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xml" ContentType="application/vnd.openxmlformats-officedocument.presentationml.notesSlide+xml"/>
  <Override PartName="/ppt/tags/tag99.xml" ContentType="application/vnd.openxmlformats-officedocument.presentationml.tags+xml"/>
  <Override PartName="/ppt/notesSlides/notesSlide7.xml" ContentType="application/vnd.openxmlformats-officedocument.presentationml.notesSlide+xml"/>
  <Override PartName="/ppt/tags/tag10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0.xml" ContentType="application/vnd.openxmlformats-officedocument.presentationml.notesSlide+xml"/>
  <Override PartName="/ppt/tags/tag123.xml" ContentType="application/vnd.openxmlformats-officedocument.presentationml.tags+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4.xml" ContentType="application/vnd.openxmlformats-officedocument.presentationml.tags+xml"/>
  <Override PartName="/ppt/notesSlides/notesSlide12.xml" ContentType="application/vnd.openxmlformats-officedocument.presentationml.notesSlide+xml"/>
  <Override PartName="/ppt/tags/tag125.xml" ContentType="application/vnd.openxmlformats-officedocument.presentationml.tags+xml"/>
  <Override PartName="/ppt/notesSlides/notesSlide13.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4.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15.xml" ContentType="application/vnd.openxmlformats-officedocument.presentationml.notesSlide+xml"/>
  <Override PartName="/ppt/tags/tag13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2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3.xml" ContentType="application/vnd.openxmlformats-officedocument.presentationml.notesSlide+xml"/>
  <Override PartName="/ppt/tags/tag151.xml" ContentType="application/vnd.openxmlformats-officedocument.presentationml.tags+xml"/>
  <Override PartName="/ppt/notesSlides/notesSlide2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25.xml" ContentType="application/vnd.openxmlformats-officedocument.presentationml.notesSlide+xml"/>
  <Override PartName="/ppt/tags/tag155.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28.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29.xml" ContentType="application/vnd.openxmlformats-officedocument.presentationml.notesSlide+xml"/>
  <Override PartName="/ppt/tags/tag245.xml" ContentType="application/vnd.openxmlformats-officedocument.presentationml.tags+xml"/>
  <Override PartName="/ppt/notesSlides/notesSlide30.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notesSlides/notesSlide31.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notesSlides/notesSlide3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41"/>
  </p:notesMasterIdLst>
  <p:sldIdLst>
    <p:sldId id="256" r:id="rId2"/>
    <p:sldId id="484" r:id="rId3"/>
    <p:sldId id="277" r:id="rId4"/>
    <p:sldId id="485" r:id="rId5"/>
    <p:sldId id="584" r:id="rId6"/>
    <p:sldId id="585" r:id="rId7"/>
    <p:sldId id="586" r:id="rId8"/>
    <p:sldId id="587" r:id="rId9"/>
    <p:sldId id="588" r:id="rId10"/>
    <p:sldId id="589" r:id="rId11"/>
    <p:sldId id="590" r:id="rId12"/>
    <p:sldId id="591" r:id="rId13"/>
    <p:sldId id="592" r:id="rId14"/>
    <p:sldId id="593" r:id="rId15"/>
    <p:sldId id="594" r:id="rId16"/>
    <p:sldId id="595" r:id="rId17"/>
    <p:sldId id="596" r:id="rId18"/>
    <p:sldId id="597" r:id="rId19"/>
    <p:sldId id="598" r:id="rId20"/>
    <p:sldId id="599" r:id="rId21"/>
    <p:sldId id="600" r:id="rId22"/>
    <p:sldId id="488" r:id="rId23"/>
    <p:sldId id="489" r:id="rId24"/>
    <p:sldId id="490" r:id="rId25"/>
    <p:sldId id="491" r:id="rId26"/>
    <p:sldId id="492" r:id="rId27"/>
    <p:sldId id="493" r:id="rId28"/>
    <p:sldId id="494" r:id="rId29"/>
    <p:sldId id="495" r:id="rId30"/>
    <p:sldId id="496" r:id="rId31"/>
    <p:sldId id="497" r:id="rId32"/>
    <p:sldId id="498" r:id="rId33"/>
    <p:sldId id="499" r:id="rId34"/>
    <p:sldId id="500" r:id="rId35"/>
    <p:sldId id="501" r:id="rId36"/>
    <p:sldId id="502" r:id="rId37"/>
    <p:sldId id="503"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17" r:id="rId52"/>
    <p:sldId id="518" r:id="rId53"/>
    <p:sldId id="519" r:id="rId54"/>
    <p:sldId id="520" r:id="rId55"/>
    <p:sldId id="521" r:id="rId56"/>
    <p:sldId id="522" r:id="rId57"/>
    <p:sldId id="523" r:id="rId58"/>
    <p:sldId id="524" r:id="rId59"/>
    <p:sldId id="525" r:id="rId60"/>
    <p:sldId id="526" r:id="rId61"/>
    <p:sldId id="527" r:id="rId62"/>
    <p:sldId id="528" r:id="rId63"/>
    <p:sldId id="529" r:id="rId64"/>
    <p:sldId id="530" r:id="rId65"/>
    <p:sldId id="531" r:id="rId66"/>
    <p:sldId id="532" r:id="rId67"/>
    <p:sldId id="533" r:id="rId68"/>
    <p:sldId id="534" r:id="rId69"/>
    <p:sldId id="535" r:id="rId70"/>
    <p:sldId id="536" r:id="rId71"/>
    <p:sldId id="537" r:id="rId72"/>
    <p:sldId id="538" r:id="rId73"/>
    <p:sldId id="539" r:id="rId74"/>
    <p:sldId id="540" r:id="rId75"/>
    <p:sldId id="541" r:id="rId76"/>
    <p:sldId id="542" r:id="rId77"/>
    <p:sldId id="543" r:id="rId78"/>
    <p:sldId id="544" r:id="rId79"/>
    <p:sldId id="545" r:id="rId80"/>
    <p:sldId id="546" r:id="rId81"/>
    <p:sldId id="547" r:id="rId82"/>
    <p:sldId id="548" r:id="rId83"/>
    <p:sldId id="549" r:id="rId84"/>
    <p:sldId id="550" r:id="rId85"/>
    <p:sldId id="551" r:id="rId86"/>
    <p:sldId id="552" r:id="rId87"/>
    <p:sldId id="553" r:id="rId88"/>
    <p:sldId id="554" r:id="rId89"/>
    <p:sldId id="555" r:id="rId90"/>
    <p:sldId id="556" r:id="rId91"/>
    <p:sldId id="557" r:id="rId92"/>
    <p:sldId id="558" r:id="rId93"/>
    <p:sldId id="559" r:id="rId94"/>
    <p:sldId id="560" r:id="rId95"/>
    <p:sldId id="561" r:id="rId96"/>
    <p:sldId id="562" r:id="rId97"/>
    <p:sldId id="563" r:id="rId98"/>
    <p:sldId id="564" r:id="rId99"/>
    <p:sldId id="565" r:id="rId100"/>
    <p:sldId id="566" r:id="rId101"/>
    <p:sldId id="567" r:id="rId102"/>
    <p:sldId id="568" r:id="rId103"/>
    <p:sldId id="569" r:id="rId104"/>
    <p:sldId id="570" r:id="rId105"/>
    <p:sldId id="571" r:id="rId106"/>
    <p:sldId id="572" r:id="rId107"/>
    <p:sldId id="573" r:id="rId108"/>
    <p:sldId id="574" r:id="rId109"/>
    <p:sldId id="575" r:id="rId110"/>
    <p:sldId id="576" r:id="rId111"/>
    <p:sldId id="577" r:id="rId112"/>
    <p:sldId id="578" r:id="rId113"/>
    <p:sldId id="579" r:id="rId114"/>
    <p:sldId id="580" r:id="rId115"/>
    <p:sldId id="581" r:id="rId116"/>
    <p:sldId id="601" r:id="rId117"/>
    <p:sldId id="602" r:id="rId118"/>
    <p:sldId id="603" r:id="rId119"/>
    <p:sldId id="604" r:id="rId120"/>
    <p:sldId id="605" r:id="rId121"/>
    <p:sldId id="606" r:id="rId122"/>
    <p:sldId id="607" r:id="rId123"/>
    <p:sldId id="608" r:id="rId124"/>
    <p:sldId id="609" r:id="rId125"/>
    <p:sldId id="610" r:id="rId126"/>
    <p:sldId id="611" r:id="rId127"/>
    <p:sldId id="612" r:id="rId128"/>
    <p:sldId id="613" r:id="rId129"/>
    <p:sldId id="614" r:id="rId130"/>
    <p:sldId id="615" r:id="rId131"/>
    <p:sldId id="616" r:id="rId132"/>
    <p:sldId id="617" r:id="rId133"/>
    <p:sldId id="618" r:id="rId134"/>
    <p:sldId id="619" r:id="rId135"/>
    <p:sldId id="620" r:id="rId136"/>
    <p:sldId id="621" r:id="rId137"/>
    <p:sldId id="622" r:id="rId138"/>
    <p:sldId id="623" r:id="rId139"/>
    <p:sldId id="624" r:id="rId140"/>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941">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8595B"/>
    <a:srgbClr val="40B6E5"/>
    <a:srgbClr val="80CE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38" autoAdjust="0"/>
    <p:restoredTop sz="69665" autoAdjust="0"/>
  </p:normalViewPr>
  <p:slideViewPr>
    <p:cSldViewPr snapToGrid="0" showGuides="1">
      <p:cViewPr varScale="1">
        <p:scale>
          <a:sx n="65" d="100"/>
          <a:sy n="65" d="100"/>
        </p:scale>
        <p:origin x="792" y="42"/>
      </p:cViewPr>
      <p:guideLst>
        <p:guide orient="horz" pos="2160"/>
        <p:guide pos="3840"/>
        <p:guide orient="horz" pos="941"/>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work\customer\Porsche\FB_Benchmarks_V1.0.xlsm"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work\customer\Porsche\FB_Benchmarks_V1.0.xlsm"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764729958539157"/>
          <c:y val="0.10526326610121949"/>
          <c:w val="0.56176551264578589"/>
          <c:h val="0.79789555704724202"/>
        </c:manualLayout>
      </c:layout>
      <c:barChart>
        <c:barDir val="col"/>
        <c:grouping val="stacked"/>
        <c:varyColors val="0"/>
        <c:ser>
          <c:idx val="2"/>
          <c:order val="0"/>
          <c:tx>
            <c:strRef>
              <c:f>'Diagram Values'!$F$1</c:f>
              <c:strCache>
                <c:ptCount val="1"/>
                <c:pt idx="0">
                  <c:v>Min</c:v>
                </c:pt>
              </c:strCache>
            </c:strRef>
          </c:tx>
          <c:spPr>
            <a:solidFill>
              <a:srgbClr val="FF0000"/>
            </a:solidFill>
          </c:spPr>
          <c:invertIfNegative val="0"/>
          <c:cat>
            <c:strRef>
              <c:f>'Diagram Values'!$A$22</c:f>
              <c:strCache>
                <c:ptCount val="1"/>
                <c:pt idx="0">
                  <c:v>Aggregate Status</c:v>
                </c:pt>
              </c:strCache>
            </c:strRef>
          </c:cat>
          <c:val>
            <c:numRef>
              <c:f>'Diagram Values'!$M$22</c:f>
              <c:numCache>
                <c:formatCode>0%</c:formatCode>
                <c:ptCount val="1"/>
                <c:pt idx="0">
                  <c:v>0.39825000000000027</c:v>
                </c:pt>
              </c:numCache>
            </c:numRef>
          </c:val>
        </c:ser>
        <c:ser>
          <c:idx val="1"/>
          <c:order val="1"/>
          <c:tx>
            <c:strRef>
              <c:f>'Diagram Values'!$G$1</c:f>
              <c:strCache>
                <c:ptCount val="1"/>
                <c:pt idx="0">
                  <c:v>Med</c:v>
                </c:pt>
              </c:strCache>
            </c:strRef>
          </c:tx>
          <c:spPr>
            <a:solidFill>
              <a:srgbClr val="FFFF99"/>
            </a:solidFill>
            <a:ln w="25400">
              <a:noFill/>
            </a:ln>
          </c:spPr>
          <c:invertIfNegative val="0"/>
          <c:cat>
            <c:strRef>
              <c:f>'Diagram Values'!$A$22</c:f>
              <c:strCache>
                <c:ptCount val="1"/>
                <c:pt idx="0">
                  <c:v>Aggregate Status</c:v>
                </c:pt>
              </c:strCache>
            </c:strRef>
          </c:cat>
          <c:val>
            <c:numRef>
              <c:f>'Diagram Values'!$N$22</c:f>
              <c:numCache>
                <c:formatCode>0%</c:formatCode>
                <c:ptCount val="1"/>
                <c:pt idx="0">
                  <c:v>0.17700000000000021</c:v>
                </c:pt>
              </c:numCache>
            </c:numRef>
          </c:val>
        </c:ser>
        <c:ser>
          <c:idx val="0"/>
          <c:order val="2"/>
          <c:tx>
            <c:strRef>
              <c:f>'Diagram Values'!$H$1</c:f>
              <c:strCache>
                <c:ptCount val="1"/>
                <c:pt idx="0">
                  <c:v>Max</c:v>
                </c:pt>
              </c:strCache>
            </c:strRef>
          </c:tx>
          <c:spPr>
            <a:solidFill>
              <a:srgbClr val="00FF00"/>
            </a:solidFill>
            <a:ln w="25400">
              <a:noFill/>
            </a:ln>
          </c:spPr>
          <c:invertIfNegative val="0"/>
          <c:cat>
            <c:strRef>
              <c:f>'Diagram Values'!$A$22</c:f>
              <c:strCache>
                <c:ptCount val="1"/>
                <c:pt idx="0">
                  <c:v>Aggregate Status</c:v>
                </c:pt>
              </c:strCache>
            </c:strRef>
          </c:cat>
          <c:val>
            <c:numRef>
              <c:f>'Diagram Values'!$O$22</c:f>
              <c:numCache>
                <c:formatCode>0%</c:formatCode>
                <c:ptCount val="1"/>
                <c:pt idx="0">
                  <c:v>0.42474999999999996</c:v>
                </c:pt>
              </c:numCache>
            </c:numRef>
          </c:val>
        </c:ser>
        <c:dLbls>
          <c:showLegendKey val="0"/>
          <c:showVal val="0"/>
          <c:showCatName val="0"/>
          <c:showSerName val="0"/>
          <c:showPercent val="0"/>
          <c:showBubbleSize val="0"/>
        </c:dLbls>
        <c:gapWidth val="160"/>
        <c:overlap val="100"/>
        <c:axId val="700955648"/>
        <c:axId val="700956040"/>
      </c:barChart>
      <c:barChart>
        <c:barDir val="col"/>
        <c:grouping val="stacked"/>
        <c:varyColors val="0"/>
        <c:ser>
          <c:idx val="3"/>
          <c:order val="3"/>
          <c:tx>
            <c:strRef>
              <c:f>'Diagram Values'!$D$1</c:f>
              <c:strCache>
                <c:ptCount val="1"/>
                <c:pt idx="0">
                  <c:v>Status</c:v>
                </c:pt>
              </c:strCache>
            </c:strRef>
          </c:tx>
          <c:spPr>
            <a:solidFill>
              <a:schemeClr val="tx1"/>
            </a:solidFill>
          </c:spPr>
          <c:invertIfNegative val="0"/>
          <c:dLbls>
            <c:spPr>
              <a:noFill/>
              <a:ln w="25400">
                <a:noFill/>
              </a:ln>
            </c:spPr>
            <c:txPr>
              <a:bodyPr/>
              <a:lstStyle/>
              <a:p>
                <a:pPr>
                  <a:defRPr sz="1000" b="0" i="0" u="none" strike="noStrike" baseline="0">
                    <a:solidFill>
                      <a:srgbClr val="FFFFFF"/>
                    </a:solidFill>
                    <a:latin typeface="Calibri"/>
                    <a:ea typeface="Calibri"/>
                    <a:cs typeface="Calibri"/>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'Diagram Values'!$D$22</c:f>
              <c:numCache>
                <c:formatCode>0%</c:formatCode>
                <c:ptCount val="1"/>
                <c:pt idx="0">
                  <c:v>0.60181036090690343</c:v>
                </c:pt>
              </c:numCache>
            </c:numRef>
          </c:val>
        </c:ser>
        <c:dLbls>
          <c:showLegendKey val="0"/>
          <c:showVal val="0"/>
          <c:showCatName val="0"/>
          <c:showSerName val="0"/>
          <c:showPercent val="0"/>
          <c:showBubbleSize val="0"/>
        </c:dLbls>
        <c:gapWidth val="500"/>
        <c:overlap val="100"/>
        <c:axId val="700952120"/>
        <c:axId val="700955256"/>
      </c:barChart>
      <c:catAx>
        <c:axId val="700955648"/>
        <c:scaling>
          <c:orientation val="minMax"/>
        </c:scaling>
        <c:delete val="0"/>
        <c:axPos val="b"/>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de-DE"/>
          </a:p>
        </c:txPr>
        <c:crossAx val="700956040"/>
        <c:crosses val="autoZero"/>
        <c:auto val="1"/>
        <c:lblAlgn val="ctr"/>
        <c:lblOffset val="100"/>
        <c:noMultiLvlLbl val="0"/>
      </c:catAx>
      <c:valAx>
        <c:axId val="700956040"/>
        <c:scaling>
          <c:orientation val="minMax"/>
          <c:max val="1"/>
          <c:min val="0"/>
        </c:scaling>
        <c:delete val="0"/>
        <c:axPos val="l"/>
        <c:majorGridlines/>
        <c:numFmt formatCode="0%" sourceLinked="1"/>
        <c:majorTickMark val="out"/>
        <c:minorTickMark val="none"/>
        <c:tickLblPos val="nextTo"/>
        <c:crossAx val="700955648"/>
        <c:crosses val="autoZero"/>
        <c:crossBetween val="between"/>
      </c:valAx>
      <c:catAx>
        <c:axId val="700952120"/>
        <c:scaling>
          <c:orientation val="minMax"/>
        </c:scaling>
        <c:delete val="1"/>
        <c:axPos val="b"/>
        <c:majorTickMark val="out"/>
        <c:minorTickMark val="none"/>
        <c:tickLblPos val="none"/>
        <c:crossAx val="700955256"/>
        <c:crosses val="autoZero"/>
        <c:auto val="1"/>
        <c:lblAlgn val="ctr"/>
        <c:lblOffset val="100"/>
        <c:noMultiLvlLbl val="0"/>
      </c:catAx>
      <c:valAx>
        <c:axId val="700955256"/>
        <c:scaling>
          <c:orientation val="minMax"/>
        </c:scaling>
        <c:delete val="1"/>
        <c:axPos val="r"/>
        <c:numFmt formatCode="0%" sourceLinked="1"/>
        <c:majorTickMark val="out"/>
        <c:minorTickMark val="none"/>
        <c:tickLblPos val="none"/>
        <c:crossAx val="700952120"/>
        <c:crosses val="max"/>
        <c:crossBetween val="between"/>
      </c:valAx>
    </c:plotArea>
    <c:legend>
      <c:legendPos val="r"/>
      <c:layout>
        <c:manualLayout>
          <c:xMode val="edge"/>
          <c:yMode val="edge"/>
          <c:x val="0.73823622047244086"/>
          <c:y val="0.40842149468158584"/>
          <c:w val="0.22352972054963716"/>
          <c:h val="0.20210548418289856"/>
        </c:manualLayout>
      </c:layout>
      <c:overlay val="0"/>
    </c:legend>
    <c:plotVisOnly val="1"/>
    <c:dispBlanksAs val="gap"/>
    <c:showDLblsOverMax val="0"/>
  </c:chart>
  <c:spPr>
    <a:solidFill>
      <a:srgbClr val="FFFFFF"/>
    </a:solidFill>
    <a:ln w="9525">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666698232360647"/>
          <c:y val="0.14978933814061318"/>
          <c:w val="0.40363684142618506"/>
          <c:h val="0.70253309296935351"/>
        </c:manualLayout>
      </c:layout>
      <c:radarChart>
        <c:radarStyle val="filled"/>
        <c:varyColors val="0"/>
        <c:ser>
          <c:idx val="5"/>
          <c:order val="0"/>
          <c:tx>
            <c:strRef>
              <c:f>'Diagram Values'!$H$1</c:f>
              <c:strCache>
                <c:ptCount val="1"/>
                <c:pt idx="0">
                  <c:v>Max</c:v>
                </c:pt>
              </c:strCache>
            </c:strRef>
          </c:tx>
          <c:spPr>
            <a:solidFill>
              <a:srgbClr val="00FF00"/>
            </a:solidFill>
            <a:ln w="12700">
              <a:solidFill>
                <a:srgbClr val="000000"/>
              </a:solidFill>
              <a:prstDash val="solid"/>
            </a:ln>
          </c:spPr>
          <c:cat>
            <c:strRef>
              <c:f>'Diagram Values'!$A$2:$A$21</c:f>
              <c:strCache>
                <c:ptCount val="20"/>
                <c:pt idx="0">
                  <c:v>ISMS Application Development</c:v>
                </c:pt>
                <c:pt idx="1">
                  <c:v>ISMS Patch Management</c:v>
                </c:pt>
                <c:pt idx="2">
                  <c:v>ISMS Backup</c:v>
                </c:pt>
                <c:pt idx="3">
                  <c:v>ISMS Securing Change Management</c:v>
                </c:pt>
                <c:pt idx="4">
                  <c:v>ISMS Device Life Cycle Management</c:v>
                </c:pt>
                <c:pt idx="5">
                  <c:v>ISMS IT Operations</c:v>
                </c:pt>
                <c:pt idx="6">
                  <c:v>ISMS Malicious Code</c:v>
                </c:pt>
                <c:pt idx="7">
                  <c:v>ISMS Network Security</c:v>
                </c:pt>
                <c:pt idx="8">
                  <c:v>ISMS Monitoring</c:v>
                </c:pt>
                <c:pt idx="9">
                  <c:v>ISMS Disaster Recovery</c:v>
                </c:pt>
                <c:pt idx="10">
                  <c:v>ISMS Classification and Handling</c:v>
                </c:pt>
                <c:pt idx="11">
                  <c:v>ISMS User Life Cycle</c:v>
                </c:pt>
                <c:pt idx="12">
                  <c:v>ISMS Remote Access</c:v>
                </c:pt>
                <c:pt idx="13">
                  <c:v>ISMS Information Systems User Directive</c:v>
                </c:pt>
                <c:pt idx="14">
                  <c:v>ISMS Security Incident Management</c:v>
                </c:pt>
                <c:pt idx="15">
                  <c:v>ISMS Physical Access</c:v>
                </c:pt>
                <c:pt idx="16">
                  <c:v>ISMS Third Party Access</c:v>
                </c:pt>
                <c:pt idx="17">
                  <c:v>ISMS Personnel Security</c:v>
                </c:pt>
                <c:pt idx="18">
                  <c:v>ISMS Compliance</c:v>
                </c:pt>
                <c:pt idx="19">
                  <c:v>ISMS Framework</c:v>
                </c:pt>
              </c:strCache>
            </c:strRef>
          </c:cat>
          <c:val>
            <c:numRef>
              <c:f>'Diagram Values'!$H$2:$H$21</c:f>
              <c:numCache>
                <c:formatCode>0%</c:formatCode>
                <c:ptCount val="2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numCache>
            </c:numRef>
          </c:val>
        </c:ser>
        <c:ser>
          <c:idx val="4"/>
          <c:order val="1"/>
          <c:tx>
            <c:strRef>
              <c:f>'Diagram Values'!$G$1</c:f>
              <c:strCache>
                <c:ptCount val="1"/>
                <c:pt idx="0">
                  <c:v>Med</c:v>
                </c:pt>
              </c:strCache>
            </c:strRef>
          </c:tx>
          <c:spPr>
            <a:solidFill>
              <a:srgbClr val="FFFF99"/>
            </a:solidFill>
            <a:ln w="12700">
              <a:solidFill>
                <a:srgbClr val="000000"/>
              </a:solidFill>
              <a:prstDash val="solid"/>
            </a:ln>
          </c:spPr>
          <c:cat>
            <c:strRef>
              <c:f>'Diagram Values'!$A$2:$A$21</c:f>
              <c:strCache>
                <c:ptCount val="20"/>
                <c:pt idx="0">
                  <c:v>ISMS Application Development</c:v>
                </c:pt>
                <c:pt idx="1">
                  <c:v>ISMS Patch Management</c:v>
                </c:pt>
                <c:pt idx="2">
                  <c:v>ISMS Backup</c:v>
                </c:pt>
                <c:pt idx="3">
                  <c:v>ISMS Securing Change Management</c:v>
                </c:pt>
                <c:pt idx="4">
                  <c:v>ISMS Device Life Cycle Management</c:v>
                </c:pt>
                <c:pt idx="5">
                  <c:v>ISMS IT Operations</c:v>
                </c:pt>
                <c:pt idx="6">
                  <c:v>ISMS Malicious Code</c:v>
                </c:pt>
                <c:pt idx="7">
                  <c:v>ISMS Network Security</c:v>
                </c:pt>
                <c:pt idx="8">
                  <c:v>ISMS Monitoring</c:v>
                </c:pt>
                <c:pt idx="9">
                  <c:v>ISMS Disaster Recovery</c:v>
                </c:pt>
                <c:pt idx="10">
                  <c:v>ISMS Classification and Handling</c:v>
                </c:pt>
                <c:pt idx="11">
                  <c:v>ISMS User Life Cycle</c:v>
                </c:pt>
                <c:pt idx="12">
                  <c:v>ISMS Remote Access</c:v>
                </c:pt>
                <c:pt idx="13">
                  <c:v>ISMS Information Systems User Directive</c:v>
                </c:pt>
                <c:pt idx="14">
                  <c:v>ISMS Security Incident Management</c:v>
                </c:pt>
                <c:pt idx="15">
                  <c:v>ISMS Physical Access</c:v>
                </c:pt>
                <c:pt idx="16">
                  <c:v>ISMS Third Party Access</c:v>
                </c:pt>
                <c:pt idx="17">
                  <c:v>ISMS Personnel Security</c:v>
                </c:pt>
                <c:pt idx="18">
                  <c:v>ISMS Compliance</c:v>
                </c:pt>
                <c:pt idx="19">
                  <c:v>ISMS Framework</c:v>
                </c:pt>
              </c:strCache>
            </c:strRef>
          </c:cat>
          <c:val>
            <c:numRef>
              <c:f>'Diagram Values'!$G$2:$G$21</c:f>
              <c:numCache>
                <c:formatCode>0%</c:formatCode>
                <c:ptCount val="20"/>
                <c:pt idx="0">
                  <c:v>0.65000000000000036</c:v>
                </c:pt>
                <c:pt idx="1">
                  <c:v>0.61749999999999994</c:v>
                </c:pt>
                <c:pt idx="2">
                  <c:v>0.45500000000000002</c:v>
                </c:pt>
                <c:pt idx="3">
                  <c:v>0.48750000000000021</c:v>
                </c:pt>
                <c:pt idx="4">
                  <c:v>0.61749999999999994</c:v>
                </c:pt>
                <c:pt idx="5">
                  <c:v>0.52</c:v>
                </c:pt>
                <c:pt idx="6">
                  <c:v>0.61749999999999994</c:v>
                </c:pt>
                <c:pt idx="7">
                  <c:v>0.65000000000000036</c:v>
                </c:pt>
                <c:pt idx="8">
                  <c:v>0.65000000000000036</c:v>
                </c:pt>
                <c:pt idx="9">
                  <c:v>0.39000000000000018</c:v>
                </c:pt>
                <c:pt idx="10">
                  <c:v>0.65000000000000036</c:v>
                </c:pt>
                <c:pt idx="11">
                  <c:v>0.65000000000000036</c:v>
                </c:pt>
                <c:pt idx="12">
                  <c:v>0.52</c:v>
                </c:pt>
                <c:pt idx="13">
                  <c:v>0.58500000000000008</c:v>
                </c:pt>
                <c:pt idx="14">
                  <c:v>0.45500000000000002</c:v>
                </c:pt>
                <c:pt idx="15">
                  <c:v>0.65000000000000036</c:v>
                </c:pt>
                <c:pt idx="16">
                  <c:v>0.65000000000000036</c:v>
                </c:pt>
                <c:pt idx="17">
                  <c:v>0.39000000000000018</c:v>
                </c:pt>
                <c:pt idx="18">
                  <c:v>0.65000000000000036</c:v>
                </c:pt>
                <c:pt idx="19">
                  <c:v>0.65000000000000036</c:v>
                </c:pt>
              </c:numCache>
            </c:numRef>
          </c:val>
        </c:ser>
        <c:ser>
          <c:idx val="3"/>
          <c:order val="2"/>
          <c:tx>
            <c:strRef>
              <c:f>'Diagram Values'!$F$1</c:f>
              <c:strCache>
                <c:ptCount val="1"/>
                <c:pt idx="0">
                  <c:v>Min</c:v>
                </c:pt>
              </c:strCache>
            </c:strRef>
          </c:tx>
          <c:spPr>
            <a:solidFill>
              <a:srgbClr val="FF0000"/>
            </a:solidFill>
            <a:ln w="12700">
              <a:solidFill>
                <a:srgbClr val="000000"/>
              </a:solidFill>
              <a:prstDash val="solid"/>
            </a:ln>
          </c:spPr>
          <c:cat>
            <c:strRef>
              <c:f>'Diagram Values'!$A$2:$A$21</c:f>
              <c:strCache>
                <c:ptCount val="20"/>
                <c:pt idx="0">
                  <c:v>ISMS Application Development</c:v>
                </c:pt>
                <c:pt idx="1">
                  <c:v>ISMS Patch Management</c:v>
                </c:pt>
                <c:pt idx="2">
                  <c:v>ISMS Backup</c:v>
                </c:pt>
                <c:pt idx="3">
                  <c:v>ISMS Securing Change Management</c:v>
                </c:pt>
                <c:pt idx="4">
                  <c:v>ISMS Device Life Cycle Management</c:v>
                </c:pt>
                <c:pt idx="5">
                  <c:v>ISMS IT Operations</c:v>
                </c:pt>
                <c:pt idx="6">
                  <c:v>ISMS Malicious Code</c:v>
                </c:pt>
                <c:pt idx="7">
                  <c:v>ISMS Network Security</c:v>
                </c:pt>
                <c:pt idx="8">
                  <c:v>ISMS Monitoring</c:v>
                </c:pt>
                <c:pt idx="9">
                  <c:v>ISMS Disaster Recovery</c:v>
                </c:pt>
                <c:pt idx="10">
                  <c:v>ISMS Classification and Handling</c:v>
                </c:pt>
                <c:pt idx="11">
                  <c:v>ISMS User Life Cycle</c:v>
                </c:pt>
                <c:pt idx="12">
                  <c:v>ISMS Remote Access</c:v>
                </c:pt>
                <c:pt idx="13">
                  <c:v>ISMS Information Systems User Directive</c:v>
                </c:pt>
                <c:pt idx="14">
                  <c:v>ISMS Security Incident Management</c:v>
                </c:pt>
                <c:pt idx="15">
                  <c:v>ISMS Physical Access</c:v>
                </c:pt>
                <c:pt idx="16">
                  <c:v>ISMS Third Party Access</c:v>
                </c:pt>
                <c:pt idx="17">
                  <c:v>ISMS Personnel Security</c:v>
                </c:pt>
                <c:pt idx="18">
                  <c:v>ISMS Compliance</c:v>
                </c:pt>
                <c:pt idx="19">
                  <c:v>ISMS Framework</c:v>
                </c:pt>
              </c:strCache>
            </c:strRef>
          </c:cat>
          <c:val>
            <c:numRef>
              <c:f>'Diagram Values'!$F$2:$F$21</c:f>
              <c:numCache>
                <c:formatCode>0%</c:formatCode>
                <c:ptCount val="20"/>
                <c:pt idx="0">
                  <c:v>0.45</c:v>
                </c:pt>
                <c:pt idx="1">
                  <c:v>0.42750000000000021</c:v>
                </c:pt>
                <c:pt idx="2">
                  <c:v>0.31500000000000017</c:v>
                </c:pt>
                <c:pt idx="3">
                  <c:v>0.33750000000000024</c:v>
                </c:pt>
                <c:pt idx="4">
                  <c:v>0.42750000000000021</c:v>
                </c:pt>
                <c:pt idx="5">
                  <c:v>0.36000000000000021</c:v>
                </c:pt>
                <c:pt idx="6">
                  <c:v>0.42750000000000021</c:v>
                </c:pt>
                <c:pt idx="7">
                  <c:v>0.45</c:v>
                </c:pt>
                <c:pt idx="8">
                  <c:v>0.45</c:v>
                </c:pt>
                <c:pt idx="9">
                  <c:v>0.27</c:v>
                </c:pt>
                <c:pt idx="10">
                  <c:v>0.45</c:v>
                </c:pt>
                <c:pt idx="11">
                  <c:v>0.45</c:v>
                </c:pt>
                <c:pt idx="12">
                  <c:v>0.36000000000000021</c:v>
                </c:pt>
                <c:pt idx="13">
                  <c:v>0.40500000000000008</c:v>
                </c:pt>
                <c:pt idx="14">
                  <c:v>0.31500000000000017</c:v>
                </c:pt>
                <c:pt idx="15">
                  <c:v>0.45</c:v>
                </c:pt>
                <c:pt idx="16">
                  <c:v>0.45</c:v>
                </c:pt>
                <c:pt idx="17">
                  <c:v>0.27</c:v>
                </c:pt>
                <c:pt idx="18">
                  <c:v>0.45</c:v>
                </c:pt>
                <c:pt idx="19">
                  <c:v>0.45</c:v>
                </c:pt>
              </c:numCache>
            </c:numRef>
          </c:val>
        </c:ser>
        <c:ser>
          <c:idx val="2"/>
          <c:order val="3"/>
          <c:tx>
            <c:strRef>
              <c:f>'Diagram Values'!$D$1</c:f>
              <c:strCache>
                <c:ptCount val="1"/>
                <c:pt idx="0">
                  <c:v>Status</c:v>
                </c:pt>
              </c:strCache>
            </c:strRef>
          </c:tx>
          <c:spPr>
            <a:solidFill>
              <a:srgbClr val="3366FF"/>
            </a:solidFill>
            <a:ln w="12700">
              <a:solidFill>
                <a:srgbClr val="000000"/>
              </a:solidFill>
              <a:prstDash val="solid"/>
            </a:ln>
          </c:spPr>
          <c:cat>
            <c:strRef>
              <c:f>'Diagram Values'!$A$2:$A$21</c:f>
              <c:strCache>
                <c:ptCount val="20"/>
                <c:pt idx="0">
                  <c:v>ISMS Application Development</c:v>
                </c:pt>
                <c:pt idx="1">
                  <c:v>ISMS Patch Management</c:v>
                </c:pt>
                <c:pt idx="2">
                  <c:v>ISMS Backup</c:v>
                </c:pt>
                <c:pt idx="3">
                  <c:v>ISMS Securing Change Management</c:v>
                </c:pt>
                <c:pt idx="4">
                  <c:v>ISMS Device Life Cycle Management</c:v>
                </c:pt>
                <c:pt idx="5">
                  <c:v>ISMS IT Operations</c:v>
                </c:pt>
                <c:pt idx="6">
                  <c:v>ISMS Malicious Code</c:v>
                </c:pt>
                <c:pt idx="7">
                  <c:v>ISMS Network Security</c:v>
                </c:pt>
                <c:pt idx="8">
                  <c:v>ISMS Monitoring</c:v>
                </c:pt>
                <c:pt idx="9">
                  <c:v>ISMS Disaster Recovery</c:v>
                </c:pt>
                <c:pt idx="10">
                  <c:v>ISMS Classification and Handling</c:v>
                </c:pt>
                <c:pt idx="11">
                  <c:v>ISMS User Life Cycle</c:v>
                </c:pt>
                <c:pt idx="12">
                  <c:v>ISMS Remote Access</c:v>
                </c:pt>
                <c:pt idx="13">
                  <c:v>ISMS Information Systems User Directive</c:v>
                </c:pt>
                <c:pt idx="14">
                  <c:v>ISMS Security Incident Management</c:v>
                </c:pt>
                <c:pt idx="15">
                  <c:v>ISMS Physical Access</c:v>
                </c:pt>
                <c:pt idx="16">
                  <c:v>ISMS Third Party Access</c:v>
                </c:pt>
                <c:pt idx="17">
                  <c:v>ISMS Personnel Security</c:v>
                </c:pt>
                <c:pt idx="18">
                  <c:v>ISMS Compliance</c:v>
                </c:pt>
                <c:pt idx="19">
                  <c:v>ISMS Framework</c:v>
                </c:pt>
              </c:strCache>
            </c:strRef>
          </c:cat>
          <c:val>
            <c:numRef>
              <c:f>'Diagram Values'!$D$2:$D$21</c:f>
              <c:numCache>
                <c:formatCode>0%</c:formatCode>
                <c:ptCount val="20"/>
                <c:pt idx="0">
                  <c:v>0.63414634146341464</c:v>
                </c:pt>
                <c:pt idx="1">
                  <c:v>0.33333333333333331</c:v>
                </c:pt>
                <c:pt idx="2">
                  <c:v>0.5</c:v>
                </c:pt>
                <c:pt idx="3">
                  <c:v>0.75000000000000033</c:v>
                </c:pt>
                <c:pt idx="4">
                  <c:v>0.5</c:v>
                </c:pt>
                <c:pt idx="5">
                  <c:v>0.59523809523809523</c:v>
                </c:pt>
                <c:pt idx="6">
                  <c:v>0.4</c:v>
                </c:pt>
                <c:pt idx="7">
                  <c:v>0.68888888888888922</c:v>
                </c:pt>
                <c:pt idx="8">
                  <c:v>0.87500000000000033</c:v>
                </c:pt>
                <c:pt idx="9">
                  <c:v>0.9</c:v>
                </c:pt>
                <c:pt idx="10">
                  <c:v>0.37931034482758641</c:v>
                </c:pt>
                <c:pt idx="11">
                  <c:v>0.66666666666666663</c:v>
                </c:pt>
                <c:pt idx="12">
                  <c:v>0.66666666666666663</c:v>
                </c:pt>
                <c:pt idx="13">
                  <c:v>0.82142857142857184</c:v>
                </c:pt>
                <c:pt idx="14">
                  <c:v>0.4</c:v>
                </c:pt>
                <c:pt idx="15">
                  <c:v>0.37500000000000017</c:v>
                </c:pt>
                <c:pt idx="16">
                  <c:v>0.5</c:v>
                </c:pt>
                <c:pt idx="17">
                  <c:v>0.8333333333333337</c:v>
                </c:pt>
                <c:pt idx="18">
                  <c:v>0.61538461538461564</c:v>
                </c:pt>
                <c:pt idx="19">
                  <c:v>1</c:v>
                </c:pt>
              </c:numCache>
            </c:numRef>
          </c:val>
        </c:ser>
        <c:dLbls>
          <c:showLegendKey val="0"/>
          <c:showVal val="0"/>
          <c:showCatName val="0"/>
          <c:showSerName val="0"/>
          <c:showPercent val="0"/>
          <c:showBubbleSize val="0"/>
        </c:dLbls>
        <c:axId val="700951728"/>
        <c:axId val="700949376"/>
      </c:radarChart>
      <c:catAx>
        <c:axId val="700951728"/>
        <c:scaling>
          <c:orientation val="minMax"/>
        </c:scaling>
        <c:delete val="0"/>
        <c:axPos val="b"/>
        <c:majorGridlines>
          <c:spPr>
            <a:ln w="3175">
              <a:solidFill>
                <a:srgbClr val="000000"/>
              </a:solidFill>
              <a:prstDash val="solid"/>
            </a:ln>
          </c:spPr>
        </c:majorGridlines>
        <c:numFmt formatCode="General" sourceLinked="1"/>
        <c:majorTickMark val="out"/>
        <c:minorTickMark val="none"/>
        <c:tickLblPos val="nextTo"/>
        <c:txPr>
          <a:bodyPr rot="0" vert="horz"/>
          <a:lstStyle/>
          <a:p>
            <a:pPr>
              <a:defRPr sz="800" b="1" i="0" u="none" strike="noStrike" baseline="0">
                <a:solidFill>
                  <a:srgbClr val="000000"/>
                </a:solidFill>
                <a:latin typeface="Arial"/>
                <a:ea typeface="Arial"/>
                <a:cs typeface="Arial"/>
              </a:defRPr>
            </a:pPr>
            <a:endParaRPr lang="de-DE"/>
          </a:p>
        </c:txPr>
        <c:crossAx val="700949376"/>
        <c:crosses val="autoZero"/>
        <c:auto val="0"/>
        <c:lblAlgn val="ctr"/>
        <c:lblOffset val="100"/>
        <c:noMultiLvlLbl val="0"/>
      </c:catAx>
      <c:valAx>
        <c:axId val="700949376"/>
        <c:scaling>
          <c:orientation val="minMax"/>
        </c:scaling>
        <c:delete val="0"/>
        <c:axPos val="l"/>
        <c:majorGridlines>
          <c:spPr>
            <a:ln w="3175">
              <a:solidFill>
                <a:srgbClr val="000000"/>
              </a:solidFill>
              <a:prstDash val="solid"/>
            </a:ln>
          </c:spPr>
        </c:majorGridlines>
        <c:numFmt formatCode="0%" sourceLinked="1"/>
        <c:majorTickMark val="cross"/>
        <c:minorTickMark val="none"/>
        <c:tickLblPos val="nextTo"/>
        <c:spPr>
          <a:ln w="3175">
            <a:solidFill>
              <a:srgbClr val="000000"/>
            </a:solidFill>
            <a:prstDash val="solid"/>
          </a:ln>
        </c:spPr>
        <c:txPr>
          <a:bodyPr rot="0" vert="horz"/>
          <a:lstStyle/>
          <a:p>
            <a:pPr>
              <a:defRPr sz="800" b="0" i="0" u="none" strike="noStrike" baseline="0">
                <a:solidFill>
                  <a:srgbClr val="000000"/>
                </a:solidFill>
                <a:latin typeface="Arial"/>
                <a:ea typeface="Arial"/>
                <a:cs typeface="Arial"/>
              </a:defRPr>
            </a:pPr>
            <a:endParaRPr lang="de-DE"/>
          </a:p>
        </c:txPr>
        <c:crossAx val="700951728"/>
        <c:crosses val="autoZero"/>
        <c:crossBetween val="between"/>
        <c:majorUnit val="0.2"/>
      </c:valAx>
      <c:spPr>
        <a:noFill/>
        <a:ln w="25400">
          <a:noFill/>
        </a:ln>
      </c:spPr>
    </c:plotArea>
    <c:legend>
      <c:legendPos val="r"/>
      <c:layout>
        <c:manualLayout>
          <c:xMode val="edge"/>
          <c:yMode val="edge"/>
          <c:x val="0.87757677563031888"/>
          <c:y val="0.68143592810392351"/>
          <c:w val="5.9394066650759532E-2"/>
          <c:h val="0.16244770036656828"/>
        </c:manualLayout>
      </c:layout>
      <c:overlay val="0"/>
      <c:spPr>
        <a:solidFill>
          <a:srgbClr val="FFFFFF"/>
        </a:solidFill>
        <a:ln w="3175">
          <a:solidFill>
            <a:srgbClr val="000000"/>
          </a:solidFill>
          <a:prstDash val="solid"/>
        </a:ln>
      </c:spPr>
      <c:txPr>
        <a:bodyPr/>
        <a:lstStyle/>
        <a:p>
          <a:pPr>
            <a:defRPr sz="735" b="0" i="0" u="none" strike="noStrike" baseline="0">
              <a:solidFill>
                <a:srgbClr val="000000"/>
              </a:solidFill>
              <a:latin typeface="Arial"/>
              <a:ea typeface="Arial"/>
              <a:cs typeface="Arial"/>
            </a:defRPr>
          </a:pPr>
          <a:endParaRPr lang="de-DE"/>
        </a:p>
      </c:txPr>
    </c:legend>
    <c:plotVisOnly val="1"/>
    <c:dispBlanksAs val="gap"/>
    <c:showDLblsOverMax val="0"/>
  </c:chart>
  <c:spPr>
    <a:solidFill>
      <a:srgbClr val="FFFFFF"/>
    </a:solidFill>
    <a:ln w="9525">
      <a:noFill/>
    </a:ln>
  </c:spPr>
  <c:txPr>
    <a:bodyPr/>
    <a:lstStyle/>
    <a:p>
      <a:pPr>
        <a:defRPr sz="800" b="0" i="0" u="none" strike="noStrike" baseline="0">
          <a:solidFill>
            <a:srgbClr val="000000"/>
          </a:solidFill>
          <a:latin typeface="Arial"/>
          <a:ea typeface="Arial"/>
          <a:cs typeface="Arial"/>
        </a:defRPr>
      </a:pPr>
      <a:endParaRPr lang="de-DE"/>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1BF074-3894-43D6-A484-3E954A6E978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e-DE"/>
        </a:p>
      </dgm:t>
    </dgm:pt>
    <dgm:pt modelId="{14005E0E-6A21-45EC-938A-108A9867D9B8}">
      <dgm:prSet phldrT="[Text]"/>
      <dgm:spPr/>
      <dgm:t>
        <a:bodyPr/>
        <a:lstStyle/>
        <a:p>
          <a:r>
            <a:rPr lang="de-DE" dirty="0" smtClean="0"/>
            <a:t>Corporate IT Security</a:t>
          </a:r>
          <a:br>
            <a:rPr lang="de-DE" dirty="0" smtClean="0"/>
          </a:br>
          <a:r>
            <a:rPr lang="de-DE" b="1" dirty="0" smtClean="0"/>
            <a:t>CISO</a:t>
          </a:r>
          <a:endParaRPr lang="de-DE" b="1" dirty="0"/>
        </a:p>
      </dgm:t>
    </dgm:pt>
    <dgm:pt modelId="{611B523F-6FCA-401F-A501-DC608E934126}" type="parTrans" cxnId="{D03490F3-358D-4F8A-847A-6309A9B65559}">
      <dgm:prSet/>
      <dgm:spPr/>
      <dgm:t>
        <a:bodyPr/>
        <a:lstStyle/>
        <a:p>
          <a:endParaRPr lang="de-DE"/>
        </a:p>
      </dgm:t>
    </dgm:pt>
    <dgm:pt modelId="{DE20FD84-5BE1-46C8-AB5B-0508E52FEC89}" type="sibTrans" cxnId="{D03490F3-358D-4F8A-847A-6309A9B65559}">
      <dgm:prSet/>
      <dgm:spPr/>
      <dgm:t>
        <a:bodyPr/>
        <a:lstStyle/>
        <a:p>
          <a:endParaRPr lang="de-DE"/>
        </a:p>
      </dgm:t>
    </dgm:pt>
    <dgm:pt modelId="{491E2026-F042-4B1F-914C-62D5EE420174}" type="asst">
      <dgm:prSet phldrT="[Text]"/>
      <dgm:spPr/>
      <dgm:t>
        <a:bodyPr/>
        <a:lstStyle/>
        <a:p>
          <a:r>
            <a:rPr lang="de-DE" dirty="0" smtClean="0"/>
            <a:t>Leitstand</a:t>
          </a:r>
          <a:endParaRPr lang="de-DE" dirty="0"/>
        </a:p>
      </dgm:t>
    </dgm:pt>
    <dgm:pt modelId="{225CBB21-E5C2-45C7-B4C4-E6EF38C57C44}" type="parTrans" cxnId="{F3CC8107-2548-45C3-8B33-BA9658FF98C8}">
      <dgm:prSet/>
      <dgm:spPr/>
      <dgm:t>
        <a:bodyPr/>
        <a:lstStyle/>
        <a:p>
          <a:endParaRPr lang="de-DE"/>
        </a:p>
      </dgm:t>
    </dgm:pt>
    <dgm:pt modelId="{4796E95E-AB32-4DB7-B3F4-E402087B0E57}" type="sibTrans" cxnId="{F3CC8107-2548-45C3-8B33-BA9658FF98C8}">
      <dgm:prSet/>
      <dgm:spPr/>
      <dgm:t>
        <a:bodyPr/>
        <a:lstStyle/>
        <a:p>
          <a:endParaRPr lang="de-DE"/>
        </a:p>
      </dgm:t>
    </dgm:pt>
    <dgm:pt modelId="{5FC63068-7657-4560-9864-752B9279D53B}">
      <dgm:prSet phldrT="[Text]"/>
      <dgm:spPr/>
      <dgm:t>
        <a:bodyPr/>
        <a:lstStyle/>
        <a:p>
          <a:r>
            <a:rPr lang="de-DE" dirty="0" smtClean="0"/>
            <a:t>ISO 1-x</a:t>
          </a:r>
          <a:br>
            <a:rPr lang="de-DE" dirty="0" smtClean="0"/>
          </a:br>
          <a:r>
            <a:rPr lang="de-DE" dirty="0" smtClean="0">
              <a:solidFill>
                <a:srgbClr val="FF0000"/>
              </a:solidFill>
            </a:rPr>
            <a:t>S-SPOC</a:t>
          </a:r>
        </a:p>
        <a:p>
          <a:r>
            <a:rPr lang="de-DE" dirty="0" smtClean="0"/>
            <a:t>Betrieb</a:t>
          </a:r>
          <a:endParaRPr lang="de-DE" dirty="0"/>
        </a:p>
      </dgm:t>
    </dgm:pt>
    <dgm:pt modelId="{B0A03D60-1A13-4217-A741-0AF0B43D6136}" type="parTrans" cxnId="{B1F8A7BA-F180-4B48-AB9D-1F12E90C15ED}">
      <dgm:prSet/>
      <dgm:spPr/>
      <dgm:t>
        <a:bodyPr/>
        <a:lstStyle/>
        <a:p>
          <a:endParaRPr lang="de-DE"/>
        </a:p>
      </dgm:t>
    </dgm:pt>
    <dgm:pt modelId="{F8FF4235-CD71-46A8-A3A7-F98CA35C797B}" type="sibTrans" cxnId="{B1F8A7BA-F180-4B48-AB9D-1F12E90C15ED}">
      <dgm:prSet/>
      <dgm:spPr/>
      <dgm:t>
        <a:bodyPr/>
        <a:lstStyle/>
        <a:p>
          <a:endParaRPr lang="de-DE"/>
        </a:p>
      </dgm:t>
    </dgm:pt>
    <dgm:pt modelId="{01197FCC-1549-40B4-BEB1-DF0138AA8B4B}">
      <dgm:prSet phldrT="[Text]"/>
      <dgm:spPr/>
      <dgm:t>
        <a:bodyPr/>
        <a:lstStyle/>
        <a:p>
          <a:r>
            <a:rPr lang="de-DE" dirty="0" smtClean="0"/>
            <a:t>Externe Unternehmen</a:t>
          </a:r>
          <a:endParaRPr lang="de-DE" dirty="0"/>
        </a:p>
      </dgm:t>
    </dgm:pt>
    <dgm:pt modelId="{8EF8EF1B-F24A-4985-A908-9D8229AF27D3}" type="parTrans" cxnId="{BC02895B-DE39-4AB3-95E8-3962C2DBEDD4}">
      <dgm:prSet/>
      <dgm:spPr/>
      <dgm:t>
        <a:bodyPr/>
        <a:lstStyle/>
        <a:p>
          <a:endParaRPr lang="de-DE"/>
        </a:p>
      </dgm:t>
    </dgm:pt>
    <dgm:pt modelId="{1A0FBF06-91D7-45DE-A6C8-E56451475A65}" type="sibTrans" cxnId="{BC02895B-DE39-4AB3-95E8-3962C2DBEDD4}">
      <dgm:prSet/>
      <dgm:spPr/>
      <dgm:t>
        <a:bodyPr/>
        <a:lstStyle/>
        <a:p>
          <a:endParaRPr lang="de-DE"/>
        </a:p>
      </dgm:t>
    </dgm:pt>
    <dgm:pt modelId="{8DF1303C-C6BE-402D-99FE-D71475A0AC9F}">
      <dgm:prSet phldrT="[Text]"/>
      <dgm:spPr/>
      <dgm:t>
        <a:bodyPr/>
        <a:lstStyle/>
        <a:p>
          <a:r>
            <a:rPr lang="de-DE" dirty="0" smtClean="0"/>
            <a:t>Partner</a:t>
          </a:r>
          <a:endParaRPr lang="de-DE" dirty="0"/>
        </a:p>
      </dgm:t>
    </dgm:pt>
    <dgm:pt modelId="{DD2C6000-26F6-4F82-930A-1BB7122C6073}" type="parTrans" cxnId="{3A01A61E-6D9F-4476-A167-D0E74B1FCA22}">
      <dgm:prSet/>
      <dgm:spPr/>
      <dgm:t>
        <a:bodyPr/>
        <a:lstStyle/>
        <a:p>
          <a:endParaRPr lang="de-DE"/>
        </a:p>
      </dgm:t>
    </dgm:pt>
    <dgm:pt modelId="{9906161C-FDA6-4BE0-8900-5E8243A062FA}" type="sibTrans" cxnId="{3A01A61E-6D9F-4476-A167-D0E74B1FCA22}">
      <dgm:prSet/>
      <dgm:spPr/>
      <dgm:t>
        <a:bodyPr/>
        <a:lstStyle/>
        <a:p>
          <a:endParaRPr lang="de-DE"/>
        </a:p>
      </dgm:t>
    </dgm:pt>
    <dgm:pt modelId="{FCEBAFD6-5C2A-4C33-851C-FC774A2117A8}" type="asst">
      <dgm:prSet phldrT="[Text]"/>
      <dgm:spPr>
        <a:ln>
          <a:noFill/>
        </a:ln>
      </dgm:spPr>
      <dgm:t>
        <a:bodyPr/>
        <a:lstStyle/>
        <a:p>
          <a:r>
            <a:rPr lang="de-DE" dirty="0" smtClean="0"/>
            <a:t>Risiko Management</a:t>
          </a:r>
          <a:endParaRPr lang="de-DE" dirty="0"/>
        </a:p>
      </dgm:t>
    </dgm:pt>
    <dgm:pt modelId="{869A8165-1DB8-4D15-8A8A-0C45EAD49A62}" type="parTrans" cxnId="{4B5A836D-3BC4-4BB2-B520-D063BA5BB905}">
      <dgm:prSet/>
      <dgm:spPr/>
      <dgm:t>
        <a:bodyPr/>
        <a:lstStyle/>
        <a:p>
          <a:endParaRPr lang="de-DE"/>
        </a:p>
      </dgm:t>
    </dgm:pt>
    <dgm:pt modelId="{B2550841-4ABC-484C-A433-2DC3B0272ACE}" type="sibTrans" cxnId="{4B5A836D-3BC4-4BB2-B520-D063BA5BB905}">
      <dgm:prSet/>
      <dgm:spPr/>
      <dgm:t>
        <a:bodyPr/>
        <a:lstStyle/>
        <a:p>
          <a:endParaRPr lang="de-DE"/>
        </a:p>
      </dgm:t>
    </dgm:pt>
    <dgm:pt modelId="{7321DB10-6791-4772-A297-4C302424FFBA}" type="pres">
      <dgm:prSet presAssocID="{FC1BF074-3894-43D6-A484-3E954A6E978C}" presName="hierChild1" presStyleCnt="0">
        <dgm:presLayoutVars>
          <dgm:orgChart val="1"/>
          <dgm:chPref val="1"/>
          <dgm:dir/>
          <dgm:animOne val="branch"/>
          <dgm:animLvl val="lvl"/>
          <dgm:resizeHandles/>
        </dgm:presLayoutVars>
      </dgm:prSet>
      <dgm:spPr/>
      <dgm:t>
        <a:bodyPr/>
        <a:lstStyle/>
        <a:p>
          <a:endParaRPr lang="de-DE"/>
        </a:p>
      </dgm:t>
    </dgm:pt>
    <dgm:pt modelId="{1514243B-870E-4E48-A4F2-3233F390C6F0}" type="pres">
      <dgm:prSet presAssocID="{14005E0E-6A21-45EC-938A-108A9867D9B8}" presName="hierRoot1" presStyleCnt="0">
        <dgm:presLayoutVars>
          <dgm:hierBranch val="init"/>
        </dgm:presLayoutVars>
      </dgm:prSet>
      <dgm:spPr/>
    </dgm:pt>
    <dgm:pt modelId="{A150A242-78E8-4443-99BA-7011A68B95BE}" type="pres">
      <dgm:prSet presAssocID="{14005E0E-6A21-45EC-938A-108A9867D9B8}" presName="rootComposite1" presStyleCnt="0"/>
      <dgm:spPr/>
    </dgm:pt>
    <dgm:pt modelId="{A82D197C-D43A-4761-8EAD-A143A4325319}" type="pres">
      <dgm:prSet presAssocID="{14005E0E-6A21-45EC-938A-108A9867D9B8}" presName="rootText1" presStyleLbl="node0" presStyleIdx="0" presStyleCnt="1">
        <dgm:presLayoutVars>
          <dgm:chPref val="3"/>
        </dgm:presLayoutVars>
      </dgm:prSet>
      <dgm:spPr/>
      <dgm:t>
        <a:bodyPr/>
        <a:lstStyle/>
        <a:p>
          <a:endParaRPr lang="de-DE"/>
        </a:p>
      </dgm:t>
    </dgm:pt>
    <dgm:pt modelId="{0741D647-F50A-42AE-A200-B34DFC66244E}" type="pres">
      <dgm:prSet presAssocID="{14005E0E-6A21-45EC-938A-108A9867D9B8}" presName="rootConnector1" presStyleLbl="node1" presStyleIdx="0" presStyleCnt="0"/>
      <dgm:spPr/>
      <dgm:t>
        <a:bodyPr/>
        <a:lstStyle/>
        <a:p>
          <a:endParaRPr lang="de-DE"/>
        </a:p>
      </dgm:t>
    </dgm:pt>
    <dgm:pt modelId="{672B35A1-F07E-46D9-B1D2-2334FAAE94B0}" type="pres">
      <dgm:prSet presAssocID="{14005E0E-6A21-45EC-938A-108A9867D9B8}" presName="hierChild2" presStyleCnt="0"/>
      <dgm:spPr/>
    </dgm:pt>
    <dgm:pt modelId="{93220E4F-5BBF-4D13-9507-5282CC4A62F1}" type="pres">
      <dgm:prSet presAssocID="{DD2C6000-26F6-4F82-930A-1BB7122C6073}" presName="Name37" presStyleLbl="parChTrans1D2" presStyleIdx="0" presStyleCnt="5"/>
      <dgm:spPr/>
      <dgm:t>
        <a:bodyPr/>
        <a:lstStyle/>
        <a:p>
          <a:endParaRPr lang="de-DE"/>
        </a:p>
      </dgm:t>
    </dgm:pt>
    <dgm:pt modelId="{CF3B3480-192D-46E8-92FD-583B87DD219F}" type="pres">
      <dgm:prSet presAssocID="{8DF1303C-C6BE-402D-99FE-D71475A0AC9F}" presName="hierRoot2" presStyleCnt="0">
        <dgm:presLayoutVars>
          <dgm:hierBranch val="init"/>
        </dgm:presLayoutVars>
      </dgm:prSet>
      <dgm:spPr/>
    </dgm:pt>
    <dgm:pt modelId="{EE98816D-102B-4991-B648-6A7889D44F2F}" type="pres">
      <dgm:prSet presAssocID="{8DF1303C-C6BE-402D-99FE-D71475A0AC9F}" presName="rootComposite" presStyleCnt="0"/>
      <dgm:spPr/>
    </dgm:pt>
    <dgm:pt modelId="{D641538C-6A28-4EBD-9FB4-A2FC1004B4A4}" type="pres">
      <dgm:prSet presAssocID="{8DF1303C-C6BE-402D-99FE-D71475A0AC9F}" presName="rootText" presStyleLbl="node2" presStyleIdx="0" presStyleCnt="3">
        <dgm:presLayoutVars>
          <dgm:chPref val="3"/>
        </dgm:presLayoutVars>
      </dgm:prSet>
      <dgm:spPr/>
      <dgm:t>
        <a:bodyPr/>
        <a:lstStyle/>
        <a:p>
          <a:endParaRPr lang="de-DE"/>
        </a:p>
      </dgm:t>
    </dgm:pt>
    <dgm:pt modelId="{93DDB1C3-BCC6-417A-A081-B1B1AC772F06}" type="pres">
      <dgm:prSet presAssocID="{8DF1303C-C6BE-402D-99FE-D71475A0AC9F}" presName="rootConnector" presStyleLbl="node2" presStyleIdx="0" presStyleCnt="3"/>
      <dgm:spPr/>
      <dgm:t>
        <a:bodyPr/>
        <a:lstStyle/>
        <a:p>
          <a:endParaRPr lang="de-DE"/>
        </a:p>
      </dgm:t>
    </dgm:pt>
    <dgm:pt modelId="{6137C491-D2CD-4571-976C-262195288192}" type="pres">
      <dgm:prSet presAssocID="{8DF1303C-C6BE-402D-99FE-D71475A0AC9F}" presName="hierChild4" presStyleCnt="0"/>
      <dgm:spPr/>
    </dgm:pt>
    <dgm:pt modelId="{46DE97C7-50C4-43B4-AF8D-9BFAB9F5F32C}" type="pres">
      <dgm:prSet presAssocID="{8DF1303C-C6BE-402D-99FE-D71475A0AC9F}" presName="hierChild5" presStyleCnt="0"/>
      <dgm:spPr/>
    </dgm:pt>
    <dgm:pt modelId="{8EA934A4-FF23-49DF-8BAE-C98A2E5AD800}" type="pres">
      <dgm:prSet presAssocID="{B0A03D60-1A13-4217-A741-0AF0B43D6136}" presName="Name37" presStyleLbl="parChTrans1D2" presStyleIdx="1" presStyleCnt="5"/>
      <dgm:spPr/>
      <dgm:t>
        <a:bodyPr/>
        <a:lstStyle/>
        <a:p>
          <a:endParaRPr lang="de-DE"/>
        </a:p>
      </dgm:t>
    </dgm:pt>
    <dgm:pt modelId="{656FBAD9-80E2-44F5-A924-3366CB17F696}" type="pres">
      <dgm:prSet presAssocID="{5FC63068-7657-4560-9864-752B9279D53B}" presName="hierRoot2" presStyleCnt="0">
        <dgm:presLayoutVars>
          <dgm:hierBranch val="init"/>
        </dgm:presLayoutVars>
      </dgm:prSet>
      <dgm:spPr/>
    </dgm:pt>
    <dgm:pt modelId="{C20E3050-2044-4F11-84F1-D503A519EE7C}" type="pres">
      <dgm:prSet presAssocID="{5FC63068-7657-4560-9864-752B9279D53B}" presName="rootComposite" presStyleCnt="0"/>
      <dgm:spPr/>
    </dgm:pt>
    <dgm:pt modelId="{0D0316ED-757A-46C5-AE49-EF71EE80B968}" type="pres">
      <dgm:prSet presAssocID="{5FC63068-7657-4560-9864-752B9279D53B}" presName="rootText" presStyleLbl="node2" presStyleIdx="1" presStyleCnt="3">
        <dgm:presLayoutVars>
          <dgm:chPref val="3"/>
        </dgm:presLayoutVars>
      </dgm:prSet>
      <dgm:spPr/>
      <dgm:t>
        <a:bodyPr/>
        <a:lstStyle/>
        <a:p>
          <a:endParaRPr lang="de-DE"/>
        </a:p>
      </dgm:t>
    </dgm:pt>
    <dgm:pt modelId="{9FD823FB-130C-4CB1-B243-65B29DB7F024}" type="pres">
      <dgm:prSet presAssocID="{5FC63068-7657-4560-9864-752B9279D53B}" presName="rootConnector" presStyleLbl="node2" presStyleIdx="1" presStyleCnt="3"/>
      <dgm:spPr/>
      <dgm:t>
        <a:bodyPr/>
        <a:lstStyle/>
        <a:p>
          <a:endParaRPr lang="de-DE"/>
        </a:p>
      </dgm:t>
    </dgm:pt>
    <dgm:pt modelId="{7EF77FDC-3C31-4773-9D83-3B3C5C20D0D9}" type="pres">
      <dgm:prSet presAssocID="{5FC63068-7657-4560-9864-752B9279D53B}" presName="hierChild4" presStyleCnt="0"/>
      <dgm:spPr/>
    </dgm:pt>
    <dgm:pt modelId="{0E1728A3-CAD6-4C8F-A6F8-3930B034C738}" type="pres">
      <dgm:prSet presAssocID="{5FC63068-7657-4560-9864-752B9279D53B}" presName="hierChild5" presStyleCnt="0"/>
      <dgm:spPr/>
    </dgm:pt>
    <dgm:pt modelId="{5DECDDDB-2BF2-498B-B0F5-03702E38856A}" type="pres">
      <dgm:prSet presAssocID="{8EF8EF1B-F24A-4985-A908-9D8229AF27D3}" presName="Name37" presStyleLbl="parChTrans1D2" presStyleIdx="2" presStyleCnt="5"/>
      <dgm:spPr/>
      <dgm:t>
        <a:bodyPr/>
        <a:lstStyle/>
        <a:p>
          <a:endParaRPr lang="de-DE"/>
        </a:p>
      </dgm:t>
    </dgm:pt>
    <dgm:pt modelId="{FB12862F-589A-4D02-AC9E-2802A5391EC4}" type="pres">
      <dgm:prSet presAssocID="{01197FCC-1549-40B4-BEB1-DF0138AA8B4B}" presName="hierRoot2" presStyleCnt="0">
        <dgm:presLayoutVars>
          <dgm:hierBranch val="init"/>
        </dgm:presLayoutVars>
      </dgm:prSet>
      <dgm:spPr/>
    </dgm:pt>
    <dgm:pt modelId="{F9B0404C-DBA9-48B4-A8FE-ED17DD9FF5DE}" type="pres">
      <dgm:prSet presAssocID="{01197FCC-1549-40B4-BEB1-DF0138AA8B4B}" presName="rootComposite" presStyleCnt="0"/>
      <dgm:spPr/>
    </dgm:pt>
    <dgm:pt modelId="{9F91F7FB-F56D-4180-B94C-6616E57FE395}" type="pres">
      <dgm:prSet presAssocID="{01197FCC-1549-40B4-BEB1-DF0138AA8B4B}" presName="rootText" presStyleLbl="node2" presStyleIdx="2" presStyleCnt="3">
        <dgm:presLayoutVars>
          <dgm:chPref val="3"/>
        </dgm:presLayoutVars>
      </dgm:prSet>
      <dgm:spPr/>
      <dgm:t>
        <a:bodyPr/>
        <a:lstStyle/>
        <a:p>
          <a:endParaRPr lang="de-DE"/>
        </a:p>
      </dgm:t>
    </dgm:pt>
    <dgm:pt modelId="{B8DBF8AE-BF02-415F-A72B-5B3EE2D4848E}" type="pres">
      <dgm:prSet presAssocID="{01197FCC-1549-40B4-BEB1-DF0138AA8B4B}" presName="rootConnector" presStyleLbl="node2" presStyleIdx="2" presStyleCnt="3"/>
      <dgm:spPr/>
      <dgm:t>
        <a:bodyPr/>
        <a:lstStyle/>
        <a:p>
          <a:endParaRPr lang="de-DE"/>
        </a:p>
      </dgm:t>
    </dgm:pt>
    <dgm:pt modelId="{15870FA5-C10C-4011-9A2D-40849062429D}" type="pres">
      <dgm:prSet presAssocID="{01197FCC-1549-40B4-BEB1-DF0138AA8B4B}" presName="hierChild4" presStyleCnt="0"/>
      <dgm:spPr/>
    </dgm:pt>
    <dgm:pt modelId="{9DB5E2AC-00F6-42C6-8343-4A839D898C0D}" type="pres">
      <dgm:prSet presAssocID="{01197FCC-1549-40B4-BEB1-DF0138AA8B4B}" presName="hierChild5" presStyleCnt="0"/>
      <dgm:spPr/>
    </dgm:pt>
    <dgm:pt modelId="{C941199A-3108-4FF3-A2E4-A8CD9A4D8318}" type="pres">
      <dgm:prSet presAssocID="{14005E0E-6A21-45EC-938A-108A9867D9B8}" presName="hierChild3" presStyleCnt="0"/>
      <dgm:spPr/>
    </dgm:pt>
    <dgm:pt modelId="{C8CCA4CA-981F-482B-AC74-57699058570E}" type="pres">
      <dgm:prSet presAssocID="{225CBB21-E5C2-45C7-B4C4-E6EF38C57C44}" presName="Name111" presStyleLbl="parChTrans1D2" presStyleIdx="3" presStyleCnt="5"/>
      <dgm:spPr/>
      <dgm:t>
        <a:bodyPr/>
        <a:lstStyle/>
        <a:p>
          <a:endParaRPr lang="de-DE"/>
        </a:p>
      </dgm:t>
    </dgm:pt>
    <dgm:pt modelId="{DFD32BB4-F1A4-4C89-AE9E-6372D27F99B6}" type="pres">
      <dgm:prSet presAssocID="{491E2026-F042-4B1F-914C-62D5EE420174}" presName="hierRoot3" presStyleCnt="0">
        <dgm:presLayoutVars>
          <dgm:hierBranch val="init"/>
        </dgm:presLayoutVars>
      </dgm:prSet>
      <dgm:spPr/>
    </dgm:pt>
    <dgm:pt modelId="{93B07D24-F80D-46FE-BAC2-84374CB92747}" type="pres">
      <dgm:prSet presAssocID="{491E2026-F042-4B1F-914C-62D5EE420174}" presName="rootComposite3" presStyleCnt="0"/>
      <dgm:spPr/>
    </dgm:pt>
    <dgm:pt modelId="{89B51168-6B71-4D31-B35F-7AB69C0299E5}" type="pres">
      <dgm:prSet presAssocID="{491E2026-F042-4B1F-914C-62D5EE420174}" presName="rootText3" presStyleLbl="asst1" presStyleIdx="0" presStyleCnt="2">
        <dgm:presLayoutVars>
          <dgm:chPref val="3"/>
        </dgm:presLayoutVars>
      </dgm:prSet>
      <dgm:spPr/>
      <dgm:t>
        <a:bodyPr/>
        <a:lstStyle/>
        <a:p>
          <a:endParaRPr lang="de-DE"/>
        </a:p>
      </dgm:t>
    </dgm:pt>
    <dgm:pt modelId="{98E1A494-E3EA-4693-8C10-B3866E6265E0}" type="pres">
      <dgm:prSet presAssocID="{491E2026-F042-4B1F-914C-62D5EE420174}" presName="rootConnector3" presStyleLbl="asst1" presStyleIdx="0" presStyleCnt="2"/>
      <dgm:spPr/>
      <dgm:t>
        <a:bodyPr/>
        <a:lstStyle/>
        <a:p>
          <a:endParaRPr lang="de-DE"/>
        </a:p>
      </dgm:t>
    </dgm:pt>
    <dgm:pt modelId="{81194AC8-1668-4072-B422-116D25C78922}" type="pres">
      <dgm:prSet presAssocID="{491E2026-F042-4B1F-914C-62D5EE420174}" presName="hierChild6" presStyleCnt="0"/>
      <dgm:spPr/>
    </dgm:pt>
    <dgm:pt modelId="{1D46662C-A7FB-4AD6-B8F7-E3EB4B410CE3}" type="pres">
      <dgm:prSet presAssocID="{491E2026-F042-4B1F-914C-62D5EE420174}" presName="hierChild7" presStyleCnt="0"/>
      <dgm:spPr/>
    </dgm:pt>
    <dgm:pt modelId="{A9D8624A-7532-45FD-9528-03E3648015AF}" type="pres">
      <dgm:prSet presAssocID="{869A8165-1DB8-4D15-8A8A-0C45EAD49A62}" presName="Name111" presStyleLbl="parChTrans1D2" presStyleIdx="4" presStyleCnt="5"/>
      <dgm:spPr/>
      <dgm:t>
        <a:bodyPr/>
        <a:lstStyle/>
        <a:p>
          <a:endParaRPr lang="de-DE"/>
        </a:p>
      </dgm:t>
    </dgm:pt>
    <dgm:pt modelId="{EE36D8FA-B8AB-4B36-BFC4-7742503AB6BF}" type="pres">
      <dgm:prSet presAssocID="{FCEBAFD6-5C2A-4C33-851C-FC774A2117A8}" presName="hierRoot3" presStyleCnt="0">
        <dgm:presLayoutVars>
          <dgm:hierBranch val="init"/>
        </dgm:presLayoutVars>
      </dgm:prSet>
      <dgm:spPr/>
    </dgm:pt>
    <dgm:pt modelId="{0A1F6EB0-4DE5-45A7-AB3D-9D9B7D1EDBF9}" type="pres">
      <dgm:prSet presAssocID="{FCEBAFD6-5C2A-4C33-851C-FC774A2117A8}" presName="rootComposite3" presStyleCnt="0"/>
      <dgm:spPr/>
    </dgm:pt>
    <dgm:pt modelId="{575EE726-C6B6-443A-9DED-68C3B87C3341}" type="pres">
      <dgm:prSet presAssocID="{FCEBAFD6-5C2A-4C33-851C-FC774A2117A8}" presName="rootText3" presStyleLbl="asst1" presStyleIdx="1" presStyleCnt="2" custScaleY="55332" custLinFactY="-20670" custLinFactNeighborX="37428" custLinFactNeighborY="-100000">
        <dgm:presLayoutVars>
          <dgm:chPref val="3"/>
        </dgm:presLayoutVars>
      </dgm:prSet>
      <dgm:spPr/>
      <dgm:t>
        <a:bodyPr/>
        <a:lstStyle/>
        <a:p>
          <a:endParaRPr lang="de-DE"/>
        </a:p>
      </dgm:t>
    </dgm:pt>
    <dgm:pt modelId="{94AB303B-142E-44B0-B754-6B739B66E16F}" type="pres">
      <dgm:prSet presAssocID="{FCEBAFD6-5C2A-4C33-851C-FC774A2117A8}" presName="rootConnector3" presStyleLbl="asst1" presStyleIdx="1" presStyleCnt="2"/>
      <dgm:spPr/>
      <dgm:t>
        <a:bodyPr/>
        <a:lstStyle/>
        <a:p>
          <a:endParaRPr lang="de-DE"/>
        </a:p>
      </dgm:t>
    </dgm:pt>
    <dgm:pt modelId="{0955E786-A602-443A-94CB-A190452CB9E6}" type="pres">
      <dgm:prSet presAssocID="{FCEBAFD6-5C2A-4C33-851C-FC774A2117A8}" presName="hierChild6" presStyleCnt="0"/>
      <dgm:spPr/>
    </dgm:pt>
    <dgm:pt modelId="{45625D86-3ACF-4AE5-ACCB-7837ADACAF68}" type="pres">
      <dgm:prSet presAssocID="{FCEBAFD6-5C2A-4C33-851C-FC774A2117A8}" presName="hierChild7" presStyleCnt="0"/>
      <dgm:spPr/>
    </dgm:pt>
  </dgm:ptLst>
  <dgm:cxnLst>
    <dgm:cxn modelId="{1150A1DE-AA9E-45CD-A3D3-CFEC931C916A}" type="presOf" srcId="{B0A03D60-1A13-4217-A741-0AF0B43D6136}" destId="{8EA934A4-FF23-49DF-8BAE-C98A2E5AD800}" srcOrd="0" destOrd="0" presId="urn:microsoft.com/office/officeart/2005/8/layout/orgChart1"/>
    <dgm:cxn modelId="{9950EABC-DCF5-4E30-908E-63A25DBFD8C9}" type="presOf" srcId="{8DF1303C-C6BE-402D-99FE-D71475A0AC9F}" destId="{D641538C-6A28-4EBD-9FB4-A2FC1004B4A4}" srcOrd="0" destOrd="0" presId="urn:microsoft.com/office/officeart/2005/8/layout/orgChart1"/>
    <dgm:cxn modelId="{DCF3E180-F33D-48BC-936B-11DA4F94DB0F}" type="presOf" srcId="{8EF8EF1B-F24A-4985-A908-9D8229AF27D3}" destId="{5DECDDDB-2BF2-498B-B0F5-03702E38856A}" srcOrd="0" destOrd="0" presId="urn:microsoft.com/office/officeart/2005/8/layout/orgChart1"/>
    <dgm:cxn modelId="{03898C4E-44F8-492C-9370-8E207F2A3695}" type="presOf" srcId="{8DF1303C-C6BE-402D-99FE-D71475A0AC9F}" destId="{93DDB1C3-BCC6-417A-A081-B1B1AC772F06}" srcOrd="1" destOrd="0" presId="urn:microsoft.com/office/officeart/2005/8/layout/orgChart1"/>
    <dgm:cxn modelId="{758AB76B-4C45-4F81-AC7E-8EA8949C3B3B}" type="presOf" srcId="{491E2026-F042-4B1F-914C-62D5EE420174}" destId="{89B51168-6B71-4D31-B35F-7AB69C0299E5}" srcOrd="0" destOrd="0" presId="urn:microsoft.com/office/officeart/2005/8/layout/orgChart1"/>
    <dgm:cxn modelId="{F3CC8107-2548-45C3-8B33-BA9658FF98C8}" srcId="{14005E0E-6A21-45EC-938A-108A9867D9B8}" destId="{491E2026-F042-4B1F-914C-62D5EE420174}" srcOrd="0" destOrd="0" parTransId="{225CBB21-E5C2-45C7-B4C4-E6EF38C57C44}" sibTransId="{4796E95E-AB32-4DB7-B3F4-E402087B0E57}"/>
    <dgm:cxn modelId="{14C4EFD3-2223-45C0-93F3-0634F77673AF}" type="presOf" srcId="{869A8165-1DB8-4D15-8A8A-0C45EAD49A62}" destId="{A9D8624A-7532-45FD-9528-03E3648015AF}" srcOrd="0" destOrd="0" presId="urn:microsoft.com/office/officeart/2005/8/layout/orgChart1"/>
    <dgm:cxn modelId="{B1F8A7BA-F180-4B48-AB9D-1F12E90C15ED}" srcId="{14005E0E-6A21-45EC-938A-108A9867D9B8}" destId="{5FC63068-7657-4560-9864-752B9279D53B}" srcOrd="3" destOrd="0" parTransId="{B0A03D60-1A13-4217-A741-0AF0B43D6136}" sibTransId="{F8FF4235-CD71-46A8-A3A7-F98CA35C797B}"/>
    <dgm:cxn modelId="{D4E7C63F-CF64-445A-B6B9-F35A41CF8901}" type="presOf" srcId="{FCEBAFD6-5C2A-4C33-851C-FC774A2117A8}" destId="{94AB303B-142E-44B0-B754-6B739B66E16F}" srcOrd="1" destOrd="0" presId="urn:microsoft.com/office/officeart/2005/8/layout/orgChart1"/>
    <dgm:cxn modelId="{D05942D7-FAF5-4815-88DD-1A9D0FCF1621}" type="presOf" srcId="{FCEBAFD6-5C2A-4C33-851C-FC774A2117A8}" destId="{575EE726-C6B6-443A-9DED-68C3B87C3341}" srcOrd="0" destOrd="0" presId="urn:microsoft.com/office/officeart/2005/8/layout/orgChart1"/>
    <dgm:cxn modelId="{D03490F3-358D-4F8A-847A-6309A9B65559}" srcId="{FC1BF074-3894-43D6-A484-3E954A6E978C}" destId="{14005E0E-6A21-45EC-938A-108A9867D9B8}" srcOrd="0" destOrd="0" parTransId="{611B523F-6FCA-401F-A501-DC608E934126}" sibTransId="{DE20FD84-5BE1-46C8-AB5B-0508E52FEC89}"/>
    <dgm:cxn modelId="{2CE39E9C-5F7B-48E1-8B63-DED40184E452}" type="presOf" srcId="{5FC63068-7657-4560-9864-752B9279D53B}" destId="{0D0316ED-757A-46C5-AE49-EF71EE80B968}" srcOrd="0" destOrd="0" presId="urn:microsoft.com/office/officeart/2005/8/layout/orgChart1"/>
    <dgm:cxn modelId="{3A01A61E-6D9F-4476-A167-D0E74B1FCA22}" srcId="{14005E0E-6A21-45EC-938A-108A9867D9B8}" destId="{8DF1303C-C6BE-402D-99FE-D71475A0AC9F}" srcOrd="2" destOrd="0" parTransId="{DD2C6000-26F6-4F82-930A-1BB7122C6073}" sibTransId="{9906161C-FDA6-4BE0-8900-5E8243A062FA}"/>
    <dgm:cxn modelId="{BC804032-4040-4A69-97FE-4F40FF846669}" type="presOf" srcId="{14005E0E-6A21-45EC-938A-108A9867D9B8}" destId="{0741D647-F50A-42AE-A200-B34DFC66244E}" srcOrd="1" destOrd="0" presId="urn:microsoft.com/office/officeart/2005/8/layout/orgChart1"/>
    <dgm:cxn modelId="{57C6F91E-7BBE-480D-87F2-A1BB999AAC8E}" type="presOf" srcId="{FC1BF074-3894-43D6-A484-3E954A6E978C}" destId="{7321DB10-6791-4772-A297-4C302424FFBA}" srcOrd="0" destOrd="0" presId="urn:microsoft.com/office/officeart/2005/8/layout/orgChart1"/>
    <dgm:cxn modelId="{7E79195B-60F7-4C7C-BB0B-F7851376C02D}" type="presOf" srcId="{DD2C6000-26F6-4F82-930A-1BB7122C6073}" destId="{93220E4F-5BBF-4D13-9507-5282CC4A62F1}" srcOrd="0" destOrd="0" presId="urn:microsoft.com/office/officeart/2005/8/layout/orgChart1"/>
    <dgm:cxn modelId="{CBD68CFB-3A1F-447B-9FBB-8FDD7F8703F3}" type="presOf" srcId="{14005E0E-6A21-45EC-938A-108A9867D9B8}" destId="{A82D197C-D43A-4761-8EAD-A143A4325319}" srcOrd="0" destOrd="0" presId="urn:microsoft.com/office/officeart/2005/8/layout/orgChart1"/>
    <dgm:cxn modelId="{E4DD979D-C79E-468D-A9B0-C9E2B3284376}" type="presOf" srcId="{01197FCC-1549-40B4-BEB1-DF0138AA8B4B}" destId="{B8DBF8AE-BF02-415F-A72B-5B3EE2D4848E}" srcOrd="1" destOrd="0" presId="urn:microsoft.com/office/officeart/2005/8/layout/orgChart1"/>
    <dgm:cxn modelId="{4F0ACDDE-7151-4233-80C7-4C32304A39E8}" type="presOf" srcId="{491E2026-F042-4B1F-914C-62D5EE420174}" destId="{98E1A494-E3EA-4693-8C10-B3866E6265E0}" srcOrd="1" destOrd="0" presId="urn:microsoft.com/office/officeart/2005/8/layout/orgChart1"/>
    <dgm:cxn modelId="{E20835CA-8BF5-429F-994B-487C4828DFD5}" type="presOf" srcId="{225CBB21-E5C2-45C7-B4C4-E6EF38C57C44}" destId="{C8CCA4CA-981F-482B-AC74-57699058570E}" srcOrd="0" destOrd="0" presId="urn:microsoft.com/office/officeart/2005/8/layout/orgChart1"/>
    <dgm:cxn modelId="{4B5A836D-3BC4-4BB2-B520-D063BA5BB905}" srcId="{14005E0E-6A21-45EC-938A-108A9867D9B8}" destId="{FCEBAFD6-5C2A-4C33-851C-FC774A2117A8}" srcOrd="1" destOrd="0" parTransId="{869A8165-1DB8-4D15-8A8A-0C45EAD49A62}" sibTransId="{B2550841-4ABC-484C-A433-2DC3B0272ACE}"/>
    <dgm:cxn modelId="{7818523D-088E-4AC0-A622-45B0885CE653}" type="presOf" srcId="{01197FCC-1549-40B4-BEB1-DF0138AA8B4B}" destId="{9F91F7FB-F56D-4180-B94C-6616E57FE395}" srcOrd="0" destOrd="0" presId="urn:microsoft.com/office/officeart/2005/8/layout/orgChart1"/>
    <dgm:cxn modelId="{BC02895B-DE39-4AB3-95E8-3962C2DBEDD4}" srcId="{14005E0E-6A21-45EC-938A-108A9867D9B8}" destId="{01197FCC-1549-40B4-BEB1-DF0138AA8B4B}" srcOrd="4" destOrd="0" parTransId="{8EF8EF1B-F24A-4985-A908-9D8229AF27D3}" sibTransId="{1A0FBF06-91D7-45DE-A6C8-E56451475A65}"/>
    <dgm:cxn modelId="{C4B8B60A-5C3A-440F-BE51-2424A124B9E9}" type="presOf" srcId="{5FC63068-7657-4560-9864-752B9279D53B}" destId="{9FD823FB-130C-4CB1-B243-65B29DB7F024}" srcOrd="1" destOrd="0" presId="urn:microsoft.com/office/officeart/2005/8/layout/orgChart1"/>
    <dgm:cxn modelId="{401C2C1C-2E36-4543-AC38-832B92335DA8}" type="presParOf" srcId="{7321DB10-6791-4772-A297-4C302424FFBA}" destId="{1514243B-870E-4E48-A4F2-3233F390C6F0}" srcOrd="0" destOrd="0" presId="urn:microsoft.com/office/officeart/2005/8/layout/orgChart1"/>
    <dgm:cxn modelId="{9CC85420-9938-4551-B8A1-1AE575692F98}" type="presParOf" srcId="{1514243B-870E-4E48-A4F2-3233F390C6F0}" destId="{A150A242-78E8-4443-99BA-7011A68B95BE}" srcOrd="0" destOrd="0" presId="urn:microsoft.com/office/officeart/2005/8/layout/orgChart1"/>
    <dgm:cxn modelId="{D703CF11-90AB-4962-87F5-E26CD8B40C05}" type="presParOf" srcId="{A150A242-78E8-4443-99BA-7011A68B95BE}" destId="{A82D197C-D43A-4761-8EAD-A143A4325319}" srcOrd="0" destOrd="0" presId="urn:microsoft.com/office/officeart/2005/8/layout/orgChart1"/>
    <dgm:cxn modelId="{DAE74335-74FD-4863-B805-4A2AD59370F2}" type="presParOf" srcId="{A150A242-78E8-4443-99BA-7011A68B95BE}" destId="{0741D647-F50A-42AE-A200-B34DFC66244E}" srcOrd="1" destOrd="0" presId="urn:microsoft.com/office/officeart/2005/8/layout/orgChart1"/>
    <dgm:cxn modelId="{80870357-F3EC-43AB-92E3-DF2327D2784B}" type="presParOf" srcId="{1514243B-870E-4E48-A4F2-3233F390C6F0}" destId="{672B35A1-F07E-46D9-B1D2-2334FAAE94B0}" srcOrd="1" destOrd="0" presId="urn:microsoft.com/office/officeart/2005/8/layout/orgChart1"/>
    <dgm:cxn modelId="{A3323586-9061-45BA-B249-FB205F166F35}" type="presParOf" srcId="{672B35A1-F07E-46D9-B1D2-2334FAAE94B0}" destId="{93220E4F-5BBF-4D13-9507-5282CC4A62F1}" srcOrd="0" destOrd="0" presId="urn:microsoft.com/office/officeart/2005/8/layout/orgChart1"/>
    <dgm:cxn modelId="{BAABF341-8A39-4A2B-93DB-3B14B63BD5E8}" type="presParOf" srcId="{672B35A1-F07E-46D9-B1D2-2334FAAE94B0}" destId="{CF3B3480-192D-46E8-92FD-583B87DD219F}" srcOrd="1" destOrd="0" presId="urn:microsoft.com/office/officeart/2005/8/layout/orgChart1"/>
    <dgm:cxn modelId="{68088FB6-79B8-47EE-BABF-CE790725073E}" type="presParOf" srcId="{CF3B3480-192D-46E8-92FD-583B87DD219F}" destId="{EE98816D-102B-4991-B648-6A7889D44F2F}" srcOrd="0" destOrd="0" presId="urn:microsoft.com/office/officeart/2005/8/layout/orgChart1"/>
    <dgm:cxn modelId="{3774DA5D-0BE3-49A0-A307-E40FE4998735}" type="presParOf" srcId="{EE98816D-102B-4991-B648-6A7889D44F2F}" destId="{D641538C-6A28-4EBD-9FB4-A2FC1004B4A4}" srcOrd="0" destOrd="0" presId="urn:microsoft.com/office/officeart/2005/8/layout/orgChart1"/>
    <dgm:cxn modelId="{7CB6DA5C-C35A-4BE2-8175-95AA534E0433}" type="presParOf" srcId="{EE98816D-102B-4991-B648-6A7889D44F2F}" destId="{93DDB1C3-BCC6-417A-A081-B1B1AC772F06}" srcOrd="1" destOrd="0" presId="urn:microsoft.com/office/officeart/2005/8/layout/orgChart1"/>
    <dgm:cxn modelId="{5CD5E7DA-48FA-4609-AFA9-5886235E5454}" type="presParOf" srcId="{CF3B3480-192D-46E8-92FD-583B87DD219F}" destId="{6137C491-D2CD-4571-976C-262195288192}" srcOrd="1" destOrd="0" presId="urn:microsoft.com/office/officeart/2005/8/layout/orgChart1"/>
    <dgm:cxn modelId="{7EA7598C-30F0-451A-BADF-91A4188097F8}" type="presParOf" srcId="{CF3B3480-192D-46E8-92FD-583B87DD219F}" destId="{46DE97C7-50C4-43B4-AF8D-9BFAB9F5F32C}" srcOrd="2" destOrd="0" presId="urn:microsoft.com/office/officeart/2005/8/layout/orgChart1"/>
    <dgm:cxn modelId="{146F91AE-06E0-41FF-9F51-D4AD6D0EC9E1}" type="presParOf" srcId="{672B35A1-F07E-46D9-B1D2-2334FAAE94B0}" destId="{8EA934A4-FF23-49DF-8BAE-C98A2E5AD800}" srcOrd="2" destOrd="0" presId="urn:microsoft.com/office/officeart/2005/8/layout/orgChart1"/>
    <dgm:cxn modelId="{5082454D-46AF-4DCE-8348-7C884A16449B}" type="presParOf" srcId="{672B35A1-F07E-46D9-B1D2-2334FAAE94B0}" destId="{656FBAD9-80E2-44F5-A924-3366CB17F696}" srcOrd="3" destOrd="0" presId="urn:microsoft.com/office/officeart/2005/8/layout/orgChart1"/>
    <dgm:cxn modelId="{CB95D10B-030E-44BC-9A9D-D412C05BA0AA}" type="presParOf" srcId="{656FBAD9-80E2-44F5-A924-3366CB17F696}" destId="{C20E3050-2044-4F11-84F1-D503A519EE7C}" srcOrd="0" destOrd="0" presId="urn:microsoft.com/office/officeart/2005/8/layout/orgChart1"/>
    <dgm:cxn modelId="{3B4D1593-A283-490A-9763-3F095E67B9F8}" type="presParOf" srcId="{C20E3050-2044-4F11-84F1-D503A519EE7C}" destId="{0D0316ED-757A-46C5-AE49-EF71EE80B968}" srcOrd="0" destOrd="0" presId="urn:microsoft.com/office/officeart/2005/8/layout/orgChart1"/>
    <dgm:cxn modelId="{2BFA5105-5307-4081-B6CF-7E4F1975C13C}" type="presParOf" srcId="{C20E3050-2044-4F11-84F1-D503A519EE7C}" destId="{9FD823FB-130C-4CB1-B243-65B29DB7F024}" srcOrd="1" destOrd="0" presId="urn:microsoft.com/office/officeart/2005/8/layout/orgChart1"/>
    <dgm:cxn modelId="{4C4F685D-88AD-4BFB-B4DA-6EC04A4C7C4D}" type="presParOf" srcId="{656FBAD9-80E2-44F5-A924-3366CB17F696}" destId="{7EF77FDC-3C31-4773-9D83-3B3C5C20D0D9}" srcOrd="1" destOrd="0" presId="urn:microsoft.com/office/officeart/2005/8/layout/orgChart1"/>
    <dgm:cxn modelId="{E6C67C68-0863-45F2-AAF2-63DB5DB4DA4E}" type="presParOf" srcId="{656FBAD9-80E2-44F5-A924-3366CB17F696}" destId="{0E1728A3-CAD6-4C8F-A6F8-3930B034C738}" srcOrd="2" destOrd="0" presId="urn:microsoft.com/office/officeart/2005/8/layout/orgChart1"/>
    <dgm:cxn modelId="{A1C000B1-8790-4C23-BA48-90CCA411352F}" type="presParOf" srcId="{672B35A1-F07E-46D9-B1D2-2334FAAE94B0}" destId="{5DECDDDB-2BF2-498B-B0F5-03702E38856A}" srcOrd="4" destOrd="0" presId="urn:microsoft.com/office/officeart/2005/8/layout/orgChart1"/>
    <dgm:cxn modelId="{8DD8A945-BB18-4493-B0A2-7FCC0EE7C103}" type="presParOf" srcId="{672B35A1-F07E-46D9-B1D2-2334FAAE94B0}" destId="{FB12862F-589A-4D02-AC9E-2802A5391EC4}" srcOrd="5" destOrd="0" presId="urn:microsoft.com/office/officeart/2005/8/layout/orgChart1"/>
    <dgm:cxn modelId="{1CF292D9-46DD-4DD8-BC17-445C52C42A01}" type="presParOf" srcId="{FB12862F-589A-4D02-AC9E-2802A5391EC4}" destId="{F9B0404C-DBA9-48B4-A8FE-ED17DD9FF5DE}" srcOrd="0" destOrd="0" presId="urn:microsoft.com/office/officeart/2005/8/layout/orgChart1"/>
    <dgm:cxn modelId="{4D2F04E9-A394-4EBD-B198-C38CA497BF94}" type="presParOf" srcId="{F9B0404C-DBA9-48B4-A8FE-ED17DD9FF5DE}" destId="{9F91F7FB-F56D-4180-B94C-6616E57FE395}" srcOrd="0" destOrd="0" presId="urn:microsoft.com/office/officeart/2005/8/layout/orgChart1"/>
    <dgm:cxn modelId="{F2D55D30-D3F5-42E7-BA21-2058C05B9F82}" type="presParOf" srcId="{F9B0404C-DBA9-48B4-A8FE-ED17DD9FF5DE}" destId="{B8DBF8AE-BF02-415F-A72B-5B3EE2D4848E}" srcOrd="1" destOrd="0" presId="urn:microsoft.com/office/officeart/2005/8/layout/orgChart1"/>
    <dgm:cxn modelId="{62552FD9-DDB8-43A7-9591-15D036CB61B4}" type="presParOf" srcId="{FB12862F-589A-4D02-AC9E-2802A5391EC4}" destId="{15870FA5-C10C-4011-9A2D-40849062429D}" srcOrd="1" destOrd="0" presId="urn:microsoft.com/office/officeart/2005/8/layout/orgChart1"/>
    <dgm:cxn modelId="{20BF7C6E-88F9-497D-B203-767256637D88}" type="presParOf" srcId="{FB12862F-589A-4D02-AC9E-2802A5391EC4}" destId="{9DB5E2AC-00F6-42C6-8343-4A839D898C0D}" srcOrd="2" destOrd="0" presId="urn:microsoft.com/office/officeart/2005/8/layout/orgChart1"/>
    <dgm:cxn modelId="{B17BDE57-DCD8-4DA7-9A67-B883FC99BCEB}" type="presParOf" srcId="{1514243B-870E-4E48-A4F2-3233F390C6F0}" destId="{C941199A-3108-4FF3-A2E4-A8CD9A4D8318}" srcOrd="2" destOrd="0" presId="urn:microsoft.com/office/officeart/2005/8/layout/orgChart1"/>
    <dgm:cxn modelId="{CD6FA162-05EF-4C75-96AE-2D5692AAD60A}" type="presParOf" srcId="{C941199A-3108-4FF3-A2E4-A8CD9A4D8318}" destId="{C8CCA4CA-981F-482B-AC74-57699058570E}" srcOrd="0" destOrd="0" presId="urn:microsoft.com/office/officeart/2005/8/layout/orgChart1"/>
    <dgm:cxn modelId="{93912841-C671-45B4-B135-896B8D7E05EB}" type="presParOf" srcId="{C941199A-3108-4FF3-A2E4-A8CD9A4D8318}" destId="{DFD32BB4-F1A4-4C89-AE9E-6372D27F99B6}" srcOrd="1" destOrd="0" presId="urn:microsoft.com/office/officeart/2005/8/layout/orgChart1"/>
    <dgm:cxn modelId="{B35ADED7-0A65-483A-8B3A-71EEBDD12C76}" type="presParOf" srcId="{DFD32BB4-F1A4-4C89-AE9E-6372D27F99B6}" destId="{93B07D24-F80D-46FE-BAC2-84374CB92747}" srcOrd="0" destOrd="0" presId="urn:microsoft.com/office/officeart/2005/8/layout/orgChart1"/>
    <dgm:cxn modelId="{B400FAAD-9E7C-437F-96E8-38E9F1F65281}" type="presParOf" srcId="{93B07D24-F80D-46FE-BAC2-84374CB92747}" destId="{89B51168-6B71-4D31-B35F-7AB69C0299E5}" srcOrd="0" destOrd="0" presId="urn:microsoft.com/office/officeart/2005/8/layout/orgChart1"/>
    <dgm:cxn modelId="{D28E1CDF-8C1B-4F2B-9F80-BE9196BE9457}" type="presParOf" srcId="{93B07D24-F80D-46FE-BAC2-84374CB92747}" destId="{98E1A494-E3EA-4693-8C10-B3866E6265E0}" srcOrd="1" destOrd="0" presId="urn:microsoft.com/office/officeart/2005/8/layout/orgChart1"/>
    <dgm:cxn modelId="{EA394E0C-3986-448B-A7BC-34D75D0A6DC3}" type="presParOf" srcId="{DFD32BB4-F1A4-4C89-AE9E-6372D27F99B6}" destId="{81194AC8-1668-4072-B422-116D25C78922}" srcOrd="1" destOrd="0" presId="urn:microsoft.com/office/officeart/2005/8/layout/orgChart1"/>
    <dgm:cxn modelId="{A7F66A2C-6847-4E72-B591-811F94BAB87E}" type="presParOf" srcId="{DFD32BB4-F1A4-4C89-AE9E-6372D27F99B6}" destId="{1D46662C-A7FB-4AD6-B8F7-E3EB4B410CE3}" srcOrd="2" destOrd="0" presId="urn:microsoft.com/office/officeart/2005/8/layout/orgChart1"/>
    <dgm:cxn modelId="{BEE99609-B31E-46D9-B091-232A55F39E51}" type="presParOf" srcId="{C941199A-3108-4FF3-A2E4-A8CD9A4D8318}" destId="{A9D8624A-7532-45FD-9528-03E3648015AF}" srcOrd="2" destOrd="0" presId="urn:microsoft.com/office/officeart/2005/8/layout/orgChart1"/>
    <dgm:cxn modelId="{C652CAC2-24E2-499D-80BF-D208F2445009}" type="presParOf" srcId="{C941199A-3108-4FF3-A2E4-A8CD9A4D8318}" destId="{EE36D8FA-B8AB-4B36-BFC4-7742503AB6BF}" srcOrd="3" destOrd="0" presId="urn:microsoft.com/office/officeart/2005/8/layout/orgChart1"/>
    <dgm:cxn modelId="{574E00A0-1397-4667-B5BD-C0E99933F638}" type="presParOf" srcId="{EE36D8FA-B8AB-4B36-BFC4-7742503AB6BF}" destId="{0A1F6EB0-4DE5-45A7-AB3D-9D9B7D1EDBF9}" srcOrd="0" destOrd="0" presId="urn:microsoft.com/office/officeart/2005/8/layout/orgChart1"/>
    <dgm:cxn modelId="{4F15525A-979D-4D2C-ADBE-196E53C5850C}" type="presParOf" srcId="{0A1F6EB0-4DE5-45A7-AB3D-9D9B7D1EDBF9}" destId="{575EE726-C6B6-443A-9DED-68C3B87C3341}" srcOrd="0" destOrd="0" presId="urn:microsoft.com/office/officeart/2005/8/layout/orgChart1"/>
    <dgm:cxn modelId="{40F5E697-106B-4FEA-AC7B-6D112A270F3C}" type="presParOf" srcId="{0A1F6EB0-4DE5-45A7-AB3D-9D9B7D1EDBF9}" destId="{94AB303B-142E-44B0-B754-6B739B66E16F}" srcOrd="1" destOrd="0" presId="urn:microsoft.com/office/officeart/2005/8/layout/orgChart1"/>
    <dgm:cxn modelId="{CD5B0F82-6404-4DAA-B655-55993E8C1A4F}" type="presParOf" srcId="{EE36D8FA-B8AB-4B36-BFC4-7742503AB6BF}" destId="{0955E786-A602-443A-94CB-A190452CB9E6}" srcOrd="1" destOrd="0" presId="urn:microsoft.com/office/officeart/2005/8/layout/orgChart1"/>
    <dgm:cxn modelId="{DA78908A-972F-40C2-923E-DB038A91350A}" type="presParOf" srcId="{EE36D8FA-B8AB-4B36-BFC4-7742503AB6BF}" destId="{45625D86-3ACF-4AE5-ACCB-7837ADACAF6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C9B446-AA00-46C6-A8DF-BB19CEC7473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747857A-37A5-458E-80B7-9511C846CDCA}">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Konzernleitung</a:t>
          </a:r>
          <a:endParaRPr lang="en-US" sz="1600" dirty="0"/>
        </a:p>
      </dgm:t>
    </dgm:pt>
    <dgm:pt modelId="{71F8C2E2-2D21-4CC6-A2AE-F7BD8A351EE4}" type="parTrans" cxnId="{2D1F2E47-CA63-4A92-8BB0-38D9033B3953}">
      <dgm:prSet/>
      <dgm:spPr/>
      <dgm:t>
        <a:bodyPr/>
        <a:lstStyle/>
        <a:p>
          <a:endParaRPr lang="en-US" sz="1600"/>
        </a:p>
      </dgm:t>
    </dgm:pt>
    <dgm:pt modelId="{8273E6CF-08BB-46DD-A734-962BA5826577}" type="sibTrans" cxnId="{2D1F2E47-CA63-4A92-8BB0-38D9033B3953}">
      <dgm:prSet/>
      <dgm:spPr/>
      <dgm:t>
        <a:bodyPr/>
        <a:lstStyle/>
        <a:p>
          <a:endParaRPr lang="en-US" sz="1600"/>
        </a:p>
      </dgm:t>
    </dgm:pt>
    <dgm:pt modelId="{F4E790E8-8043-4A1A-AA6F-A0B4CDEC586E}" type="asst">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Corporate Services</a:t>
          </a:r>
          <a:endParaRPr lang="en-US" sz="1600" dirty="0"/>
        </a:p>
      </dgm:t>
    </dgm:pt>
    <dgm:pt modelId="{BA93C5D2-B901-4D9F-9677-F6A9A5B1E8B1}" type="parTrans" cxnId="{0ED83059-3EBE-4DAE-A6F5-A3E99F8236B3}">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600"/>
        </a:p>
      </dgm:t>
    </dgm:pt>
    <dgm:pt modelId="{254D59F6-6499-4761-B181-CDFBD8CD3F4C}" type="sibTrans" cxnId="{0ED83059-3EBE-4DAE-A6F5-A3E99F8236B3}">
      <dgm:prSet/>
      <dgm:spPr/>
      <dgm:t>
        <a:bodyPr/>
        <a:lstStyle/>
        <a:p>
          <a:endParaRPr lang="en-US" sz="1600"/>
        </a:p>
      </dgm:t>
    </dgm:pt>
    <dgm:pt modelId="{8B4F272A-711B-4525-B2EF-AB026FFCCA47}">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Sektor 1</a:t>
          </a:r>
          <a:endParaRPr lang="en-US" sz="1600" dirty="0"/>
        </a:p>
      </dgm:t>
    </dgm:pt>
    <dgm:pt modelId="{5AC70356-91DD-4745-B30E-4733159DA79C}" type="parTrans" cxnId="{DDEF099B-A12D-4FA4-A598-827293B0B513}">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600"/>
        </a:p>
      </dgm:t>
    </dgm:pt>
    <dgm:pt modelId="{59A0189D-CEE2-4F68-BDAD-00CEB0ABEDFD}" type="sibTrans" cxnId="{DDEF099B-A12D-4FA4-A598-827293B0B513}">
      <dgm:prSet/>
      <dgm:spPr/>
      <dgm:t>
        <a:bodyPr/>
        <a:lstStyle/>
        <a:p>
          <a:endParaRPr lang="en-US" sz="1600"/>
        </a:p>
      </dgm:t>
    </dgm:pt>
    <dgm:pt modelId="{845BE6FA-8584-44B9-8F08-0B3C6395C23C}">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Sektor 2</a:t>
          </a:r>
          <a:endParaRPr lang="en-US" sz="1600" dirty="0"/>
        </a:p>
      </dgm:t>
    </dgm:pt>
    <dgm:pt modelId="{FA78DA38-868D-40C1-8EA3-D490A50833B0}" type="parTrans" cxnId="{4E50D7E5-1B3A-4A93-AA92-D96A04C81398}">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600"/>
        </a:p>
      </dgm:t>
    </dgm:pt>
    <dgm:pt modelId="{F027DB70-FB05-45E8-A201-BF907C9E4065}" type="sibTrans" cxnId="{4E50D7E5-1B3A-4A93-AA92-D96A04C81398}">
      <dgm:prSet/>
      <dgm:spPr/>
      <dgm:t>
        <a:bodyPr/>
        <a:lstStyle/>
        <a:p>
          <a:endParaRPr lang="en-US" sz="1600"/>
        </a:p>
      </dgm:t>
    </dgm:pt>
    <dgm:pt modelId="{BC0E58F5-3B61-430E-9549-249288EC36F5}">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a:t>
          </a:r>
          <a:endParaRPr lang="en-US" sz="1600" dirty="0"/>
        </a:p>
      </dgm:t>
    </dgm:pt>
    <dgm:pt modelId="{E80EE804-57F0-4AFB-9CF5-C3D2D2A41CD5}" type="parTrans" cxnId="{51B4AA54-34A2-47BC-8F39-88AF2734B587}">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600"/>
        </a:p>
      </dgm:t>
    </dgm:pt>
    <dgm:pt modelId="{9D778C04-DBFC-436C-9C61-B75922C0DB60}" type="sibTrans" cxnId="{51B4AA54-34A2-47BC-8F39-88AF2734B587}">
      <dgm:prSet/>
      <dgm:spPr/>
      <dgm:t>
        <a:bodyPr/>
        <a:lstStyle/>
        <a:p>
          <a:endParaRPr lang="en-US" sz="1600"/>
        </a:p>
      </dgm:t>
    </dgm:pt>
    <dgm:pt modelId="{7DD2EE91-06E2-4906-8A6E-C969551322AC}">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Sektor 10</a:t>
          </a:r>
          <a:endParaRPr lang="en-US" sz="1600" dirty="0"/>
        </a:p>
      </dgm:t>
    </dgm:pt>
    <dgm:pt modelId="{D1C3466A-860E-42B6-80BF-DBDA1CFE5C11}" type="parTrans" cxnId="{4E2CC4E5-C343-4000-BCBB-20ED2A4B46E6}">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600"/>
        </a:p>
      </dgm:t>
    </dgm:pt>
    <dgm:pt modelId="{8B8F651E-C08E-4CCA-9177-54A9B925AB77}" type="sibTrans" cxnId="{4E2CC4E5-C343-4000-BCBB-20ED2A4B46E6}">
      <dgm:prSet/>
      <dgm:spPr/>
      <dgm:t>
        <a:bodyPr/>
        <a:lstStyle/>
        <a:p>
          <a:endParaRPr lang="en-US" sz="1600"/>
        </a:p>
      </dgm:t>
    </dgm:pt>
    <dgm:pt modelId="{B4C50F92-F46F-491C-BF77-707BBA69606D}">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Geschäftsbereich 1</a:t>
          </a:r>
          <a:endParaRPr lang="en-US" sz="1600" dirty="0"/>
        </a:p>
      </dgm:t>
    </dgm:pt>
    <dgm:pt modelId="{3EC90D1E-8488-43E1-9E0A-79DFA11B48A3}" type="parTrans" cxnId="{B5348E49-2F60-4432-9B7B-EE1BBF0C6038}">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600"/>
        </a:p>
      </dgm:t>
    </dgm:pt>
    <dgm:pt modelId="{C320B42E-4029-4DCD-B3E6-504E5A5E19D4}" type="sibTrans" cxnId="{B5348E49-2F60-4432-9B7B-EE1BBF0C6038}">
      <dgm:prSet/>
      <dgm:spPr/>
      <dgm:t>
        <a:bodyPr/>
        <a:lstStyle/>
        <a:p>
          <a:endParaRPr lang="en-US" sz="1600"/>
        </a:p>
      </dgm:t>
    </dgm:pt>
    <dgm:pt modelId="{EEEEFB98-B548-410E-A421-94FCC73C7F61}">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Geschäftsbereich 2</a:t>
          </a:r>
          <a:endParaRPr lang="en-US" sz="1600" dirty="0"/>
        </a:p>
      </dgm:t>
    </dgm:pt>
    <dgm:pt modelId="{84CD9A80-C0DE-4468-8249-D4E63455993D}" type="parTrans" cxnId="{89359385-72A3-40D0-88D7-CB5EAE80FF5C}">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600"/>
        </a:p>
      </dgm:t>
    </dgm:pt>
    <dgm:pt modelId="{523A0D0E-9BE2-4A35-A794-49D7ED710961}" type="sibTrans" cxnId="{89359385-72A3-40D0-88D7-CB5EAE80FF5C}">
      <dgm:prSet/>
      <dgm:spPr/>
      <dgm:t>
        <a:bodyPr/>
        <a:lstStyle/>
        <a:p>
          <a:endParaRPr lang="en-US" sz="1600"/>
        </a:p>
      </dgm:t>
    </dgm:pt>
    <dgm:pt modelId="{C9B3F6E5-36B7-4F99-A14C-D7953F9EC0CC}">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Standort 1</a:t>
          </a:r>
          <a:endParaRPr lang="en-US" sz="1600" dirty="0"/>
        </a:p>
      </dgm:t>
    </dgm:pt>
    <dgm:pt modelId="{998D4F5D-4112-4C1D-B8ED-1A3AF38EE349}" type="parTrans" cxnId="{991C8715-C57F-4737-B337-2AADD4DBBFB7}">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600"/>
        </a:p>
      </dgm:t>
    </dgm:pt>
    <dgm:pt modelId="{94A65E60-0A3C-42AF-9735-F1387310BF24}" type="sibTrans" cxnId="{991C8715-C57F-4737-B337-2AADD4DBBFB7}">
      <dgm:prSet/>
      <dgm:spPr/>
      <dgm:t>
        <a:bodyPr/>
        <a:lstStyle/>
        <a:p>
          <a:endParaRPr lang="en-US" sz="1600"/>
        </a:p>
      </dgm:t>
    </dgm:pt>
    <dgm:pt modelId="{BC2B5389-4C39-44E4-AFE1-E65999F84D7A}">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Standort 2</a:t>
          </a:r>
          <a:endParaRPr lang="en-US" sz="1600" dirty="0"/>
        </a:p>
      </dgm:t>
    </dgm:pt>
    <dgm:pt modelId="{9BBF15F3-04F5-4EAA-9E00-8D2D99B46265}" type="parTrans" cxnId="{662CC20F-440C-4DD8-BA56-264AC38F509E}">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600"/>
        </a:p>
      </dgm:t>
    </dgm:pt>
    <dgm:pt modelId="{4EBCBC67-2390-4535-8490-DF135992D315}" type="sibTrans" cxnId="{662CC20F-440C-4DD8-BA56-264AC38F509E}">
      <dgm:prSet/>
      <dgm:spPr/>
      <dgm:t>
        <a:bodyPr/>
        <a:lstStyle/>
        <a:p>
          <a:endParaRPr lang="en-US" sz="1600"/>
        </a:p>
      </dgm:t>
    </dgm:pt>
    <dgm:pt modelId="{F2282BC6-97E5-402F-BB65-DC0A1651C2A5}">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Standort 1</a:t>
          </a:r>
          <a:endParaRPr lang="en-US" sz="1600" dirty="0"/>
        </a:p>
      </dgm:t>
    </dgm:pt>
    <dgm:pt modelId="{BC1B1CBC-B268-42F1-9838-DCE4BA4C98D3}" type="parTrans" cxnId="{7AAE2F99-4A27-4A78-98D7-0ECDA1EACBAE}">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a:p>
      </dgm:t>
    </dgm:pt>
    <dgm:pt modelId="{23728D6F-E921-4527-A02C-0A74C6D0174D}" type="sibTrans" cxnId="{7AAE2F99-4A27-4A78-98D7-0ECDA1EACBAE}">
      <dgm:prSet/>
      <dgm:spPr/>
      <dgm:t>
        <a:bodyPr/>
        <a:lstStyle/>
        <a:p>
          <a:endParaRPr lang="en-US"/>
        </a:p>
      </dgm:t>
    </dgm:pt>
    <dgm:pt modelId="{12E9EF8F-7AF9-4C34-B047-45405844DE76}">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600" dirty="0" smtClean="0"/>
            <a:t>Geschäftsbereich 3</a:t>
          </a:r>
          <a:endParaRPr lang="en-US" sz="1600" dirty="0"/>
        </a:p>
      </dgm:t>
    </dgm:pt>
    <dgm:pt modelId="{239C570F-ED94-4D6D-A639-13E4BFF3BEEE}" type="parTrans" cxnId="{FB58D1D6-9C80-4056-9C1E-D16035AD26EA}">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a:p>
      </dgm:t>
    </dgm:pt>
    <dgm:pt modelId="{745B95C3-C59F-463C-A837-EC767762A4F1}" type="sibTrans" cxnId="{FB58D1D6-9C80-4056-9C1E-D16035AD26EA}">
      <dgm:prSet/>
      <dgm:spPr/>
      <dgm:t>
        <a:bodyPr/>
        <a:lstStyle/>
        <a:p>
          <a:endParaRPr lang="en-US"/>
        </a:p>
      </dgm:t>
    </dgm:pt>
    <dgm:pt modelId="{7AA36237-E9D2-4162-BE44-B55ED93D7C5C}" type="pres">
      <dgm:prSet presAssocID="{9CC9B446-AA00-46C6-A8DF-BB19CEC74739}" presName="hierChild1" presStyleCnt="0">
        <dgm:presLayoutVars>
          <dgm:orgChart val="1"/>
          <dgm:chPref val="1"/>
          <dgm:dir/>
          <dgm:animOne val="branch"/>
          <dgm:animLvl val="lvl"/>
          <dgm:resizeHandles/>
        </dgm:presLayoutVars>
      </dgm:prSet>
      <dgm:spPr/>
      <dgm:t>
        <a:bodyPr/>
        <a:lstStyle/>
        <a:p>
          <a:endParaRPr lang="de-DE"/>
        </a:p>
      </dgm:t>
    </dgm:pt>
    <dgm:pt modelId="{4CA3AB13-8FB4-4C2C-9414-CEFA72F31F1D}" type="pres">
      <dgm:prSet presAssocID="{3747857A-37A5-458E-80B7-9511C846CDCA}" presName="hierRoot1" presStyleCnt="0">
        <dgm:presLayoutVars>
          <dgm:hierBranch val="init"/>
        </dgm:presLayoutVars>
      </dgm:prSet>
      <dgm:spPr/>
    </dgm:pt>
    <dgm:pt modelId="{9E112642-721F-4ABE-BE9C-7F3FC2EB81D6}" type="pres">
      <dgm:prSet presAssocID="{3747857A-37A5-458E-80B7-9511C846CDCA}" presName="rootComposite1" presStyleCnt="0"/>
      <dgm:spPr/>
    </dgm:pt>
    <dgm:pt modelId="{38981BEB-43F0-4FDD-9956-9979D6190D47}" type="pres">
      <dgm:prSet presAssocID="{3747857A-37A5-458E-80B7-9511C846CDCA}" presName="rootText1" presStyleLbl="node0" presStyleIdx="0" presStyleCnt="1" custScaleX="130188">
        <dgm:presLayoutVars>
          <dgm:chPref val="3"/>
        </dgm:presLayoutVars>
      </dgm:prSet>
      <dgm:spPr/>
      <dgm:t>
        <a:bodyPr/>
        <a:lstStyle/>
        <a:p>
          <a:endParaRPr lang="de-DE"/>
        </a:p>
      </dgm:t>
    </dgm:pt>
    <dgm:pt modelId="{B53D6139-8598-4F0E-B9C9-7FC574D47AF7}" type="pres">
      <dgm:prSet presAssocID="{3747857A-37A5-458E-80B7-9511C846CDCA}" presName="rootConnector1" presStyleLbl="node1" presStyleIdx="0" presStyleCnt="0"/>
      <dgm:spPr/>
      <dgm:t>
        <a:bodyPr/>
        <a:lstStyle/>
        <a:p>
          <a:endParaRPr lang="de-DE"/>
        </a:p>
      </dgm:t>
    </dgm:pt>
    <dgm:pt modelId="{DF65696E-3277-4EE0-995B-77E57FBD9F1E}" type="pres">
      <dgm:prSet presAssocID="{3747857A-37A5-458E-80B7-9511C846CDCA}" presName="hierChild2" presStyleCnt="0"/>
      <dgm:spPr/>
    </dgm:pt>
    <dgm:pt modelId="{489113CC-E4F8-405C-AA83-82341E5BB8BF}" type="pres">
      <dgm:prSet presAssocID="{5AC70356-91DD-4745-B30E-4733159DA79C}" presName="Name37" presStyleLbl="parChTrans1D2" presStyleIdx="0" presStyleCnt="5"/>
      <dgm:spPr/>
      <dgm:t>
        <a:bodyPr/>
        <a:lstStyle/>
        <a:p>
          <a:endParaRPr lang="de-DE"/>
        </a:p>
      </dgm:t>
    </dgm:pt>
    <dgm:pt modelId="{AD2C597F-D367-4483-B1CC-1F67B9E1D2C5}" type="pres">
      <dgm:prSet presAssocID="{8B4F272A-711B-4525-B2EF-AB026FFCCA47}" presName="hierRoot2" presStyleCnt="0">
        <dgm:presLayoutVars>
          <dgm:hierBranch val="init"/>
        </dgm:presLayoutVars>
      </dgm:prSet>
      <dgm:spPr/>
    </dgm:pt>
    <dgm:pt modelId="{0390FDA0-C85F-4DC1-A29E-50891C49A705}" type="pres">
      <dgm:prSet presAssocID="{8B4F272A-711B-4525-B2EF-AB026FFCCA47}" presName="rootComposite" presStyleCnt="0"/>
      <dgm:spPr/>
    </dgm:pt>
    <dgm:pt modelId="{84C58F19-3D50-4EB4-B8EC-F2AE8E351D22}" type="pres">
      <dgm:prSet presAssocID="{8B4F272A-711B-4525-B2EF-AB026FFCCA47}" presName="rootText" presStyleLbl="node2" presStyleIdx="0" presStyleCnt="4">
        <dgm:presLayoutVars>
          <dgm:chPref val="3"/>
        </dgm:presLayoutVars>
      </dgm:prSet>
      <dgm:spPr/>
      <dgm:t>
        <a:bodyPr/>
        <a:lstStyle/>
        <a:p>
          <a:endParaRPr lang="de-DE"/>
        </a:p>
      </dgm:t>
    </dgm:pt>
    <dgm:pt modelId="{E7C4730A-AA97-40F0-9F1A-ADAC5450A9BE}" type="pres">
      <dgm:prSet presAssocID="{8B4F272A-711B-4525-B2EF-AB026FFCCA47}" presName="rootConnector" presStyleLbl="node2" presStyleIdx="0" presStyleCnt="4"/>
      <dgm:spPr/>
      <dgm:t>
        <a:bodyPr/>
        <a:lstStyle/>
        <a:p>
          <a:endParaRPr lang="de-DE"/>
        </a:p>
      </dgm:t>
    </dgm:pt>
    <dgm:pt modelId="{F851462D-7176-46FE-BE40-159BEDE26A71}" type="pres">
      <dgm:prSet presAssocID="{8B4F272A-711B-4525-B2EF-AB026FFCCA47}" presName="hierChild4" presStyleCnt="0"/>
      <dgm:spPr/>
    </dgm:pt>
    <dgm:pt modelId="{9A5C0892-97BB-4132-B292-7BA1E6EA4761}" type="pres">
      <dgm:prSet presAssocID="{8B4F272A-711B-4525-B2EF-AB026FFCCA47}" presName="hierChild5" presStyleCnt="0"/>
      <dgm:spPr/>
    </dgm:pt>
    <dgm:pt modelId="{CCBD44EA-7541-4653-A9EA-B018AF46FF19}" type="pres">
      <dgm:prSet presAssocID="{FA78DA38-868D-40C1-8EA3-D490A50833B0}" presName="Name37" presStyleLbl="parChTrans1D2" presStyleIdx="1" presStyleCnt="5"/>
      <dgm:spPr/>
      <dgm:t>
        <a:bodyPr/>
        <a:lstStyle/>
        <a:p>
          <a:endParaRPr lang="de-DE"/>
        </a:p>
      </dgm:t>
    </dgm:pt>
    <dgm:pt modelId="{B42AFA07-E30E-4D64-8C11-9CCC869F6C03}" type="pres">
      <dgm:prSet presAssocID="{845BE6FA-8584-44B9-8F08-0B3C6395C23C}" presName="hierRoot2" presStyleCnt="0">
        <dgm:presLayoutVars>
          <dgm:hierBranch val="init"/>
        </dgm:presLayoutVars>
      </dgm:prSet>
      <dgm:spPr/>
    </dgm:pt>
    <dgm:pt modelId="{15E63B0E-1B34-4FFF-88C3-0CE2B4526096}" type="pres">
      <dgm:prSet presAssocID="{845BE6FA-8584-44B9-8F08-0B3C6395C23C}" presName="rootComposite" presStyleCnt="0"/>
      <dgm:spPr/>
    </dgm:pt>
    <dgm:pt modelId="{336EC957-5C9D-4478-952B-CFCF770E3C50}" type="pres">
      <dgm:prSet presAssocID="{845BE6FA-8584-44B9-8F08-0B3C6395C23C}" presName="rootText" presStyleLbl="node2" presStyleIdx="1" presStyleCnt="4">
        <dgm:presLayoutVars>
          <dgm:chPref val="3"/>
        </dgm:presLayoutVars>
      </dgm:prSet>
      <dgm:spPr/>
      <dgm:t>
        <a:bodyPr/>
        <a:lstStyle/>
        <a:p>
          <a:endParaRPr lang="de-DE"/>
        </a:p>
      </dgm:t>
    </dgm:pt>
    <dgm:pt modelId="{09435BDA-293C-405C-8950-D44CB1F0CFC3}" type="pres">
      <dgm:prSet presAssocID="{845BE6FA-8584-44B9-8F08-0B3C6395C23C}" presName="rootConnector" presStyleLbl="node2" presStyleIdx="1" presStyleCnt="4"/>
      <dgm:spPr/>
      <dgm:t>
        <a:bodyPr/>
        <a:lstStyle/>
        <a:p>
          <a:endParaRPr lang="de-DE"/>
        </a:p>
      </dgm:t>
    </dgm:pt>
    <dgm:pt modelId="{FAE41AB8-BBEF-463B-B567-33807DE4F0C5}" type="pres">
      <dgm:prSet presAssocID="{845BE6FA-8584-44B9-8F08-0B3C6395C23C}" presName="hierChild4" presStyleCnt="0"/>
      <dgm:spPr/>
    </dgm:pt>
    <dgm:pt modelId="{1B0A1CDB-B5CF-4D46-83C5-03089A30F761}" type="pres">
      <dgm:prSet presAssocID="{3EC90D1E-8488-43E1-9E0A-79DFA11B48A3}" presName="Name37" presStyleLbl="parChTrans1D3" presStyleIdx="0" presStyleCnt="3"/>
      <dgm:spPr/>
      <dgm:t>
        <a:bodyPr/>
        <a:lstStyle/>
        <a:p>
          <a:endParaRPr lang="de-DE"/>
        </a:p>
      </dgm:t>
    </dgm:pt>
    <dgm:pt modelId="{1D037FA7-172A-4DCC-A26F-2E995B4952B1}" type="pres">
      <dgm:prSet presAssocID="{B4C50F92-F46F-491C-BF77-707BBA69606D}" presName="hierRoot2" presStyleCnt="0">
        <dgm:presLayoutVars>
          <dgm:hierBranch val="init"/>
        </dgm:presLayoutVars>
      </dgm:prSet>
      <dgm:spPr/>
    </dgm:pt>
    <dgm:pt modelId="{20A35240-D3E1-4098-AD50-D1409BDCD261}" type="pres">
      <dgm:prSet presAssocID="{B4C50F92-F46F-491C-BF77-707BBA69606D}" presName="rootComposite" presStyleCnt="0"/>
      <dgm:spPr/>
    </dgm:pt>
    <dgm:pt modelId="{26B148F5-B15A-41A8-95E1-7612365FBF10}" type="pres">
      <dgm:prSet presAssocID="{B4C50F92-F46F-491C-BF77-707BBA69606D}" presName="rootText" presStyleLbl="node3" presStyleIdx="0" presStyleCnt="3" custScaleX="152902">
        <dgm:presLayoutVars>
          <dgm:chPref val="3"/>
        </dgm:presLayoutVars>
      </dgm:prSet>
      <dgm:spPr/>
      <dgm:t>
        <a:bodyPr/>
        <a:lstStyle/>
        <a:p>
          <a:endParaRPr lang="en-US"/>
        </a:p>
      </dgm:t>
    </dgm:pt>
    <dgm:pt modelId="{D147AFBC-BE50-4D9D-81E2-28389D7E6E5C}" type="pres">
      <dgm:prSet presAssocID="{B4C50F92-F46F-491C-BF77-707BBA69606D}" presName="rootConnector" presStyleLbl="node3" presStyleIdx="0" presStyleCnt="3"/>
      <dgm:spPr/>
      <dgm:t>
        <a:bodyPr/>
        <a:lstStyle/>
        <a:p>
          <a:endParaRPr lang="de-DE"/>
        </a:p>
      </dgm:t>
    </dgm:pt>
    <dgm:pt modelId="{AFC24B8F-D796-4DDE-982C-532E56B05755}" type="pres">
      <dgm:prSet presAssocID="{B4C50F92-F46F-491C-BF77-707BBA69606D}" presName="hierChild4" presStyleCnt="0"/>
      <dgm:spPr/>
    </dgm:pt>
    <dgm:pt modelId="{5518F8DA-68C6-433E-A4FF-8317E7D81094}" type="pres">
      <dgm:prSet presAssocID="{998D4F5D-4112-4C1D-B8ED-1A3AF38EE349}" presName="Name37" presStyleLbl="parChTrans1D4" presStyleIdx="0" presStyleCnt="3"/>
      <dgm:spPr/>
      <dgm:t>
        <a:bodyPr/>
        <a:lstStyle/>
        <a:p>
          <a:endParaRPr lang="de-DE"/>
        </a:p>
      </dgm:t>
    </dgm:pt>
    <dgm:pt modelId="{516BC118-2A04-411B-9B42-8A17FE5E6C93}" type="pres">
      <dgm:prSet presAssocID="{C9B3F6E5-36B7-4F99-A14C-D7953F9EC0CC}" presName="hierRoot2" presStyleCnt="0">
        <dgm:presLayoutVars>
          <dgm:hierBranch val="init"/>
        </dgm:presLayoutVars>
      </dgm:prSet>
      <dgm:spPr/>
    </dgm:pt>
    <dgm:pt modelId="{DD51E224-CB69-480D-B563-FB04FDDF74A8}" type="pres">
      <dgm:prSet presAssocID="{C9B3F6E5-36B7-4F99-A14C-D7953F9EC0CC}" presName="rootComposite" presStyleCnt="0"/>
      <dgm:spPr/>
    </dgm:pt>
    <dgm:pt modelId="{5329EB89-9A9B-46A7-A1FE-3544677EF203}" type="pres">
      <dgm:prSet presAssocID="{C9B3F6E5-36B7-4F99-A14C-D7953F9EC0CC}" presName="rootText" presStyleLbl="node4" presStyleIdx="0" presStyleCnt="3">
        <dgm:presLayoutVars>
          <dgm:chPref val="3"/>
        </dgm:presLayoutVars>
      </dgm:prSet>
      <dgm:spPr/>
      <dgm:t>
        <a:bodyPr/>
        <a:lstStyle/>
        <a:p>
          <a:endParaRPr lang="en-US"/>
        </a:p>
      </dgm:t>
    </dgm:pt>
    <dgm:pt modelId="{C3F0C375-FE8F-4E20-81E0-22526EA036DF}" type="pres">
      <dgm:prSet presAssocID="{C9B3F6E5-36B7-4F99-A14C-D7953F9EC0CC}" presName="rootConnector" presStyleLbl="node4" presStyleIdx="0" presStyleCnt="3"/>
      <dgm:spPr/>
      <dgm:t>
        <a:bodyPr/>
        <a:lstStyle/>
        <a:p>
          <a:endParaRPr lang="de-DE"/>
        </a:p>
      </dgm:t>
    </dgm:pt>
    <dgm:pt modelId="{FB1E9AA4-DA5E-4EB6-9C35-C41609B30BC0}" type="pres">
      <dgm:prSet presAssocID="{C9B3F6E5-36B7-4F99-A14C-D7953F9EC0CC}" presName="hierChild4" presStyleCnt="0"/>
      <dgm:spPr/>
    </dgm:pt>
    <dgm:pt modelId="{D6EA5112-86B7-4E0F-A8DC-D33C2DEDDDB8}" type="pres">
      <dgm:prSet presAssocID="{C9B3F6E5-36B7-4F99-A14C-D7953F9EC0CC}" presName="hierChild5" presStyleCnt="0"/>
      <dgm:spPr/>
    </dgm:pt>
    <dgm:pt modelId="{9347451B-E7F3-48D7-87CB-7CC2E81DB06F}" type="pres">
      <dgm:prSet presAssocID="{9BBF15F3-04F5-4EAA-9E00-8D2D99B46265}" presName="Name37" presStyleLbl="parChTrans1D4" presStyleIdx="1" presStyleCnt="3"/>
      <dgm:spPr/>
      <dgm:t>
        <a:bodyPr/>
        <a:lstStyle/>
        <a:p>
          <a:endParaRPr lang="de-DE"/>
        </a:p>
      </dgm:t>
    </dgm:pt>
    <dgm:pt modelId="{09F0F66F-E877-4EC4-850C-0E5C2DF3F44C}" type="pres">
      <dgm:prSet presAssocID="{BC2B5389-4C39-44E4-AFE1-E65999F84D7A}" presName="hierRoot2" presStyleCnt="0">
        <dgm:presLayoutVars>
          <dgm:hierBranch val="init"/>
        </dgm:presLayoutVars>
      </dgm:prSet>
      <dgm:spPr/>
    </dgm:pt>
    <dgm:pt modelId="{3A5BC134-8BE3-4230-8FED-BD30A2195411}" type="pres">
      <dgm:prSet presAssocID="{BC2B5389-4C39-44E4-AFE1-E65999F84D7A}" presName="rootComposite" presStyleCnt="0"/>
      <dgm:spPr/>
    </dgm:pt>
    <dgm:pt modelId="{1489F85D-1621-4B0A-9608-A26B2DAAF65C}" type="pres">
      <dgm:prSet presAssocID="{BC2B5389-4C39-44E4-AFE1-E65999F84D7A}" presName="rootText" presStyleLbl="node4" presStyleIdx="1" presStyleCnt="3">
        <dgm:presLayoutVars>
          <dgm:chPref val="3"/>
        </dgm:presLayoutVars>
      </dgm:prSet>
      <dgm:spPr/>
      <dgm:t>
        <a:bodyPr/>
        <a:lstStyle/>
        <a:p>
          <a:endParaRPr lang="de-DE"/>
        </a:p>
      </dgm:t>
    </dgm:pt>
    <dgm:pt modelId="{E38EE277-251A-417A-9942-78D476E6CF04}" type="pres">
      <dgm:prSet presAssocID="{BC2B5389-4C39-44E4-AFE1-E65999F84D7A}" presName="rootConnector" presStyleLbl="node4" presStyleIdx="1" presStyleCnt="3"/>
      <dgm:spPr/>
      <dgm:t>
        <a:bodyPr/>
        <a:lstStyle/>
        <a:p>
          <a:endParaRPr lang="de-DE"/>
        </a:p>
      </dgm:t>
    </dgm:pt>
    <dgm:pt modelId="{AA74F87F-F20C-4E84-8C8D-1B7D1B961A0F}" type="pres">
      <dgm:prSet presAssocID="{BC2B5389-4C39-44E4-AFE1-E65999F84D7A}" presName="hierChild4" presStyleCnt="0"/>
      <dgm:spPr/>
    </dgm:pt>
    <dgm:pt modelId="{D4869C27-2DD6-4F33-AFE5-51F324EC4FDA}" type="pres">
      <dgm:prSet presAssocID="{BC2B5389-4C39-44E4-AFE1-E65999F84D7A}" presName="hierChild5" presStyleCnt="0"/>
      <dgm:spPr/>
    </dgm:pt>
    <dgm:pt modelId="{082129A5-B4FB-4B7F-9D7D-EC084E312742}" type="pres">
      <dgm:prSet presAssocID="{B4C50F92-F46F-491C-BF77-707BBA69606D}" presName="hierChild5" presStyleCnt="0"/>
      <dgm:spPr/>
    </dgm:pt>
    <dgm:pt modelId="{4678A702-C5AA-4D76-B2C0-ED8F7445C1AC}" type="pres">
      <dgm:prSet presAssocID="{84CD9A80-C0DE-4468-8249-D4E63455993D}" presName="Name37" presStyleLbl="parChTrans1D3" presStyleIdx="1" presStyleCnt="3"/>
      <dgm:spPr/>
      <dgm:t>
        <a:bodyPr/>
        <a:lstStyle/>
        <a:p>
          <a:endParaRPr lang="de-DE"/>
        </a:p>
      </dgm:t>
    </dgm:pt>
    <dgm:pt modelId="{870B03B0-14F3-43D4-8B25-58B354DE2867}" type="pres">
      <dgm:prSet presAssocID="{EEEEFB98-B548-410E-A421-94FCC73C7F61}" presName="hierRoot2" presStyleCnt="0">
        <dgm:presLayoutVars>
          <dgm:hierBranch val="init"/>
        </dgm:presLayoutVars>
      </dgm:prSet>
      <dgm:spPr/>
    </dgm:pt>
    <dgm:pt modelId="{D6B991B8-B708-4FAF-ADA7-722C9934AF9D}" type="pres">
      <dgm:prSet presAssocID="{EEEEFB98-B548-410E-A421-94FCC73C7F61}" presName="rootComposite" presStyleCnt="0"/>
      <dgm:spPr/>
    </dgm:pt>
    <dgm:pt modelId="{86A48794-2F83-48EB-96EA-ECF50A0E2BB7}" type="pres">
      <dgm:prSet presAssocID="{EEEEFB98-B548-410E-A421-94FCC73C7F61}" presName="rootText" presStyleLbl="node3" presStyleIdx="1" presStyleCnt="3" custScaleX="162252">
        <dgm:presLayoutVars>
          <dgm:chPref val="3"/>
        </dgm:presLayoutVars>
      </dgm:prSet>
      <dgm:spPr/>
      <dgm:t>
        <a:bodyPr/>
        <a:lstStyle/>
        <a:p>
          <a:endParaRPr lang="en-US"/>
        </a:p>
      </dgm:t>
    </dgm:pt>
    <dgm:pt modelId="{AF02C3F0-685E-4E65-B0A8-7567E597B8AF}" type="pres">
      <dgm:prSet presAssocID="{EEEEFB98-B548-410E-A421-94FCC73C7F61}" presName="rootConnector" presStyleLbl="node3" presStyleIdx="1" presStyleCnt="3"/>
      <dgm:spPr/>
      <dgm:t>
        <a:bodyPr/>
        <a:lstStyle/>
        <a:p>
          <a:endParaRPr lang="de-DE"/>
        </a:p>
      </dgm:t>
    </dgm:pt>
    <dgm:pt modelId="{51167DEF-AD63-403A-9CD5-6FC49FFC75C1}" type="pres">
      <dgm:prSet presAssocID="{EEEEFB98-B548-410E-A421-94FCC73C7F61}" presName="hierChild4" presStyleCnt="0"/>
      <dgm:spPr/>
    </dgm:pt>
    <dgm:pt modelId="{AB356BD3-1B5C-49F7-8F8D-6BD43479F785}" type="pres">
      <dgm:prSet presAssocID="{BC1B1CBC-B268-42F1-9838-DCE4BA4C98D3}" presName="Name37" presStyleLbl="parChTrans1D4" presStyleIdx="2" presStyleCnt="3"/>
      <dgm:spPr/>
      <dgm:t>
        <a:bodyPr/>
        <a:lstStyle/>
        <a:p>
          <a:endParaRPr lang="de-DE"/>
        </a:p>
      </dgm:t>
    </dgm:pt>
    <dgm:pt modelId="{2B3F5857-FDFB-453A-867A-1C1399DD2647}" type="pres">
      <dgm:prSet presAssocID="{F2282BC6-97E5-402F-BB65-DC0A1651C2A5}" presName="hierRoot2" presStyleCnt="0">
        <dgm:presLayoutVars>
          <dgm:hierBranch val="init"/>
        </dgm:presLayoutVars>
      </dgm:prSet>
      <dgm:spPr/>
    </dgm:pt>
    <dgm:pt modelId="{8CC415D0-F592-413C-97C3-1143C21B95B6}" type="pres">
      <dgm:prSet presAssocID="{F2282BC6-97E5-402F-BB65-DC0A1651C2A5}" presName="rootComposite" presStyleCnt="0"/>
      <dgm:spPr/>
    </dgm:pt>
    <dgm:pt modelId="{419257A9-2EA1-4E72-B594-3F2DECF86AA8}" type="pres">
      <dgm:prSet presAssocID="{F2282BC6-97E5-402F-BB65-DC0A1651C2A5}" presName="rootText" presStyleLbl="node4" presStyleIdx="2" presStyleCnt="3">
        <dgm:presLayoutVars>
          <dgm:chPref val="3"/>
        </dgm:presLayoutVars>
      </dgm:prSet>
      <dgm:spPr/>
      <dgm:t>
        <a:bodyPr/>
        <a:lstStyle/>
        <a:p>
          <a:endParaRPr lang="en-US"/>
        </a:p>
      </dgm:t>
    </dgm:pt>
    <dgm:pt modelId="{DE2D652A-FBE8-41CE-AA6F-4BBE3B5BE166}" type="pres">
      <dgm:prSet presAssocID="{F2282BC6-97E5-402F-BB65-DC0A1651C2A5}" presName="rootConnector" presStyleLbl="node4" presStyleIdx="2" presStyleCnt="3"/>
      <dgm:spPr/>
      <dgm:t>
        <a:bodyPr/>
        <a:lstStyle/>
        <a:p>
          <a:endParaRPr lang="de-DE"/>
        </a:p>
      </dgm:t>
    </dgm:pt>
    <dgm:pt modelId="{AC1968BC-A748-41C7-828A-64C42A4F3443}" type="pres">
      <dgm:prSet presAssocID="{F2282BC6-97E5-402F-BB65-DC0A1651C2A5}" presName="hierChild4" presStyleCnt="0"/>
      <dgm:spPr/>
    </dgm:pt>
    <dgm:pt modelId="{71F53396-6811-470A-91C9-41E004C0B635}" type="pres">
      <dgm:prSet presAssocID="{F2282BC6-97E5-402F-BB65-DC0A1651C2A5}" presName="hierChild5" presStyleCnt="0"/>
      <dgm:spPr/>
    </dgm:pt>
    <dgm:pt modelId="{3E779570-6238-444E-B938-4420B0199659}" type="pres">
      <dgm:prSet presAssocID="{EEEEFB98-B548-410E-A421-94FCC73C7F61}" presName="hierChild5" presStyleCnt="0"/>
      <dgm:spPr/>
    </dgm:pt>
    <dgm:pt modelId="{8CD2855B-4F4C-4364-998C-E069112ADC4A}" type="pres">
      <dgm:prSet presAssocID="{239C570F-ED94-4D6D-A639-13E4BFF3BEEE}" presName="Name37" presStyleLbl="parChTrans1D3" presStyleIdx="2" presStyleCnt="3"/>
      <dgm:spPr/>
      <dgm:t>
        <a:bodyPr/>
        <a:lstStyle/>
        <a:p>
          <a:endParaRPr lang="de-DE"/>
        </a:p>
      </dgm:t>
    </dgm:pt>
    <dgm:pt modelId="{780A6726-68FA-4224-9C25-05E4853CCCF2}" type="pres">
      <dgm:prSet presAssocID="{12E9EF8F-7AF9-4C34-B047-45405844DE76}" presName="hierRoot2" presStyleCnt="0">
        <dgm:presLayoutVars>
          <dgm:hierBranch val="init"/>
        </dgm:presLayoutVars>
      </dgm:prSet>
      <dgm:spPr/>
    </dgm:pt>
    <dgm:pt modelId="{87199868-3D9D-464D-8F63-91468C414712}" type="pres">
      <dgm:prSet presAssocID="{12E9EF8F-7AF9-4C34-B047-45405844DE76}" presName="rootComposite" presStyleCnt="0"/>
      <dgm:spPr/>
    </dgm:pt>
    <dgm:pt modelId="{5C4159A3-C690-4AE2-94A5-411BC0ADB808}" type="pres">
      <dgm:prSet presAssocID="{12E9EF8F-7AF9-4C34-B047-45405844DE76}" presName="rootText" presStyleLbl="node3" presStyleIdx="2" presStyleCnt="3" custScaleX="156255">
        <dgm:presLayoutVars>
          <dgm:chPref val="3"/>
        </dgm:presLayoutVars>
      </dgm:prSet>
      <dgm:spPr/>
      <dgm:t>
        <a:bodyPr/>
        <a:lstStyle/>
        <a:p>
          <a:endParaRPr lang="en-US"/>
        </a:p>
      </dgm:t>
    </dgm:pt>
    <dgm:pt modelId="{C80EA241-B3FF-43EA-B1C8-8986BFB26A45}" type="pres">
      <dgm:prSet presAssocID="{12E9EF8F-7AF9-4C34-B047-45405844DE76}" presName="rootConnector" presStyleLbl="node3" presStyleIdx="2" presStyleCnt="3"/>
      <dgm:spPr/>
      <dgm:t>
        <a:bodyPr/>
        <a:lstStyle/>
        <a:p>
          <a:endParaRPr lang="de-DE"/>
        </a:p>
      </dgm:t>
    </dgm:pt>
    <dgm:pt modelId="{E0510AAC-401E-41A1-9F34-F8B02FBFA793}" type="pres">
      <dgm:prSet presAssocID="{12E9EF8F-7AF9-4C34-B047-45405844DE76}" presName="hierChild4" presStyleCnt="0"/>
      <dgm:spPr/>
    </dgm:pt>
    <dgm:pt modelId="{0FEF6C10-6388-4ABA-8F6B-CB89F9E90168}" type="pres">
      <dgm:prSet presAssocID="{12E9EF8F-7AF9-4C34-B047-45405844DE76}" presName="hierChild5" presStyleCnt="0"/>
      <dgm:spPr/>
    </dgm:pt>
    <dgm:pt modelId="{617EC93A-BC00-4D5A-8EFA-622580D60B72}" type="pres">
      <dgm:prSet presAssocID="{845BE6FA-8584-44B9-8F08-0B3C6395C23C}" presName="hierChild5" presStyleCnt="0"/>
      <dgm:spPr/>
    </dgm:pt>
    <dgm:pt modelId="{BE9C2049-51F3-4779-937D-9BDDB9FEBD52}" type="pres">
      <dgm:prSet presAssocID="{E80EE804-57F0-4AFB-9CF5-C3D2D2A41CD5}" presName="Name37" presStyleLbl="parChTrans1D2" presStyleIdx="2" presStyleCnt="5"/>
      <dgm:spPr/>
      <dgm:t>
        <a:bodyPr/>
        <a:lstStyle/>
        <a:p>
          <a:endParaRPr lang="de-DE"/>
        </a:p>
      </dgm:t>
    </dgm:pt>
    <dgm:pt modelId="{F21E0D15-EB89-4E9C-8800-81F5339F4054}" type="pres">
      <dgm:prSet presAssocID="{BC0E58F5-3B61-430E-9549-249288EC36F5}" presName="hierRoot2" presStyleCnt="0">
        <dgm:presLayoutVars>
          <dgm:hierBranch val="init"/>
        </dgm:presLayoutVars>
      </dgm:prSet>
      <dgm:spPr/>
    </dgm:pt>
    <dgm:pt modelId="{5499A7D1-98C8-445C-B1AD-CBAC5052B51D}" type="pres">
      <dgm:prSet presAssocID="{BC0E58F5-3B61-430E-9549-249288EC36F5}" presName="rootComposite" presStyleCnt="0"/>
      <dgm:spPr/>
    </dgm:pt>
    <dgm:pt modelId="{B91B7EE8-B9F0-46DE-87BD-35108303294F}" type="pres">
      <dgm:prSet presAssocID="{BC0E58F5-3B61-430E-9549-249288EC36F5}" presName="rootText" presStyleLbl="node2" presStyleIdx="2" presStyleCnt="4">
        <dgm:presLayoutVars>
          <dgm:chPref val="3"/>
        </dgm:presLayoutVars>
      </dgm:prSet>
      <dgm:spPr/>
      <dgm:t>
        <a:bodyPr/>
        <a:lstStyle/>
        <a:p>
          <a:endParaRPr lang="de-DE"/>
        </a:p>
      </dgm:t>
    </dgm:pt>
    <dgm:pt modelId="{5295F943-0D55-45E6-BE81-A668936570A3}" type="pres">
      <dgm:prSet presAssocID="{BC0E58F5-3B61-430E-9549-249288EC36F5}" presName="rootConnector" presStyleLbl="node2" presStyleIdx="2" presStyleCnt="4"/>
      <dgm:spPr/>
      <dgm:t>
        <a:bodyPr/>
        <a:lstStyle/>
        <a:p>
          <a:endParaRPr lang="de-DE"/>
        </a:p>
      </dgm:t>
    </dgm:pt>
    <dgm:pt modelId="{F2864384-6B90-44FF-9B2C-46DBD28FB5E1}" type="pres">
      <dgm:prSet presAssocID="{BC0E58F5-3B61-430E-9549-249288EC36F5}" presName="hierChild4" presStyleCnt="0"/>
      <dgm:spPr/>
    </dgm:pt>
    <dgm:pt modelId="{BA6C1AAB-1778-43E7-BF11-CF898DEAAAEA}" type="pres">
      <dgm:prSet presAssocID="{BC0E58F5-3B61-430E-9549-249288EC36F5}" presName="hierChild5" presStyleCnt="0"/>
      <dgm:spPr/>
    </dgm:pt>
    <dgm:pt modelId="{AFA6ACD7-E6D8-4213-B178-42F7805BF702}" type="pres">
      <dgm:prSet presAssocID="{D1C3466A-860E-42B6-80BF-DBDA1CFE5C11}" presName="Name37" presStyleLbl="parChTrans1D2" presStyleIdx="3" presStyleCnt="5"/>
      <dgm:spPr/>
      <dgm:t>
        <a:bodyPr/>
        <a:lstStyle/>
        <a:p>
          <a:endParaRPr lang="de-DE"/>
        </a:p>
      </dgm:t>
    </dgm:pt>
    <dgm:pt modelId="{B3452170-4BCB-4ED5-965D-99C31B2556B3}" type="pres">
      <dgm:prSet presAssocID="{7DD2EE91-06E2-4906-8A6E-C969551322AC}" presName="hierRoot2" presStyleCnt="0">
        <dgm:presLayoutVars>
          <dgm:hierBranch val="init"/>
        </dgm:presLayoutVars>
      </dgm:prSet>
      <dgm:spPr/>
    </dgm:pt>
    <dgm:pt modelId="{63E3A902-9473-4779-B6DA-0E41AD3D539E}" type="pres">
      <dgm:prSet presAssocID="{7DD2EE91-06E2-4906-8A6E-C969551322AC}" presName="rootComposite" presStyleCnt="0"/>
      <dgm:spPr/>
    </dgm:pt>
    <dgm:pt modelId="{B572E144-4946-45B1-B1EC-911EF412FF35}" type="pres">
      <dgm:prSet presAssocID="{7DD2EE91-06E2-4906-8A6E-C969551322AC}" presName="rootText" presStyleLbl="node2" presStyleIdx="3" presStyleCnt="4">
        <dgm:presLayoutVars>
          <dgm:chPref val="3"/>
        </dgm:presLayoutVars>
      </dgm:prSet>
      <dgm:spPr/>
      <dgm:t>
        <a:bodyPr/>
        <a:lstStyle/>
        <a:p>
          <a:endParaRPr lang="de-DE"/>
        </a:p>
      </dgm:t>
    </dgm:pt>
    <dgm:pt modelId="{6ACA56F1-675E-462F-8497-C98CAFB264AF}" type="pres">
      <dgm:prSet presAssocID="{7DD2EE91-06E2-4906-8A6E-C969551322AC}" presName="rootConnector" presStyleLbl="node2" presStyleIdx="3" presStyleCnt="4"/>
      <dgm:spPr/>
      <dgm:t>
        <a:bodyPr/>
        <a:lstStyle/>
        <a:p>
          <a:endParaRPr lang="de-DE"/>
        </a:p>
      </dgm:t>
    </dgm:pt>
    <dgm:pt modelId="{E08AD428-CBF0-477C-BECE-513D3CC8F7FA}" type="pres">
      <dgm:prSet presAssocID="{7DD2EE91-06E2-4906-8A6E-C969551322AC}" presName="hierChild4" presStyleCnt="0"/>
      <dgm:spPr/>
    </dgm:pt>
    <dgm:pt modelId="{9AE5EAEB-ECB5-490F-AA4D-47665AC7937D}" type="pres">
      <dgm:prSet presAssocID="{7DD2EE91-06E2-4906-8A6E-C969551322AC}" presName="hierChild5" presStyleCnt="0"/>
      <dgm:spPr/>
    </dgm:pt>
    <dgm:pt modelId="{124B9DD1-4F1C-47DE-A7E2-0E278084A1D5}" type="pres">
      <dgm:prSet presAssocID="{3747857A-37A5-458E-80B7-9511C846CDCA}" presName="hierChild3" presStyleCnt="0"/>
      <dgm:spPr/>
    </dgm:pt>
    <dgm:pt modelId="{7899682D-2CE9-4627-B244-74CE289B9AEB}" type="pres">
      <dgm:prSet presAssocID="{BA93C5D2-B901-4D9F-9677-F6A9A5B1E8B1}" presName="Name111" presStyleLbl="parChTrans1D2" presStyleIdx="4" presStyleCnt="5"/>
      <dgm:spPr/>
      <dgm:t>
        <a:bodyPr/>
        <a:lstStyle/>
        <a:p>
          <a:endParaRPr lang="de-DE"/>
        </a:p>
      </dgm:t>
    </dgm:pt>
    <dgm:pt modelId="{5F4DDFA9-0FA2-4D08-9FCB-DDB2E001B698}" type="pres">
      <dgm:prSet presAssocID="{F4E790E8-8043-4A1A-AA6F-A0B4CDEC586E}" presName="hierRoot3" presStyleCnt="0">
        <dgm:presLayoutVars>
          <dgm:hierBranch val="init"/>
        </dgm:presLayoutVars>
      </dgm:prSet>
      <dgm:spPr/>
    </dgm:pt>
    <dgm:pt modelId="{F6832722-51D3-4427-A111-636EB4369752}" type="pres">
      <dgm:prSet presAssocID="{F4E790E8-8043-4A1A-AA6F-A0B4CDEC586E}" presName="rootComposite3" presStyleCnt="0"/>
      <dgm:spPr/>
    </dgm:pt>
    <dgm:pt modelId="{5EBABB59-D29E-492B-B465-DF8099246732}" type="pres">
      <dgm:prSet presAssocID="{F4E790E8-8043-4A1A-AA6F-A0B4CDEC586E}" presName="rootText3" presStyleLbl="asst1" presStyleIdx="0" presStyleCnt="1">
        <dgm:presLayoutVars>
          <dgm:chPref val="3"/>
        </dgm:presLayoutVars>
      </dgm:prSet>
      <dgm:spPr/>
      <dgm:t>
        <a:bodyPr/>
        <a:lstStyle/>
        <a:p>
          <a:endParaRPr lang="de-DE"/>
        </a:p>
      </dgm:t>
    </dgm:pt>
    <dgm:pt modelId="{6D20E980-B881-442E-8A39-783B92D5ED94}" type="pres">
      <dgm:prSet presAssocID="{F4E790E8-8043-4A1A-AA6F-A0B4CDEC586E}" presName="rootConnector3" presStyleLbl="asst1" presStyleIdx="0" presStyleCnt="1"/>
      <dgm:spPr/>
      <dgm:t>
        <a:bodyPr/>
        <a:lstStyle/>
        <a:p>
          <a:endParaRPr lang="de-DE"/>
        </a:p>
      </dgm:t>
    </dgm:pt>
    <dgm:pt modelId="{77BD9788-DC0C-416B-8FAD-E1BA091E75C9}" type="pres">
      <dgm:prSet presAssocID="{F4E790E8-8043-4A1A-AA6F-A0B4CDEC586E}" presName="hierChild6" presStyleCnt="0"/>
      <dgm:spPr/>
    </dgm:pt>
    <dgm:pt modelId="{5C988F61-86F6-4102-9D97-8C3C97A4F22D}" type="pres">
      <dgm:prSet presAssocID="{F4E790E8-8043-4A1A-AA6F-A0B4CDEC586E}" presName="hierChild7" presStyleCnt="0"/>
      <dgm:spPr/>
    </dgm:pt>
  </dgm:ptLst>
  <dgm:cxnLst>
    <dgm:cxn modelId="{C0B38C28-B774-44B2-B2BC-1FCF44DC458D}" type="presOf" srcId="{BC0E58F5-3B61-430E-9549-249288EC36F5}" destId="{5295F943-0D55-45E6-BE81-A668936570A3}" srcOrd="1" destOrd="0" presId="urn:microsoft.com/office/officeart/2005/8/layout/orgChart1"/>
    <dgm:cxn modelId="{2D171A9F-83F7-49DE-A680-B37200CE1169}" type="presOf" srcId="{E80EE804-57F0-4AFB-9CF5-C3D2D2A41CD5}" destId="{BE9C2049-51F3-4779-937D-9BDDB9FEBD52}" srcOrd="0" destOrd="0" presId="urn:microsoft.com/office/officeart/2005/8/layout/orgChart1"/>
    <dgm:cxn modelId="{53D543B9-6981-4373-B6A5-81F3040CD6C9}" type="presOf" srcId="{F4E790E8-8043-4A1A-AA6F-A0B4CDEC586E}" destId="{6D20E980-B881-442E-8A39-783B92D5ED94}" srcOrd="1" destOrd="0" presId="urn:microsoft.com/office/officeart/2005/8/layout/orgChart1"/>
    <dgm:cxn modelId="{F527E269-EE2B-4F51-AAAC-61D5CEB186A8}" type="presOf" srcId="{5AC70356-91DD-4745-B30E-4733159DA79C}" destId="{489113CC-E4F8-405C-AA83-82341E5BB8BF}" srcOrd="0" destOrd="0" presId="urn:microsoft.com/office/officeart/2005/8/layout/orgChart1"/>
    <dgm:cxn modelId="{D2BEEA7E-5EC4-486F-9D2D-EA3A43096486}" type="presOf" srcId="{239C570F-ED94-4D6D-A639-13E4BFF3BEEE}" destId="{8CD2855B-4F4C-4364-998C-E069112ADC4A}" srcOrd="0" destOrd="0" presId="urn:microsoft.com/office/officeart/2005/8/layout/orgChart1"/>
    <dgm:cxn modelId="{684F157F-B528-471A-8922-DB836E66F746}" type="presOf" srcId="{EEEEFB98-B548-410E-A421-94FCC73C7F61}" destId="{AF02C3F0-685E-4E65-B0A8-7567E597B8AF}" srcOrd="1" destOrd="0" presId="urn:microsoft.com/office/officeart/2005/8/layout/orgChart1"/>
    <dgm:cxn modelId="{46853776-8D5D-4DC0-B5C1-8EBA6FB58F24}" type="presOf" srcId="{BC1B1CBC-B268-42F1-9838-DCE4BA4C98D3}" destId="{AB356BD3-1B5C-49F7-8F8D-6BD43479F785}" srcOrd="0" destOrd="0" presId="urn:microsoft.com/office/officeart/2005/8/layout/orgChart1"/>
    <dgm:cxn modelId="{991C8715-C57F-4737-B337-2AADD4DBBFB7}" srcId="{B4C50F92-F46F-491C-BF77-707BBA69606D}" destId="{C9B3F6E5-36B7-4F99-A14C-D7953F9EC0CC}" srcOrd="0" destOrd="0" parTransId="{998D4F5D-4112-4C1D-B8ED-1A3AF38EE349}" sibTransId="{94A65E60-0A3C-42AF-9735-F1387310BF24}"/>
    <dgm:cxn modelId="{80389904-D794-4306-8D0D-6F180000C689}" type="presOf" srcId="{B4C50F92-F46F-491C-BF77-707BBA69606D}" destId="{26B148F5-B15A-41A8-95E1-7612365FBF10}" srcOrd="0" destOrd="0" presId="urn:microsoft.com/office/officeart/2005/8/layout/orgChart1"/>
    <dgm:cxn modelId="{4F14CCB5-6747-4823-BB49-E7F230237E40}" type="presOf" srcId="{8B4F272A-711B-4525-B2EF-AB026FFCCA47}" destId="{84C58F19-3D50-4EB4-B8EC-F2AE8E351D22}" srcOrd="0" destOrd="0" presId="urn:microsoft.com/office/officeart/2005/8/layout/orgChart1"/>
    <dgm:cxn modelId="{6A181874-3FD3-4623-BFEA-87FEFDD6271B}" type="presOf" srcId="{9BBF15F3-04F5-4EAA-9E00-8D2D99B46265}" destId="{9347451B-E7F3-48D7-87CB-7CC2E81DB06F}" srcOrd="0" destOrd="0" presId="urn:microsoft.com/office/officeart/2005/8/layout/orgChart1"/>
    <dgm:cxn modelId="{CABFC446-25CE-47F9-A9A4-F2EF8D0C9912}" type="presOf" srcId="{845BE6FA-8584-44B9-8F08-0B3C6395C23C}" destId="{09435BDA-293C-405C-8950-D44CB1F0CFC3}" srcOrd="1" destOrd="0" presId="urn:microsoft.com/office/officeart/2005/8/layout/orgChart1"/>
    <dgm:cxn modelId="{3AAD9D11-642A-45F8-889E-DD603A3DFFF3}" type="presOf" srcId="{BC0E58F5-3B61-430E-9549-249288EC36F5}" destId="{B91B7EE8-B9F0-46DE-87BD-35108303294F}" srcOrd="0" destOrd="0" presId="urn:microsoft.com/office/officeart/2005/8/layout/orgChart1"/>
    <dgm:cxn modelId="{96BF8C78-3090-4653-AED3-1934221007BA}" type="presOf" srcId="{BC2B5389-4C39-44E4-AFE1-E65999F84D7A}" destId="{1489F85D-1621-4B0A-9608-A26B2DAAF65C}" srcOrd="0" destOrd="0" presId="urn:microsoft.com/office/officeart/2005/8/layout/orgChart1"/>
    <dgm:cxn modelId="{38D60CBA-DA43-4A0C-A020-E2673E1542FD}" type="presOf" srcId="{7DD2EE91-06E2-4906-8A6E-C969551322AC}" destId="{6ACA56F1-675E-462F-8497-C98CAFB264AF}" srcOrd="1" destOrd="0" presId="urn:microsoft.com/office/officeart/2005/8/layout/orgChart1"/>
    <dgm:cxn modelId="{F5E54A0C-26F3-4B1C-AC19-FDD92703B386}" type="presOf" srcId="{B4C50F92-F46F-491C-BF77-707BBA69606D}" destId="{D147AFBC-BE50-4D9D-81E2-28389D7E6E5C}" srcOrd="1" destOrd="0" presId="urn:microsoft.com/office/officeart/2005/8/layout/orgChart1"/>
    <dgm:cxn modelId="{5FC2426C-9E4D-4E1E-BAA5-00E4C7D795B7}" type="presOf" srcId="{BA93C5D2-B901-4D9F-9677-F6A9A5B1E8B1}" destId="{7899682D-2CE9-4627-B244-74CE289B9AEB}" srcOrd="0" destOrd="0" presId="urn:microsoft.com/office/officeart/2005/8/layout/orgChart1"/>
    <dgm:cxn modelId="{0ED83059-3EBE-4DAE-A6F5-A3E99F8236B3}" srcId="{3747857A-37A5-458E-80B7-9511C846CDCA}" destId="{F4E790E8-8043-4A1A-AA6F-A0B4CDEC586E}" srcOrd="0" destOrd="0" parTransId="{BA93C5D2-B901-4D9F-9677-F6A9A5B1E8B1}" sibTransId="{254D59F6-6499-4761-B181-CDFBD8CD3F4C}"/>
    <dgm:cxn modelId="{89359385-72A3-40D0-88D7-CB5EAE80FF5C}" srcId="{845BE6FA-8584-44B9-8F08-0B3C6395C23C}" destId="{EEEEFB98-B548-410E-A421-94FCC73C7F61}" srcOrd="1" destOrd="0" parTransId="{84CD9A80-C0DE-4468-8249-D4E63455993D}" sibTransId="{523A0D0E-9BE2-4A35-A794-49D7ED710961}"/>
    <dgm:cxn modelId="{E8D29FCD-0CBF-442C-8F44-E3380E2BA27E}" type="presOf" srcId="{9CC9B446-AA00-46C6-A8DF-BB19CEC74739}" destId="{7AA36237-E9D2-4162-BE44-B55ED93D7C5C}" srcOrd="0" destOrd="0" presId="urn:microsoft.com/office/officeart/2005/8/layout/orgChart1"/>
    <dgm:cxn modelId="{E1325699-7DFD-45F4-938D-20FA5AB2F8B7}" type="presOf" srcId="{998D4F5D-4112-4C1D-B8ED-1A3AF38EE349}" destId="{5518F8DA-68C6-433E-A4FF-8317E7D81094}" srcOrd="0" destOrd="0" presId="urn:microsoft.com/office/officeart/2005/8/layout/orgChart1"/>
    <dgm:cxn modelId="{662CC20F-440C-4DD8-BA56-264AC38F509E}" srcId="{B4C50F92-F46F-491C-BF77-707BBA69606D}" destId="{BC2B5389-4C39-44E4-AFE1-E65999F84D7A}" srcOrd="1" destOrd="0" parTransId="{9BBF15F3-04F5-4EAA-9E00-8D2D99B46265}" sibTransId="{4EBCBC67-2390-4535-8490-DF135992D315}"/>
    <dgm:cxn modelId="{674398F4-6130-488F-BED0-F477225EB36E}" type="presOf" srcId="{D1C3466A-860E-42B6-80BF-DBDA1CFE5C11}" destId="{AFA6ACD7-E6D8-4213-B178-42F7805BF702}" srcOrd="0" destOrd="0" presId="urn:microsoft.com/office/officeart/2005/8/layout/orgChart1"/>
    <dgm:cxn modelId="{2D1F2E47-CA63-4A92-8BB0-38D9033B3953}" srcId="{9CC9B446-AA00-46C6-A8DF-BB19CEC74739}" destId="{3747857A-37A5-458E-80B7-9511C846CDCA}" srcOrd="0" destOrd="0" parTransId="{71F8C2E2-2D21-4CC6-A2AE-F7BD8A351EE4}" sibTransId="{8273E6CF-08BB-46DD-A734-962BA5826577}"/>
    <dgm:cxn modelId="{72B40CBD-133F-4FE8-A31A-11EF0E2927AB}" type="presOf" srcId="{3747857A-37A5-458E-80B7-9511C846CDCA}" destId="{B53D6139-8598-4F0E-B9C9-7FC574D47AF7}" srcOrd="1" destOrd="0" presId="urn:microsoft.com/office/officeart/2005/8/layout/orgChart1"/>
    <dgm:cxn modelId="{778D35C9-47F6-4D04-B6E0-148FA05BF134}" type="presOf" srcId="{BC2B5389-4C39-44E4-AFE1-E65999F84D7A}" destId="{E38EE277-251A-417A-9942-78D476E6CF04}" srcOrd="1" destOrd="0" presId="urn:microsoft.com/office/officeart/2005/8/layout/orgChart1"/>
    <dgm:cxn modelId="{4E50D7E5-1B3A-4A93-AA92-D96A04C81398}" srcId="{3747857A-37A5-458E-80B7-9511C846CDCA}" destId="{845BE6FA-8584-44B9-8F08-0B3C6395C23C}" srcOrd="2" destOrd="0" parTransId="{FA78DA38-868D-40C1-8EA3-D490A50833B0}" sibTransId="{F027DB70-FB05-45E8-A201-BF907C9E4065}"/>
    <dgm:cxn modelId="{892E5826-B4E7-43C5-9A93-2A2B1D27B6F5}" type="presOf" srcId="{C9B3F6E5-36B7-4F99-A14C-D7953F9EC0CC}" destId="{5329EB89-9A9B-46A7-A1FE-3544677EF203}" srcOrd="0" destOrd="0" presId="urn:microsoft.com/office/officeart/2005/8/layout/orgChart1"/>
    <dgm:cxn modelId="{B10B8A32-288B-4401-915E-FDD87AB8A2E3}" type="presOf" srcId="{F2282BC6-97E5-402F-BB65-DC0A1651C2A5}" destId="{419257A9-2EA1-4E72-B594-3F2DECF86AA8}" srcOrd="0" destOrd="0" presId="urn:microsoft.com/office/officeart/2005/8/layout/orgChart1"/>
    <dgm:cxn modelId="{230E83FC-6435-426D-B35F-49754BD68988}" type="presOf" srcId="{C9B3F6E5-36B7-4F99-A14C-D7953F9EC0CC}" destId="{C3F0C375-FE8F-4E20-81E0-22526EA036DF}" srcOrd="1" destOrd="0" presId="urn:microsoft.com/office/officeart/2005/8/layout/orgChart1"/>
    <dgm:cxn modelId="{B5348E49-2F60-4432-9B7B-EE1BBF0C6038}" srcId="{845BE6FA-8584-44B9-8F08-0B3C6395C23C}" destId="{B4C50F92-F46F-491C-BF77-707BBA69606D}" srcOrd="0" destOrd="0" parTransId="{3EC90D1E-8488-43E1-9E0A-79DFA11B48A3}" sibTransId="{C320B42E-4029-4DCD-B3E6-504E5A5E19D4}"/>
    <dgm:cxn modelId="{BF0C6010-0D9E-4A12-9DD4-638807A53FFD}" type="presOf" srcId="{FA78DA38-868D-40C1-8EA3-D490A50833B0}" destId="{CCBD44EA-7541-4653-A9EA-B018AF46FF19}" srcOrd="0" destOrd="0" presId="urn:microsoft.com/office/officeart/2005/8/layout/orgChart1"/>
    <dgm:cxn modelId="{F0D0DFA1-FFD8-49DC-9ED6-648FB1D158EE}" type="presOf" srcId="{3747857A-37A5-458E-80B7-9511C846CDCA}" destId="{38981BEB-43F0-4FDD-9956-9979D6190D47}" srcOrd="0" destOrd="0" presId="urn:microsoft.com/office/officeart/2005/8/layout/orgChart1"/>
    <dgm:cxn modelId="{7AAE2F99-4A27-4A78-98D7-0ECDA1EACBAE}" srcId="{EEEEFB98-B548-410E-A421-94FCC73C7F61}" destId="{F2282BC6-97E5-402F-BB65-DC0A1651C2A5}" srcOrd="0" destOrd="0" parTransId="{BC1B1CBC-B268-42F1-9838-DCE4BA4C98D3}" sibTransId="{23728D6F-E921-4527-A02C-0A74C6D0174D}"/>
    <dgm:cxn modelId="{DB870E58-F6B3-41B7-926B-621E95841504}" type="presOf" srcId="{8B4F272A-711B-4525-B2EF-AB026FFCCA47}" destId="{E7C4730A-AA97-40F0-9F1A-ADAC5450A9BE}" srcOrd="1" destOrd="0" presId="urn:microsoft.com/office/officeart/2005/8/layout/orgChart1"/>
    <dgm:cxn modelId="{034F7189-E4C0-47E2-B31D-CA40AB406D27}" type="presOf" srcId="{84CD9A80-C0DE-4468-8249-D4E63455993D}" destId="{4678A702-C5AA-4D76-B2C0-ED8F7445C1AC}" srcOrd="0" destOrd="0" presId="urn:microsoft.com/office/officeart/2005/8/layout/orgChart1"/>
    <dgm:cxn modelId="{1B3FDD65-9BF7-4C18-8529-742D01F0D526}" type="presOf" srcId="{12E9EF8F-7AF9-4C34-B047-45405844DE76}" destId="{5C4159A3-C690-4AE2-94A5-411BC0ADB808}" srcOrd="0" destOrd="0" presId="urn:microsoft.com/office/officeart/2005/8/layout/orgChart1"/>
    <dgm:cxn modelId="{78D667D2-3387-4262-A581-705D31B6391B}" type="presOf" srcId="{12E9EF8F-7AF9-4C34-B047-45405844DE76}" destId="{C80EA241-B3FF-43EA-B1C8-8986BFB26A45}" srcOrd="1" destOrd="0" presId="urn:microsoft.com/office/officeart/2005/8/layout/orgChart1"/>
    <dgm:cxn modelId="{DDEF099B-A12D-4FA4-A598-827293B0B513}" srcId="{3747857A-37A5-458E-80B7-9511C846CDCA}" destId="{8B4F272A-711B-4525-B2EF-AB026FFCCA47}" srcOrd="1" destOrd="0" parTransId="{5AC70356-91DD-4745-B30E-4733159DA79C}" sibTransId="{59A0189D-CEE2-4F68-BDAD-00CEB0ABEDFD}"/>
    <dgm:cxn modelId="{51B4AA54-34A2-47BC-8F39-88AF2734B587}" srcId="{3747857A-37A5-458E-80B7-9511C846CDCA}" destId="{BC0E58F5-3B61-430E-9549-249288EC36F5}" srcOrd="3" destOrd="0" parTransId="{E80EE804-57F0-4AFB-9CF5-C3D2D2A41CD5}" sibTransId="{9D778C04-DBFC-436C-9C61-B75922C0DB60}"/>
    <dgm:cxn modelId="{95238984-8DB1-4DDF-9C74-FBEF83882758}" type="presOf" srcId="{845BE6FA-8584-44B9-8F08-0B3C6395C23C}" destId="{336EC957-5C9D-4478-952B-CFCF770E3C50}" srcOrd="0" destOrd="0" presId="urn:microsoft.com/office/officeart/2005/8/layout/orgChart1"/>
    <dgm:cxn modelId="{2503A84D-C5EA-4F13-AA96-037A6FBB8438}" type="presOf" srcId="{3EC90D1E-8488-43E1-9E0A-79DFA11B48A3}" destId="{1B0A1CDB-B5CF-4D46-83C5-03089A30F761}" srcOrd="0" destOrd="0" presId="urn:microsoft.com/office/officeart/2005/8/layout/orgChart1"/>
    <dgm:cxn modelId="{ED72FE13-D93E-4CA0-B35D-12E479777C6D}" type="presOf" srcId="{F2282BC6-97E5-402F-BB65-DC0A1651C2A5}" destId="{DE2D652A-FBE8-41CE-AA6F-4BBE3B5BE166}" srcOrd="1" destOrd="0" presId="urn:microsoft.com/office/officeart/2005/8/layout/orgChart1"/>
    <dgm:cxn modelId="{4E2CC4E5-C343-4000-BCBB-20ED2A4B46E6}" srcId="{3747857A-37A5-458E-80B7-9511C846CDCA}" destId="{7DD2EE91-06E2-4906-8A6E-C969551322AC}" srcOrd="4" destOrd="0" parTransId="{D1C3466A-860E-42B6-80BF-DBDA1CFE5C11}" sibTransId="{8B8F651E-C08E-4CCA-9177-54A9B925AB77}"/>
    <dgm:cxn modelId="{92C99432-0398-4CAE-9C1A-66036F8B1C2D}" type="presOf" srcId="{F4E790E8-8043-4A1A-AA6F-A0B4CDEC586E}" destId="{5EBABB59-D29E-492B-B465-DF8099246732}" srcOrd="0" destOrd="0" presId="urn:microsoft.com/office/officeart/2005/8/layout/orgChart1"/>
    <dgm:cxn modelId="{8AFD36AE-74B4-4780-B7DA-4890A0BDB975}" type="presOf" srcId="{EEEEFB98-B548-410E-A421-94FCC73C7F61}" destId="{86A48794-2F83-48EB-96EA-ECF50A0E2BB7}" srcOrd="0" destOrd="0" presId="urn:microsoft.com/office/officeart/2005/8/layout/orgChart1"/>
    <dgm:cxn modelId="{63407F14-14FE-47BC-9B77-79C65F6AEF83}" type="presOf" srcId="{7DD2EE91-06E2-4906-8A6E-C969551322AC}" destId="{B572E144-4946-45B1-B1EC-911EF412FF35}" srcOrd="0" destOrd="0" presId="urn:microsoft.com/office/officeart/2005/8/layout/orgChart1"/>
    <dgm:cxn modelId="{FB58D1D6-9C80-4056-9C1E-D16035AD26EA}" srcId="{845BE6FA-8584-44B9-8F08-0B3C6395C23C}" destId="{12E9EF8F-7AF9-4C34-B047-45405844DE76}" srcOrd="2" destOrd="0" parTransId="{239C570F-ED94-4D6D-A639-13E4BFF3BEEE}" sibTransId="{745B95C3-C59F-463C-A837-EC767762A4F1}"/>
    <dgm:cxn modelId="{850BA488-C0EC-43AE-8677-6B0C5122965A}" type="presParOf" srcId="{7AA36237-E9D2-4162-BE44-B55ED93D7C5C}" destId="{4CA3AB13-8FB4-4C2C-9414-CEFA72F31F1D}" srcOrd="0" destOrd="0" presId="urn:microsoft.com/office/officeart/2005/8/layout/orgChart1"/>
    <dgm:cxn modelId="{3DEF8036-BA4F-463C-8B98-7E39983A9ACF}" type="presParOf" srcId="{4CA3AB13-8FB4-4C2C-9414-CEFA72F31F1D}" destId="{9E112642-721F-4ABE-BE9C-7F3FC2EB81D6}" srcOrd="0" destOrd="0" presId="urn:microsoft.com/office/officeart/2005/8/layout/orgChart1"/>
    <dgm:cxn modelId="{ED3673AB-A5CF-44DE-982F-91630422AA44}" type="presParOf" srcId="{9E112642-721F-4ABE-BE9C-7F3FC2EB81D6}" destId="{38981BEB-43F0-4FDD-9956-9979D6190D47}" srcOrd="0" destOrd="0" presId="urn:microsoft.com/office/officeart/2005/8/layout/orgChart1"/>
    <dgm:cxn modelId="{4F4CB387-B235-41D8-AB09-3100C60F1B1E}" type="presParOf" srcId="{9E112642-721F-4ABE-BE9C-7F3FC2EB81D6}" destId="{B53D6139-8598-4F0E-B9C9-7FC574D47AF7}" srcOrd="1" destOrd="0" presId="urn:microsoft.com/office/officeart/2005/8/layout/orgChart1"/>
    <dgm:cxn modelId="{F7E53F3A-6887-4C60-8E39-9865CBD94BDD}" type="presParOf" srcId="{4CA3AB13-8FB4-4C2C-9414-CEFA72F31F1D}" destId="{DF65696E-3277-4EE0-995B-77E57FBD9F1E}" srcOrd="1" destOrd="0" presId="urn:microsoft.com/office/officeart/2005/8/layout/orgChart1"/>
    <dgm:cxn modelId="{405E1275-ECA1-4546-BF43-08EC4B6BC50A}" type="presParOf" srcId="{DF65696E-3277-4EE0-995B-77E57FBD9F1E}" destId="{489113CC-E4F8-405C-AA83-82341E5BB8BF}" srcOrd="0" destOrd="0" presId="urn:microsoft.com/office/officeart/2005/8/layout/orgChart1"/>
    <dgm:cxn modelId="{2B6D3745-B572-4804-BDC9-49E55E568DA6}" type="presParOf" srcId="{DF65696E-3277-4EE0-995B-77E57FBD9F1E}" destId="{AD2C597F-D367-4483-B1CC-1F67B9E1D2C5}" srcOrd="1" destOrd="0" presId="urn:microsoft.com/office/officeart/2005/8/layout/orgChart1"/>
    <dgm:cxn modelId="{97C68AFB-D6AC-4958-8089-BE559342A8E4}" type="presParOf" srcId="{AD2C597F-D367-4483-B1CC-1F67B9E1D2C5}" destId="{0390FDA0-C85F-4DC1-A29E-50891C49A705}" srcOrd="0" destOrd="0" presId="urn:microsoft.com/office/officeart/2005/8/layout/orgChart1"/>
    <dgm:cxn modelId="{55B669FF-47A2-47E6-B152-0DF90C005941}" type="presParOf" srcId="{0390FDA0-C85F-4DC1-A29E-50891C49A705}" destId="{84C58F19-3D50-4EB4-B8EC-F2AE8E351D22}" srcOrd="0" destOrd="0" presId="urn:microsoft.com/office/officeart/2005/8/layout/orgChart1"/>
    <dgm:cxn modelId="{A61E9583-4914-40A8-B2F4-5CFDDE301D21}" type="presParOf" srcId="{0390FDA0-C85F-4DC1-A29E-50891C49A705}" destId="{E7C4730A-AA97-40F0-9F1A-ADAC5450A9BE}" srcOrd="1" destOrd="0" presId="urn:microsoft.com/office/officeart/2005/8/layout/orgChart1"/>
    <dgm:cxn modelId="{AAFB2C19-AEB3-4A22-994F-0F69A348C6FF}" type="presParOf" srcId="{AD2C597F-D367-4483-B1CC-1F67B9E1D2C5}" destId="{F851462D-7176-46FE-BE40-159BEDE26A71}" srcOrd="1" destOrd="0" presId="urn:microsoft.com/office/officeart/2005/8/layout/orgChart1"/>
    <dgm:cxn modelId="{0B5E8591-FEBB-49D1-9732-B62A4F68555C}" type="presParOf" srcId="{AD2C597F-D367-4483-B1CC-1F67B9E1D2C5}" destId="{9A5C0892-97BB-4132-B292-7BA1E6EA4761}" srcOrd="2" destOrd="0" presId="urn:microsoft.com/office/officeart/2005/8/layout/orgChart1"/>
    <dgm:cxn modelId="{0E1077FC-CD62-4649-AC40-ECA81C4C2C48}" type="presParOf" srcId="{DF65696E-3277-4EE0-995B-77E57FBD9F1E}" destId="{CCBD44EA-7541-4653-A9EA-B018AF46FF19}" srcOrd="2" destOrd="0" presId="urn:microsoft.com/office/officeart/2005/8/layout/orgChart1"/>
    <dgm:cxn modelId="{6D1CD07D-4608-4D37-9DC1-457B373DA431}" type="presParOf" srcId="{DF65696E-3277-4EE0-995B-77E57FBD9F1E}" destId="{B42AFA07-E30E-4D64-8C11-9CCC869F6C03}" srcOrd="3" destOrd="0" presId="urn:microsoft.com/office/officeart/2005/8/layout/orgChart1"/>
    <dgm:cxn modelId="{5CB3E91F-7357-4F46-8F61-B94B642E3426}" type="presParOf" srcId="{B42AFA07-E30E-4D64-8C11-9CCC869F6C03}" destId="{15E63B0E-1B34-4FFF-88C3-0CE2B4526096}" srcOrd="0" destOrd="0" presId="urn:microsoft.com/office/officeart/2005/8/layout/orgChart1"/>
    <dgm:cxn modelId="{05095B9F-345E-454A-B951-A1DE9785D444}" type="presParOf" srcId="{15E63B0E-1B34-4FFF-88C3-0CE2B4526096}" destId="{336EC957-5C9D-4478-952B-CFCF770E3C50}" srcOrd="0" destOrd="0" presId="urn:microsoft.com/office/officeart/2005/8/layout/orgChart1"/>
    <dgm:cxn modelId="{4B859DD1-151B-4D1D-B2B0-3AFB620785F8}" type="presParOf" srcId="{15E63B0E-1B34-4FFF-88C3-0CE2B4526096}" destId="{09435BDA-293C-405C-8950-D44CB1F0CFC3}" srcOrd="1" destOrd="0" presId="urn:microsoft.com/office/officeart/2005/8/layout/orgChart1"/>
    <dgm:cxn modelId="{EA10E610-C961-4FF4-8D92-E8D0B170615D}" type="presParOf" srcId="{B42AFA07-E30E-4D64-8C11-9CCC869F6C03}" destId="{FAE41AB8-BBEF-463B-B567-33807DE4F0C5}" srcOrd="1" destOrd="0" presId="urn:microsoft.com/office/officeart/2005/8/layout/orgChart1"/>
    <dgm:cxn modelId="{36AD7CB1-47F2-4148-85D6-58B75A5AF354}" type="presParOf" srcId="{FAE41AB8-BBEF-463B-B567-33807DE4F0C5}" destId="{1B0A1CDB-B5CF-4D46-83C5-03089A30F761}" srcOrd="0" destOrd="0" presId="urn:microsoft.com/office/officeart/2005/8/layout/orgChart1"/>
    <dgm:cxn modelId="{7A346329-3263-4890-B780-08473ACAA408}" type="presParOf" srcId="{FAE41AB8-BBEF-463B-B567-33807DE4F0C5}" destId="{1D037FA7-172A-4DCC-A26F-2E995B4952B1}" srcOrd="1" destOrd="0" presId="urn:microsoft.com/office/officeart/2005/8/layout/orgChart1"/>
    <dgm:cxn modelId="{42E88705-9E35-43DF-B509-AFF24C37138F}" type="presParOf" srcId="{1D037FA7-172A-4DCC-A26F-2E995B4952B1}" destId="{20A35240-D3E1-4098-AD50-D1409BDCD261}" srcOrd="0" destOrd="0" presId="urn:microsoft.com/office/officeart/2005/8/layout/orgChart1"/>
    <dgm:cxn modelId="{1FE64786-67DE-4F6E-A8B1-6CEB42AD2909}" type="presParOf" srcId="{20A35240-D3E1-4098-AD50-D1409BDCD261}" destId="{26B148F5-B15A-41A8-95E1-7612365FBF10}" srcOrd="0" destOrd="0" presId="urn:microsoft.com/office/officeart/2005/8/layout/orgChart1"/>
    <dgm:cxn modelId="{DC6D7F98-C709-46E9-AD01-0C2A9F726E95}" type="presParOf" srcId="{20A35240-D3E1-4098-AD50-D1409BDCD261}" destId="{D147AFBC-BE50-4D9D-81E2-28389D7E6E5C}" srcOrd="1" destOrd="0" presId="urn:microsoft.com/office/officeart/2005/8/layout/orgChart1"/>
    <dgm:cxn modelId="{41AF743C-CFC2-43BB-9FB0-91455A1F38B9}" type="presParOf" srcId="{1D037FA7-172A-4DCC-A26F-2E995B4952B1}" destId="{AFC24B8F-D796-4DDE-982C-532E56B05755}" srcOrd="1" destOrd="0" presId="urn:microsoft.com/office/officeart/2005/8/layout/orgChart1"/>
    <dgm:cxn modelId="{29FC97B7-86E8-497D-A54D-52932ACF01D1}" type="presParOf" srcId="{AFC24B8F-D796-4DDE-982C-532E56B05755}" destId="{5518F8DA-68C6-433E-A4FF-8317E7D81094}" srcOrd="0" destOrd="0" presId="urn:microsoft.com/office/officeart/2005/8/layout/orgChart1"/>
    <dgm:cxn modelId="{1D11A931-B2B4-4053-9F55-5EBB5E22092F}" type="presParOf" srcId="{AFC24B8F-D796-4DDE-982C-532E56B05755}" destId="{516BC118-2A04-411B-9B42-8A17FE5E6C93}" srcOrd="1" destOrd="0" presId="urn:microsoft.com/office/officeart/2005/8/layout/orgChart1"/>
    <dgm:cxn modelId="{BF9549CD-94F8-408E-A52D-C8CAD8CB5BC1}" type="presParOf" srcId="{516BC118-2A04-411B-9B42-8A17FE5E6C93}" destId="{DD51E224-CB69-480D-B563-FB04FDDF74A8}" srcOrd="0" destOrd="0" presId="urn:microsoft.com/office/officeart/2005/8/layout/orgChart1"/>
    <dgm:cxn modelId="{0D4229FB-9850-4019-90E1-D0CA6586834D}" type="presParOf" srcId="{DD51E224-CB69-480D-B563-FB04FDDF74A8}" destId="{5329EB89-9A9B-46A7-A1FE-3544677EF203}" srcOrd="0" destOrd="0" presId="urn:microsoft.com/office/officeart/2005/8/layout/orgChart1"/>
    <dgm:cxn modelId="{1305303B-FDB3-4F66-B7A5-AB1AE556F788}" type="presParOf" srcId="{DD51E224-CB69-480D-B563-FB04FDDF74A8}" destId="{C3F0C375-FE8F-4E20-81E0-22526EA036DF}" srcOrd="1" destOrd="0" presId="urn:microsoft.com/office/officeart/2005/8/layout/orgChart1"/>
    <dgm:cxn modelId="{4C098D1E-C0CB-4415-AB7B-188203117FD1}" type="presParOf" srcId="{516BC118-2A04-411B-9B42-8A17FE5E6C93}" destId="{FB1E9AA4-DA5E-4EB6-9C35-C41609B30BC0}" srcOrd="1" destOrd="0" presId="urn:microsoft.com/office/officeart/2005/8/layout/orgChart1"/>
    <dgm:cxn modelId="{6C385FD8-85F0-4836-BB58-6D619FA98F8C}" type="presParOf" srcId="{516BC118-2A04-411B-9B42-8A17FE5E6C93}" destId="{D6EA5112-86B7-4E0F-A8DC-D33C2DEDDDB8}" srcOrd="2" destOrd="0" presId="urn:microsoft.com/office/officeart/2005/8/layout/orgChart1"/>
    <dgm:cxn modelId="{E237ED16-880A-491D-8377-B0041A8EA205}" type="presParOf" srcId="{AFC24B8F-D796-4DDE-982C-532E56B05755}" destId="{9347451B-E7F3-48D7-87CB-7CC2E81DB06F}" srcOrd="2" destOrd="0" presId="urn:microsoft.com/office/officeart/2005/8/layout/orgChart1"/>
    <dgm:cxn modelId="{7D0635D0-7A07-4538-94E2-DA1219B08EC0}" type="presParOf" srcId="{AFC24B8F-D796-4DDE-982C-532E56B05755}" destId="{09F0F66F-E877-4EC4-850C-0E5C2DF3F44C}" srcOrd="3" destOrd="0" presId="urn:microsoft.com/office/officeart/2005/8/layout/orgChart1"/>
    <dgm:cxn modelId="{743E7001-E4DE-4241-BA91-AFBAFB4C17C1}" type="presParOf" srcId="{09F0F66F-E877-4EC4-850C-0E5C2DF3F44C}" destId="{3A5BC134-8BE3-4230-8FED-BD30A2195411}" srcOrd="0" destOrd="0" presId="urn:microsoft.com/office/officeart/2005/8/layout/orgChart1"/>
    <dgm:cxn modelId="{940A9B26-89F5-49F2-9E85-DFF93C15B4FD}" type="presParOf" srcId="{3A5BC134-8BE3-4230-8FED-BD30A2195411}" destId="{1489F85D-1621-4B0A-9608-A26B2DAAF65C}" srcOrd="0" destOrd="0" presId="urn:microsoft.com/office/officeart/2005/8/layout/orgChart1"/>
    <dgm:cxn modelId="{9E10071F-994E-4A29-B431-831B1BC8BC6C}" type="presParOf" srcId="{3A5BC134-8BE3-4230-8FED-BD30A2195411}" destId="{E38EE277-251A-417A-9942-78D476E6CF04}" srcOrd="1" destOrd="0" presId="urn:microsoft.com/office/officeart/2005/8/layout/orgChart1"/>
    <dgm:cxn modelId="{3A31C064-F5D9-45C0-A382-328D63A8FB6B}" type="presParOf" srcId="{09F0F66F-E877-4EC4-850C-0E5C2DF3F44C}" destId="{AA74F87F-F20C-4E84-8C8D-1B7D1B961A0F}" srcOrd="1" destOrd="0" presId="urn:microsoft.com/office/officeart/2005/8/layout/orgChart1"/>
    <dgm:cxn modelId="{AE848C79-7E5B-4C24-A3E0-BB4213D35A28}" type="presParOf" srcId="{09F0F66F-E877-4EC4-850C-0E5C2DF3F44C}" destId="{D4869C27-2DD6-4F33-AFE5-51F324EC4FDA}" srcOrd="2" destOrd="0" presId="urn:microsoft.com/office/officeart/2005/8/layout/orgChart1"/>
    <dgm:cxn modelId="{8E3CF77C-2B5A-4599-9F66-7C695E576DF5}" type="presParOf" srcId="{1D037FA7-172A-4DCC-A26F-2E995B4952B1}" destId="{082129A5-B4FB-4B7F-9D7D-EC084E312742}" srcOrd="2" destOrd="0" presId="urn:microsoft.com/office/officeart/2005/8/layout/orgChart1"/>
    <dgm:cxn modelId="{98354FA7-E0F1-4D25-B929-ED935105690B}" type="presParOf" srcId="{FAE41AB8-BBEF-463B-B567-33807DE4F0C5}" destId="{4678A702-C5AA-4D76-B2C0-ED8F7445C1AC}" srcOrd="2" destOrd="0" presId="urn:microsoft.com/office/officeart/2005/8/layout/orgChart1"/>
    <dgm:cxn modelId="{CBE9718E-1FB5-42CA-8038-15F0104CC690}" type="presParOf" srcId="{FAE41AB8-BBEF-463B-B567-33807DE4F0C5}" destId="{870B03B0-14F3-43D4-8B25-58B354DE2867}" srcOrd="3" destOrd="0" presId="urn:microsoft.com/office/officeart/2005/8/layout/orgChart1"/>
    <dgm:cxn modelId="{1ABA427D-3362-4F74-983B-2D6CC559696F}" type="presParOf" srcId="{870B03B0-14F3-43D4-8B25-58B354DE2867}" destId="{D6B991B8-B708-4FAF-ADA7-722C9934AF9D}" srcOrd="0" destOrd="0" presId="urn:microsoft.com/office/officeart/2005/8/layout/orgChart1"/>
    <dgm:cxn modelId="{DD4D6932-0CE3-47DD-A5CF-607A9B890F02}" type="presParOf" srcId="{D6B991B8-B708-4FAF-ADA7-722C9934AF9D}" destId="{86A48794-2F83-48EB-96EA-ECF50A0E2BB7}" srcOrd="0" destOrd="0" presId="urn:microsoft.com/office/officeart/2005/8/layout/orgChart1"/>
    <dgm:cxn modelId="{18755B5B-EA5C-494B-AAC3-2E3E59F7650B}" type="presParOf" srcId="{D6B991B8-B708-4FAF-ADA7-722C9934AF9D}" destId="{AF02C3F0-685E-4E65-B0A8-7567E597B8AF}" srcOrd="1" destOrd="0" presId="urn:microsoft.com/office/officeart/2005/8/layout/orgChart1"/>
    <dgm:cxn modelId="{453DBFED-5739-4F1F-8555-BF9A5BAD1504}" type="presParOf" srcId="{870B03B0-14F3-43D4-8B25-58B354DE2867}" destId="{51167DEF-AD63-403A-9CD5-6FC49FFC75C1}" srcOrd="1" destOrd="0" presId="urn:microsoft.com/office/officeart/2005/8/layout/orgChart1"/>
    <dgm:cxn modelId="{F91F4C6B-6EE4-4FFA-9B3B-0103E4FC2CE7}" type="presParOf" srcId="{51167DEF-AD63-403A-9CD5-6FC49FFC75C1}" destId="{AB356BD3-1B5C-49F7-8F8D-6BD43479F785}" srcOrd="0" destOrd="0" presId="urn:microsoft.com/office/officeart/2005/8/layout/orgChart1"/>
    <dgm:cxn modelId="{1799866C-0AB5-46DA-B79E-1FAB07E8A589}" type="presParOf" srcId="{51167DEF-AD63-403A-9CD5-6FC49FFC75C1}" destId="{2B3F5857-FDFB-453A-867A-1C1399DD2647}" srcOrd="1" destOrd="0" presId="urn:microsoft.com/office/officeart/2005/8/layout/orgChart1"/>
    <dgm:cxn modelId="{7EF72D1E-248F-457D-A059-09E7DB96078B}" type="presParOf" srcId="{2B3F5857-FDFB-453A-867A-1C1399DD2647}" destId="{8CC415D0-F592-413C-97C3-1143C21B95B6}" srcOrd="0" destOrd="0" presId="urn:microsoft.com/office/officeart/2005/8/layout/orgChart1"/>
    <dgm:cxn modelId="{A8EC9EF2-65C2-4EFE-A3D9-78B9133DB0E5}" type="presParOf" srcId="{8CC415D0-F592-413C-97C3-1143C21B95B6}" destId="{419257A9-2EA1-4E72-B594-3F2DECF86AA8}" srcOrd="0" destOrd="0" presId="urn:microsoft.com/office/officeart/2005/8/layout/orgChart1"/>
    <dgm:cxn modelId="{F1C03FF7-2FCD-410D-86B8-7050C55A45CD}" type="presParOf" srcId="{8CC415D0-F592-413C-97C3-1143C21B95B6}" destId="{DE2D652A-FBE8-41CE-AA6F-4BBE3B5BE166}" srcOrd="1" destOrd="0" presId="urn:microsoft.com/office/officeart/2005/8/layout/orgChart1"/>
    <dgm:cxn modelId="{4E5CE36B-9C69-408C-8C4F-C5751FAD2BEE}" type="presParOf" srcId="{2B3F5857-FDFB-453A-867A-1C1399DD2647}" destId="{AC1968BC-A748-41C7-828A-64C42A4F3443}" srcOrd="1" destOrd="0" presId="urn:microsoft.com/office/officeart/2005/8/layout/orgChart1"/>
    <dgm:cxn modelId="{334D75E6-4DFE-4FFE-9AAA-99711C860BA4}" type="presParOf" srcId="{2B3F5857-FDFB-453A-867A-1C1399DD2647}" destId="{71F53396-6811-470A-91C9-41E004C0B635}" srcOrd="2" destOrd="0" presId="urn:microsoft.com/office/officeart/2005/8/layout/orgChart1"/>
    <dgm:cxn modelId="{196CCB6F-47DD-46F3-B99F-AA31082049C7}" type="presParOf" srcId="{870B03B0-14F3-43D4-8B25-58B354DE2867}" destId="{3E779570-6238-444E-B938-4420B0199659}" srcOrd="2" destOrd="0" presId="urn:microsoft.com/office/officeart/2005/8/layout/orgChart1"/>
    <dgm:cxn modelId="{7708DAD5-D921-4A1A-A793-F409D3D822F5}" type="presParOf" srcId="{FAE41AB8-BBEF-463B-B567-33807DE4F0C5}" destId="{8CD2855B-4F4C-4364-998C-E069112ADC4A}" srcOrd="4" destOrd="0" presId="urn:microsoft.com/office/officeart/2005/8/layout/orgChart1"/>
    <dgm:cxn modelId="{5E4AB0E0-DF3B-458B-9CDB-C64B0B40984E}" type="presParOf" srcId="{FAE41AB8-BBEF-463B-B567-33807DE4F0C5}" destId="{780A6726-68FA-4224-9C25-05E4853CCCF2}" srcOrd="5" destOrd="0" presId="urn:microsoft.com/office/officeart/2005/8/layout/orgChart1"/>
    <dgm:cxn modelId="{47EE7D59-3819-4F0C-9009-143009011F48}" type="presParOf" srcId="{780A6726-68FA-4224-9C25-05E4853CCCF2}" destId="{87199868-3D9D-464D-8F63-91468C414712}" srcOrd="0" destOrd="0" presId="urn:microsoft.com/office/officeart/2005/8/layout/orgChart1"/>
    <dgm:cxn modelId="{F9013458-DF85-42A4-AC5E-76F1BF536CA8}" type="presParOf" srcId="{87199868-3D9D-464D-8F63-91468C414712}" destId="{5C4159A3-C690-4AE2-94A5-411BC0ADB808}" srcOrd="0" destOrd="0" presId="urn:microsoft.com/office/officeart/2005/8/layout/orgChart1"/>
    <dgm:cxn modelId="{850A6991-C6A6-4F25-93DB-4CB22CC2A54F}" type="presParOf" srcId="{87199868-3D9D-464D-8F63-91468C414712}" destId="{C80EA241-B3FF-43EA-B1C8-8986BFB26A45}" srcOrd="1" destOrd="0" presId="urn:microsoft.com/office/officeart/2005/8/layout/orgChart1"/>
    <dgm:cxn modelId="{915E376D-5A54-43C0-8060-C1B7CDA29EB7}" type="presParOf" srcId="{780A6726-68FA-4224-9C25-05E4853CCCF2}" destId="{E0510AAC-401E-41A1-9F34-F8B02FBFA793}" srcOrd="1" destOrd="0" presId="urn:microsoft.com/office/officeart/2005/8/layout/orgChart1"/>
    <dgm:cxn modelId="{24E146DA-325D-40F9-9BD3-C44813C5576F}" type="presParOf" srcId="{780A6726-68FA-4224-9C25-05E4853CCCF2}" destId="{0FEF6C10-6388-4ABA-8F6B-CB89F9E90168}" srcOrd="2" destOrd="0" presId="urn:microsoft.com/office/officeart/2005/8/layout/orgChart1"/>
    <dgm:cxn modelId="{961336C3-5E46-40D7-8E16-5CA6A5D1FD58}" type="presParOf" srcId="{B42AFA07-E30E-4D64-8C11-9CCC869F6C03}" destId="{617EC93A-BC00-4D5A-8EFA-622580D60B72}" srcOrd="2" destOrd="0" presId="urn:microsoft.com/office/officeart/2005/8/layout/orgChart1"/>
    <dgm:cxn modelId="{598C4238-5205-4921-B042-2629CC28AED9}" type="presParOf" srcId="{DF65696E-3277-4EE0-995B-77E57FBD9F1E}" destId="{BE9C2049-51F3-4779-937D-9BDDB9FEBD52}" srcOrd="4" destOrd="0" presId="urn:microsoft.com/office/officeart/2005/8/layout/orgChart1"/>
    <dgm:cxn modelId="{B8F4CA36-EED7-434C-8F60-6BA49A646D10}" type="presParOf" srcId="{DF65696E-3277-4EE0-995B-77E57FBD9F1E}" destId="{F21E0D15-EB89-4E9C-8800-81F5339F4054}" srcOrd="5" destOrd="0" presId="urn:microsoft.com/office/officeart/2005/8/layout/orgChart1"/>
    <dgm:cxn modelId="{A7C7243E-F297-46FA-9772-C084F00C2349}" type="presParOf" srcId="{F21E0D15-EB89-4E9C-8800-81F5339F4054}" destId="{5499A7D1-98C8-445C-B1AD-CBAC5052B51D}" srcOrd="0" destOrd="0" presId="urn:microsoft.com/office/officeart/2005/8/layout/orgChart1"/>
    <dgm:cxn modelId="{296F7592-B2D2-4881-BB37-E892C36AC953}" type="presParOf" srcId="{5499A7D1-98C8-445C-B1AD-CBAC5052B51D}" destId="{B91B7EE8-B9F0-46DE-87BD-35108303294F}" srcOrd="0" destOrd="0" presId="urn:microsoft.com/office/officeart/2005/8/layout/orgChart1"/>
    <dgm:cxn modelId="{7F65D432-D15A-4B64-A8C6-14EAE96513CF}" type="presParOf" srcId="{5499A7D1-98C8-445C-B1AD-CBAC5052B51D}" destId="{5295F943-0D55-45E6-BE81-A668936570A3}" srcOrd="1" destOrd="0" presId="urn:microsoft.com/office/officeart/2005/8/layout/orgChart1"/>
    <dgm:cxn modelId="{8628B8CF-73F8-4A18-86DE-8C30474FF5FD}" type="presParOf" srcId="{F21E0D15-EB89-4E9C-8800-81F5339F4054}" destId="{F2864384-6B90-44FF-9B2C-46DBD28FB5E1}" srcOrd="1" destOrd="0" presId="urn:microsoft.com/office/officeart/2005/8/layout/orgChart1"/>
    <dgm:cxn modelId="{05060F73-59BA-4615-AF74-72577709016E}" type="presParOf" srcId="{F21E0D15-EB89-4E9C-8800-81F5339F4054}" destId="{BA6C1AAB-1778-43E7-BF11-CF898DEAAAEA}" srcOrd="2" destOrd="0" presId="urn:microsoft.com/office/officeart/2005/8/layout/orgChart1"/>
    <dgm:cxn modelId="{CB9B4CAA-8C84-45B7-8DFB-37EDEEB37449}" type="presParOf" srcId="{DF65696E-3277-4EE0-995B-77E57FBD9F1E}" destId="{AFA6ACD7-E6D8-4213-B178-42F7805BF702}" srcOrd="6" destOrd="0" presId="urn:microsoft.com/office/officeart/2005/8/layout/orgChart1"/>
    <dgm:cxn modelId="{8B69AD66-A1EA-4490-B807-89FE89414981}" type="presParOf" srcId="{DF65696E-3277-4EE0-995B-77E57FBD9F1E}" destId="{B3452170-4BCB-4ED5-965D-99C31B2556B3}" srcOrd="7" destOrd="0" presId="urn:microsoft.com/office/officeart/2005/8/layout/orgChart1"/>
    <dgm:cxn modelId="{F53A04A1-3929-4552-942C-6E8565C7F65F}" type="presParOf" srcId="{B3452170-4BCB-4ED5-965D-99C31B2556B3}" destId="{63E3A902-9473-4779-B6DA-0E41AD3D539E}" srcOrd="0" destOrd="0" presId="urn:microsoft.com/office/officeart/2005/8/layout/orgChart1"/>
    <dgm:cxn modelId="{C359BCC4-D923-4434-BBCD-9067DDE7AA9B}" type="presParOf" srcId="{63E3A902-9473-4779-B6DA-0E41AD3D539E}" destId="{B572E144-4946-45B1-B1EC-911EF412FF35}" srcOrd="0" destOrd="0" presId="urn:microsoft.com/office/officeart/2005/8/layout/orgChart1"/>
    <dgm:cxn modelId="{FCEF5765-8507-4B0A-9B82-7F890E630C69}" type="presParOf" srcId="{63E3A902-9473-4779-B6DA-0E41AD3D539E}" destId="{6ACA56F1-675E-462F-8497-C98CAFB264AF}" srcOrd="1" destOrd="0" presId="urn:microsoft.com/office/officeart/2005/8/layout/orgChart1"/>
    <dgm:cxn modelId="{CBBF5CB8-9E34-4992-A158-6E67818BBB4F}" type="presParOf" srcId="{B3452170-4BCB-4ED5-965D-99C31B2556B3}" destId="{E08AD428-CBF0-477C-BECE-513D3CC8F7FA}" srcOrd="1" destOrd="0" presId="urn:microsoft.com/office/officeart/2005/8/layout/orgChart1"/>
    <dgm:cxn modelId="{B90E89F9-8989-4C62-A9D2-39B6E7242959}" type="presParOf" srcId="{B3452170-4BCB-4ED5-965D-99C31B2556B3}" destId="{9AE5EAEB-ECB5-490F-AA4D-47665AC7937D}" srcOrd="2" destOrd="0" presId="urn:microsoft.com/office/officeart/2005/8/layout/orgChart1"/>
    <dgm:cxn modelId="{171D3BDE-BA93-4445-A01A-1DF81E6CD86E}" type="presParOf" srcId="{4CA3AB13-8FB4-4C2C-9414-CEFA72F31F1D}" destId="{124B9DD1-4F1C-47DE-A7E2-0E278084A1D5}" srcOrd="2" destOrd="0" presId="urn:microsoft.com/office/officeart/2005/8/layout/orgChart1"/>
    <dgm:cxn modelId="{5325DC29-54E6-4A14-8DA8-51117694A9F4}" type="presParOf" srcId="{124B9DD1-4F1C-47DE-A7E2-0E278084A1D5}" destId="{7899682D-2CE9-4627-B244-74CE289B9AEB}" srcOrd="0" destOrd="0" presId="urn:microsoft.com/office/officeart/2005/8/layout/orgChart1"/>
    <dgm:cxn modelId="{0BDC144B-9A45-434C-9743-6775DB72287F}" type="presParOf" srcId="{124B9DD1-4F1C-47DE-A7E2-0E278084A1D5}" destId="{5F4DDFA9-0FA2-4D08-9FCB-DDB2E001B698}" srcOrd="1" destOrd="0" presId="urn:microsoft.com/office/officeart/2005/8/layout/orgChart1"/>
    <dgm:cxn modelId="{3087853F-21B9-48E2-A21A-49A291DA5E8F}" type="presParOf" srcId="{5F4DDFA9-0FA2-4D08-9FCB-DDB2E001B698}" destId="{F6832722-51D3-4427-A111-636EB4369752}" srcOrd="0" destOrd="0" presId="urn:microsoft.com/office/officeart/2005/8/layout/orgChart1"/>
    <dgm:cxn modelId="{458436B3-64C0-48CF-9EDF-1F22F13DCE37}" type="presParOf" srcId="{F6832722-51D3-4427-A111-636EB4369752}" destId="{5EBABB59-D29E-492B-B465-DF8099246732}" srcOrd="0" destOrd="0" presId="urn:microsoft.com/office/officeart/2005/8/layout/orgChart1"/>
    <dgm:cxn modelId="{2FE2DCC6-84E3-482A-8EE5-EEF59CD890A3}" type="presParOf" srcId="{F6832722-51D3-4427-A111-636EB4369752}" destId="{6D20E980-B881-442E-8A39-783B92D5ED94}" srcOrd="1" destOrd="0" presId="urn:microsoft.com/office/officeart/2005/8/layout/orgChart1"/>
    <dgm:cxn modelId="{143B1089-3BEC-4D9A-8864-2436BC7D0640}" type="presParOf" srcId="{5F4DDFA9-0FA2-4D08-9FCB-DDB2E001B698}" destId="{77BD9788-DC0C-416B-8FAD-E1BA091E75C9}" srcOrd="1" destOrd="0" presId="urn:microsoft.com/office/officeart/2005/8/layout/orgChart1"/>
    <dgm:cxn modelId="{2711F8CB-C1F3-4046-97A8-2174D5CC9873}" type="presParOf" srcId="{5F4DDFA9-0FA2-4D08-9FCB-DDB2E001B698}" destId="{5C988F61-86F6-4102-9D97-8C3C97A4F22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F838D28-D7A8-4448-B8BF-C7485734C12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503EDF6-3804-41F7-AB84-AD1C5872F8B4}">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400" dirty="0" smtClean="0"/>
            <a:t>Vorstand</a:t>
          </a:r>
          <a:endParaRPr lang="en-US" sz="1400" dirty="0"/>
        </a:p>
      </dgm:t>
    </dgm:pt>
    <dgm:pt modelId="{DAC58431-AB73-459D-8AED-51B6A17F0728}" type="parTrans" cxnId="{0605B7F0-BFEB-4A25-8673-DF90757B7959}">
      <dgm:prSet/>
      <dgm:spPr/>
      <dgm:t>
        <a:bodyPr/>
        <a:lstStyle/>
        <a:p>
          <a:endParaRPr lang="en-US" sz="1400"/>
        </a:p>
      </dgm:t>
    </dgm:pt>
    <dgm:pt modelId="{0C137A64-4C26-40E1-805C-2AF8D9E28287}" type="sibTrans" cxnId="{0605B7F0-BFEB-4A25-8673-DF90757B7959}">
      <dgm:prSet/>
      <dgm:spPr/>
      <dgm:t>
        <a:bodyPr/>
        <a:lstStyle/>
        <a:p>
          <a:endParaRPr lang="en-US" sz="1400"/>
        </a:p>
      </dgm:t>
    </dgm:pt>
    <dgm:pt modelId="{BAEDDA79-AFEB-415B-B238-4DF9BE5337B2}" type="asst">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400" dirty="0" smtClean="0"/>
            <a:t>Corporate Services</a:t>
          </a:r>
          <a:endParaRPr lang="en-US" sz="1400" dirty="0"/>
        </a:p>
      </dgm:t>
    </dgm:pt>
    <dgm:pt modelId="{56A808B3-2733-43F9-964D-87890265F702}" type="parTrans" cxnId="{15FDF5DD-B55C-43BE-A1D9-F73D625FC438}">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400"/>
        </a:p>
      </dgm:t>
    </dgm:pt>
    <dgm:pt modelId="{4E54ABD9-B63C-44F7-9AD1-34EC55E5EF86}" type="sibTrans" cxnId="{15FDF5DD-B55C-43BE-A1D9-F73D625FC438}">
      <dgm:prSet/>
      <dgm:spPr/>
      <dgm:t>
        <a:bodyPr/>
        <a:lstStyle/>
        <a:p>
          <a:endParaRPr lang="en-US" sz="1400"/>
        </a:p>
      </dgm:t>
    </dgm:pt>
    <dgm:pt modelId="{E6B13C8E-826B-41FD-9488-743B7837119F}">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400" dirty="0" smtClean="0"/>
            <a:t>Sektor 1</a:t>
          </a:r>
          <a:endParaRPr lang="en-US" sz="1400" dirty="0"/>
        </a:p>
      </dgm:t>
    </dgm:pt>
    <dgm:pt modelId="{298AA3D9-08CD-4A89-B33F-9FA2F1518800}" type="parTrans" cxnId="{6E181BD6-C093-421B-9DFA-486A7564B4E2}">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400"/>
        </a:p>
      </dgm:t>
    </dgm:pt>
    <dgm:pt modelId="{71818728-945F-4FD2-BB34-E4B8F8FA15C1}" type="sibTrans" cxnId="{6E181BD6-C093-421B-9DFA-486A7564B4E2}">
      <dgm:prSet/>
      <dgm:spPr/>
      <dgm:t>
        <a:bodyPr/>
        <a:lstStyle/>
        <a:p>
          <a:endParaRPr lang="en-US" sz="1400"/>
        </a:p>
      </dgm:t>
    </dgm:pt>
    <dgm:pt modelId="{14549C84-76C4-4EB3-98CB-7617C96D36D4}">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400" dirty="0" smtClean="0"/>
            <a:t>Sektor 2</a:t>
          </a:r>
          <a:endParaRPr lang="en-US" sz="1400" dirty="0"/>
        </a:p>
      </dgm:t>
    </dgm:pt>
    <dgm:pt modelId="{D1F50F9D-71D0-4890-B071-0AEEA88AC944}" type="parTrans" cxnId="{BFB0D2EF-383C-4FBD-90C4-CD1662712BF3}">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400"/>
        </a:p>
      </dgm:t>
    </dgm:pt>
    <dgm:pt modelId="{39B5782D-EBAC-4AE3-97AB-860195A481F8}" type="sibTrans" cxnId="{BFB0D2EF-383C-4FBD-90C4-CD1662712BF3}">
      <dgm:prSet/>
      <dgm:spPr/>
      <dgm:t>
        <a:bodyPr/>
        <a:lstStyle/>
        <a:p>
          <a:endParaRPr lang="en-US" sz="1400"/>
        </a:p>
      </dgm:t>
    </dgm:pt>
    <dgm:pt modelId="{3C9ABE6D-D149-43FC-AB90-964315E7C4EE}">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400" dirty="0" smtClean="0"/>
            <a:t>Sektor 3</a:t>
          </a:r>
          <a:endParaRPr lang="en-US" sz="1400" dirty="0"/>
        </a:p>
      </dgm:t>
    </dgm:pt>
    <dgm:pt modelId="{086ECFCB-C2D6-4350-82A7-51D952624831}" type="parTrans" cxnId="{FE92EE82-ED1F-4E9E-AA65-042E9916F969}">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400"/>
        </a:p>
      </dgm:t>
    </dgm:pt>
    <dgm:pt modelId="{6EBDA5A1-4791-4562-88BC-8E7E2CEC0AB4}" type="sibTrans" cxnId="{FE92EE82-ED1F-4E9E-AA65-042E9916F969}">
      <dgm:prSet/>
      <dgm:spPr/>
      <dgm:t>
        <a:bodyPr/>
        <a:lstStyle/>
        <a:p>
          <a:endParaRPr lang="en-US" sz="1400"/>
        </a:p>
      </dgm:t>
    </dgm:pt>
    <dgm:pt modelId="{4C10DE9D-4D66-47FE-B34F-AF411A28A3E8}">
      <dgm:prSet phldrT="[Text]" cust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sz="1400" dirty="0" smtClean="0"/>
            <a:t>Sektor 4</a:t>
          </a:r>
          <a:endParaRPr lang="en-US" sz="1400" dirty="0"/>
        </a:p>
      </dgm:t>
    </dgm:pt>
    <dgm:pt modelId="{E7E3E06D-8335-487E-994A-FFD3B2A0328C}" type="parTrans" cxnId="{EE990BB3-631B-41F7-9E02-474989BE1624}">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sz="1400"/>
        </a:p>
      </dgm:t>
    </dgm:pt>
    <dgm:pt modelId="{4CD9E738-F171-4452-8B8A-6271F479E11C}" type="sibTrans" cxnId="{EE990BB3-631B-41F7-9E02-474989BE1624}">
      <dgm:prSet/>
      <dgm:spPr/>
      <dgm:t>
        <a:bodyPr/>
        <a:lstStyle/>
        <a:p>
          <a:endParaRPr lang="en-US" sz="1400"/>
        </a:p>
      </dgm:t>
    </dgm:pt>
    <dgm:pt modelId="{0F0F44EF-EB4A-4B73-A7C7-1A7371287C09}" type="pres">
      <dgm:prSet presAssocID="{CF838D28-D7A8-4448-B8BF-C7485734C12D}" presName="hierChild1" presStyleCnt="0">
        <dgm:presLayoutVars>
          <dgm:orgChart val="1"/>
          <dgm:chPref val="1"/>
          <dgm:dir/>
          <dgm:animOne val="branch"/>
          <dgm:animLvl val="lvl"/>
          <dgm:resizeHandles/>
        </dgm:presLayoutVars>
      </dgm:prSet>
      <dgm:spPr/>
      <dgm:t>
        <a:bodyPr/>
        <a:lstStyle/>
        <a:p>
          <a:endParaRPr lang="en-US"/>
        </a:p>
      </dgm:t>
    </dgm:pt>
    <dgm:pt modelId="{ED9B44E6-DA17-4380-B59F-5777B60BF484}" type="pres">
      <dgm:prSet presAssocID="{F503EDF6-3804-41F7-AB84-AD1C5872F8B4}" presName="hierRoot1" presStyleCnt="0">
        <dgm:presLayoutVars>
          <dgm:hierBranch val="init"/>
        </dgm:presLayoutVars>
      </dgm:prSet>
      <dgm:spPr/>
    </dgm:pt>
    <dgm:pt modelId="{B109425F-9882-4262-BFF2-FA5E1E4D0143}" type="pres">
      <dgm:prSet presAssocID="{F503EDF6-3804-41F7-AB84-AD1C5872F8B4}" presName="rootComposite1" presStyleCnt="0"/>
      <dgm:spPr/>
    </dgm:pt>
    <dgm:pt modelId="{D372235E-B84A-48FF-8FA3-25EBA6534BDC}" type="pres">
      <dgm:prSet presAssocID="{F503EDF6-3804-41F7-AB84-AD1C5872F8B4}" presName="rootText1" presStyleLbl="node0" presStyleIdx="0" presStyleCnt="1">
        <dgm:presLayoutVars>
          <dgm:chPref val="3"/>
        </dgm:presLayoutVars>
      </dgm:prSet>
      <dgm:spPr/>
      <dgm:t>
        <a:bodyPr/>
        <a:lstStyle/>
        <a:p>
          <a:endParaRPr lang="en-US"/>
        </a:p>
      </dgm:t>
    </dgm:pt>
    <dgm:pt modelId="{7C2B34E4-F3A9-4C39-ADD7-D6459426685D}" type="pres">
      <dgm:prSet presAssocID="{F503EDF6-3804-41F7-AB84-AD1C5872F8B4}" presName="rootConnector1" presStyleLbl="node1" presStyleIdx="0" presStyleCnt="0"/>
      <dgm:spPr/>
      <dgm:t>
        <a:bodyPr/>
        <a:lstStyle/>
        <a:p>
          <a:endParaRPr lang="en-US"/>
        </a:p>
      </dgm:t>
    </dgm:pt>
    <dgm:pt modelId="{4D615B31-26D3-4D91-9AC8-BBB3E6F219F4}" type="pres">
      <dgm:prSet presAssocID="{F503EDF6-3804-41F7-AB84-AD1C5872F8B4}" presName="hierChild2" presStyleCnt="0"/>
      <dgm:spPr/>
    </dgm:pt>
    <dgm:pt modelId="{142C2A66-AACC-445A-BC8D-DDE11F37CF32}" type="pres">
      <dgm:prSet presAssocID="{298AA3D9-08CD-4A89-B33F-9FA2F1518800}" presName="Name37" presStyleLbl="parChTrans1D2" presStyleIdx="0" presStyleCnt="5"/>
      <dgm:spPr/>
      <dgm:t>
        <a:bodyPr/>
        <a:lstStyle/>
        <a:p>
          <a:endParaRPr lang="en-US"/>
        </a:p>
      </dgm:t>
    </dgm:pt>
    <dgm:pt modelId="{678BCE9D-68CA-4078-9F19-0D0E6AB74A26}" type="pres">
      <dgm:prSet presAssocID="{E6B13C8E-826B-41FD-9488-743B7837119F}" presName="hierRoot2" presStyleCnt="0">
        <dgm:presLayoutVars>
          <dgm:hierBranch val="init"/>
        </dgm:presLayoutVars>
      </dgm:prSet>
      <dgm:spPr/>
    </dgm:pt>
    <dgm:pt modelId="{7A04C761-A04C-40B2-97E5-F8E735BCAA02}" type="pres">
      <dgm:prSet presAssocID="{E6B13C8E-826B-41FD-9488-743B7837119F}" presName="rootComposite" presStyleCnt="0"/>
      <dgm:spPr/>
    </dgm:pt>
    <dgm:pt modelId="{A0A6C810-0B92-4DA3-9B92-4F257F0363C9}" type="pres">
      <dgm:prSet presAssocID="{E6B13C8E-826B-41FD-9488-743B7837119F}" presName="rootText" presStyleLbl="node2" presStyleIdx="0" presStyleCnt="4">
        <dgm:presLayoutVars>
          <dgm:chPref val="3"/>
        </dgm:presLayoutVars>
      </dgm:prSet>
      <dgm:spPr/>
      <dgm:t>
        <a:bodyPr/>
        <a:lstStyle/>
        <a:p>
          <a:endParaRPr lang="en-US"/>
        </a:p>
      </dgm:t>
    </dgm:pt>
    <dgm:pt modelId="{F54BFEF9-FC8D-43A9-B117-BCBD876E3DF5}" type="pres">
      <dgm:prSet presAssocID="{E6B13C8E-826B-41FD-9488-743B7837119F}" presName="rootConnector" presStyleLbl="node2" presStyleIdx="0" presStyleCnt="4"/>
      <dgm:spPr/>
      <dgm:t>
        <a:bodyPr/>
        <a:lstStyle/>
        <a:p>
          <a:endParaRPr lang="en-US"/>
        </a:p>
      </dgm:t>
    </dgm:pt>
    <dgm:pt modelId="{26C1ED8F-7C43-4307-8B66-F1E89B3E2EB6}" type="pres">
      <dgm:prSet presAssocID="{E6B13C8E-826B-41FD-9488-743B7837119F}" presName="hierChild4" presStyleCnt="0"/>
      <dgm:spPr/>
    </dgm:pt>
    <dgm:pt modelId="{500C9A1B-7F89-49B7-89CF-026F72982213}" type="pres">
      <dgm:prSet presAssocID="{E6B13C8E-826B-41FD-9488-743B7837119F}" presName="hierChild5" presStyleCnt="0"/>
      <dgm:spPr/>
    </dgm:pt>
    <dgm:pt modelId="{9F9588FA-DFFE-4A71-A565-023B82A21E9F}" type="pres">
      <dgm:prSet presAssocID="{D1F50F9D-71D0-4890-B071-0AEEA88AC944}" presName="Name37" presStyleLbl="parChTrans1D2" presStyleIdx="1" presStyleCnt="5"/>
      <dgm:spPr/>
      <dgm:t>
        <a:bodyPr/>
        <a:lstStyle/>
        <a:p>
          <a:endParaRPr lang="en-US"/>
        </a:p>
      </dgm:t>
    </dgm:pt>
    <dgm:pt modelId="{C71CCCA7-3AC5-4500-9A3C-7276D8F6687E}" type="pres">
      <dgm:prSet presAssocID="{14549C84-76C4-4EB3-98CB-7617C96D36D4}" presName="hierRoot2" presStyleCnt="0">
        <dgm:presLayoutVars>
          <dgm:hierBranch val="init"/>
        </dgm:presLayoutVars>
      </dgm:prSet>
      <dgm:spPr/>
    </dgm:pt>
    <dgm:pt modelId="{FBA7BA0A-3895-439F-8DF7-B2C0D85CD10F}" type="pres">
      <dgm:prSet presAssocID="{14549C84-76C4-4EB3-98CB-7617C96D36D4}" presName="rootComposite" presStyleCnt="0"/>
      <dgm:spPr/>
    </dgm:pt>
    <dgm:pt modelId="{9590641B-8A4E-4A1A-8D89-5D82989754E2}" type="pres">
      <dgm:prSet presAssocID="{14549C84-76C4-4EB3-98CB-7617C96D36D4}" presName="rootText" presStyleLbl="node2" presStyleIdx="1" presStyleCnt="4">
        <dgm:presLayoutVars>
          <dgm:chPref val="3"/>
        </dgm:presLayoutVars>
      </dgm:prSet>
      <dgm:spPr/>
      <dgm:t>
        <a:bodyPr/>
        <a:lstStyle/>
        <a:p>
          <a:endParaRPr lang="en-US"/>
        </a:p>
      </dgm:t>
    </dgm:pt>
    <dgm:pt modelId="{B2052DF0-02AA-43D1-94B1-974E64198B4D}" type="pres">
      <dgm:prSet presAssocID="{14549C84-76C4-4EB3-98CB-7617C96D36D4}" presName="rootConnector" presStyleLbl="node2" presStyleIdx="1" presStyleCnt="4"/>
      <dgm:spPr/>
      <dgm:t>
        <a:bodyPr/>
        <a:lstStyle/>
        <a:p>
          <a:endParaRPr lang="en-US"/>
        </a:p>
      </dgm:t>
    </dgm:pt>
    <dgm:pt modelId="{86D908A7-ED8A-48DB-9ECC-143E42A4DBAC}" type="pres">
      <dgm:prSet presAssocID="{14549C84-76C4-4EB3-98CB-7617C96D36D4}" presName="hierChild4" presStyleCnt="0"/>
      <dgm:spPr/>
    </dgm:pt>
    <dgm:pt modelId="{4CB9FCC3-822D-441E-B911-7201D34924E6}" type="pres">
      <dgm:prSet presAssocID="{14549C84-76C4-4EB3-98CB-7617C96D36D4}" presName="hierChild5" presStyleCnt="0"/>
      <dgm:spPr/>
    </dgm:pt>
    <dgm:pt modelId="{93589468-B09E-4185-8056-0749635DDA5B}" type="pres">
      <dgm:prSet presAssocID="{086ECFCB-C2D6-4350-82A7-51D952624831}" presName="Name37" presStyleLbl="parChTrans1D2" presStyleIdx="2" presStyleCnt="5"/>
      <dgm:spPr/>
      <dgm:t>
        <a:bodyPr/>
        <a:lstStyle/>
        <a:p>
          <a:endParaRPr lang="en-US"/>
        </a:p>
      </dgm:t>
    </dgm:pt>
    <dgm:pt modelId="{32FD3ED4-79A4-4C41-AE54-5C6822092B74}" type="pres">
      <dgm:prSet presAssocID="{3C9ABE6D-D149-43FC-AB90-964315E7C4EE}" presName="hierRoot2" presStyleCnt="0">
        <dgm:presLayoutVars>
          <dgm:hierBranch val="init"/>
        </dgm:presLayoutVars>
      </dgm:prSet>
      <dgm:spPr/>
    </dgm:pt>
    <dgm:pt modelId="{ED627DE5-3DFE-44A2-BFE7-8B43B033AFE1}" type="pres">
      <dgm:prSet presAssocID="{3C9ABE6D-D149-43FC-AB90-964315E7C4EE}" presName="rootComposite" presStyleCnt="0"/>
      <dgm:spPr/>
    </dgm:pt>
    <dgm:pt modelId="{E21ABCD8-7109-4D57-8FDF-13C147E35F83}" type="pres">
      <dgm:prSet presAssocID="{3C9ABE6D-D149-43FC-AB90-964315E7C4EE}" presName="rootText" presStyleLbl="node2" presStyleIdx="2" presStyleCnt="4">
        <dgm:presLayoutVars>
          <dgm:chPref val="3"/>
        </dgm:presLayoutVars>
      </dgm:prSet>
      <dgm:spPr/>
      <dgm:t>
        <a:bodyPr/>
        <a:lstStyle/>
        <a:p>
          <a:endParaRPr lang="en-US"/>
        </a:p>
      </dgm:t>
    </dgm:pt>
    <dgm:pt modelId="{B49ED99C-FCE3-4208-AEF0-B1F39F43EDC7}" type="pres">
      <dgm:prSet presAssocID="{3C9ABE6D-D149-43FC-AB90-964315E7C4EE}" presName="rootConnector" presStyleLbl="node2" presStyleIdx="2" presStyleCnt="4"/>
      <dgm:spPr/>
      <dgm:t>
        <a:bodyPr/>
        <a:lstStyle/>
        <a:p>
          <a:endParaRPr lang="en-US"/>
        </a:p>
      </dgm:t>
    </dgm:pt>
    <dgm:pt modelId="{EBBAD5FE-9AD0-4A52-9567-B4C2C25B187A}" type="pres">
      <dgm:prSet presAssocID="{3C9ABE6D-D149-43FC-AB90-964315E7C4EE}" presName="hierChild4" presStyleCnt="0"/>
      <dgm:spPr/>
    </dgm:pt>
    <dgm:pt modelId="{F3577C37-ADCD-4761-9B9F-25793D14BDBA}" type="pres">
      <dgm:prSet presAssocID="{3C9ABE6D-D149-43FC-AB90-964315E7C4EE}" presName="hierChild5" presStyleCnt="0"/>
      <dgm:spPr/>
    </dgm:pt>
    <dgm:pt modelId="{B37105ED-E0B2-4366-B54F-53B614D250E8}" type="pres">
      <dgm:prSet presAssocID="{E7E3E06D-8335-487E-994A-FFD3B2A0328C}" presName="Name37" presStyleLbl="parChTrans1D2" presStyleIdx="3" presStyleCnt="5"/>
      <dgm:spPr/>
      <dgm:t>
        <a:bodyPr/>
        <a:lstStyle/>
        <a:p>
          <a:endParaRPr lang="en-US"/>
        </a:p>
      </dgm:t>
    </dgm:pt>
    <dgm:pt modelId="{4BAB081D-E3C2-4D9F-BE3F-650728855C53}" type="pres">
      <dgm:prSet presAssocID="{4C10DE9D-4D66-47FE-B34F-AF411A28A3E8}" presName="hierRoot2" presStyleCnt="0">
        <dgm:presLayoutVars>
          <dgm:hierBranch val="init"/>
        </dgm:presLayoutVars>
      </dgm:prSet>
      <dgm:spPr/>
    </dgm:pt>
    <dgm:pt modelId="{1977EFDF-3826-42A8-A0F3-2C3536612723}" type="pres">
      <dgm:prSet presAssocID="{4C10DE9D-4D66-47FE-B34F-AF411A28A3E8}" presName="rootComposite" presStyleCnt="0"/>
      <dgm:spPr/>
    </dgm:pt>
    <dgm:pt modelId="{9E359AF0-FC12-4C12-BE54-F421C084D898}" type="pres">
      <dgm:prSet presAssocID="{4C10DE9D-4D66-47FE-B34F-AF411A28A3E8}" presName="rootText" presStyleLbl="node2" presStyleIdx="3" presStyleCnt="4">
        <dgm:presLayoutVars>
          <dgm:chPref val="3"/>
        </dgm:presLayoutVars>
      </dgm:prSet>
      <dgm:spPr/>
      <dgm:t>
        <a:bodyPr/>
        <a:lstStyle/>
        <a:p>
          <a:endParaRPr lang="en-US"/>
        </a:p>
      </dgm:t>
    </dgm:pt>
    <dgm:pt modelId="{63B6A5FE-59A9-4096-B030-D02D316631D5}" type="pres">
      <dgm:prSet presAssocID="{4C10DE9D-4D66-47FE-B34F-AF411A28A3E8}" presName="rootConnector" presStyleLbl="node2" presStyleIdx="3" presStyleCnt="4"/>
      <dgm:spPr/>
      <dgm:t>
        <a:bodyPr/>
        <a:lstStyle/>
        <a:p>
          <a:endParaRPr lang="en-US"/>
        </a:p>
      </dgm:t>
    </dgm:pt>
    <dgm:pt modelId="{860F1A9D-3418-4F85-A0AC-D5043932431C}" type="pres">
      <dgm:prSet presAssocID="{4C10DE9D-4D66-47FE-B34F-AF411A28A3E8}" presName="hierChild4" presStyleCnt="0"/>
      <dgm:spPr/>
    </dgm:pt>
    <dgm:pt modelId="{A760EFE4-C59D-4564-90B3-8550D6FFF0DD}" type="pres">
      <dgm:prSet presAssocID="{4C10DE9D-4D66-47FE-B34F-AF411A28A3E8}" presName="hierChild5" presStyleCnt="0"/>
      <dgm:spPr/>
    </dgm:pt>
    <dgm:pt modelId="{AE047A23-BD46-4658-B465-18EEBA957997}" type="pres">
      <dgm:prSet presAssocID="{F503EDF6-3804-41F7-AB84-AD1C5872F8B4}" presName="hierChild3" presStyleCnt="0"/>
      <dgm:spPr/>
    </dgm:pt>
    <dgm:pt modelId="{891E286B-33B7-4865-8D9F-89A4ABDCAD3D}" type="pres">
      <dgm:prSet presAssocID="{56A808B3-2733-43F9-964D-87890265F702}" presName="Name111" presStyleLbl="parChTrans1D2" presStyleIdx="4" presStyleCnt="5"/>
      <dgm:spPr/>
      <dgm:t>
        <a:bodyPr/>
        <a:lstStyle/>
        <a:p>
          <a:endParaRPr lang="en-US"/>
        </a:p>
      </dgm:t>
    </dgm:pt>
    <dgm:pt modelId="{4264C31A-BF4E-4CF2-967A-9DEDA8C33F13}" type="pres">
      <dgm:prSet presAssocID="{BAEDDA79-AFEB-415B-B238-4DF9BE5337B2}" presName="hierRoot3" presStyleCnt="0">
        <dgm:presLayoutVars>
          <dgm:hierBranch val="init"/>
        </dgm:presLayoutVars>
      </dgm:prSet>
      <dgm:spPr/>
    </dgm:pt>
    <dgm:pt modelId="{A6562A2E-52B7-4303-A00B-A1E2A429BBAE}" type="pres">
      <dgm:prSet presAssocID="{BAEDDA79-AFEB-415B-B238-4DF9BE5337B2}" presName="rootComposite3" presStyleCnt="0"/>
      <dgm:spPr/>
    </dgm:pt>
    <dgm:pt modelId="{11C3B864-C083-44F3-9F04-CBD917E00803}" type="pres">
      <dgm:prSet presAssocID="{BAEDDA79-AFEB-415B-B238-4DF9BE5337B2}" presName="rootText3" presStyleLbl="asst1" presStyleIdx="0" presStyleCnt="1">
        <dgm:presLayoutVars>
          <dgm:chPref val="3"/>
        </dgm:presLayoutVars>
      </dgm:prSet>
      <dgm:spPr/>
      <dgm:t>
        <a:bodyPr/>
        <a:lstStyle/>
        <a:p>
          <a:endParaRPr lang="en-US"/>
        </a:p>
      </dgm:t>
    </dgm:pt>
    <dgm:pt modelId="{4FC22617-49B9-4AB3-BC21-695AF0BF8B1E}" type="pres">
      <dgm:prSet presAssocID="{BAEDDA79-AFEB-415B-B238-4DF9BE5337B2}" presName="rootConnector3" presStyleLbl="asst1" presStyleIdx="0" presStyleCnt="1"/>
      <dgm:spPr/>
      <dgm:t>
        <a:bodyPr/>
        <a:lstStyle/>
        <a:p>
          <a:endParaRPr lang="en-US"/>
        </a:p>
      </dgm:t>
    </dgm:pt>
    <dgm:pt modelId="{30881E31-F5AE-4EAC-9297-9FBED39A2C63}" type="pres">
      <dgm:prSet presAssocID="{BAEDDA79-AFEB-415B-B238-4DF9BE5337B2}" presName="hierChild6" presStyleCnt="0"/>
      <dgm:spPr/>
    </dgm:pt>
    <dgm:pt modelId="{ADB96986-FE58-47B5-98D4-5DC5FE3CAA6A}" type="pres">
      <dgm:prSet presAssocID="{BAEDDA79-AFEB-415B-B238-4DF9BE5337B2}" presName="hierChild7" presStyleCnt="0"/>
      <dgm:spPr/>
    </dgm:pt>
  </dgm:ptLst>
  <dgm:cxnLst>
    <dgm:cxn modelId="{7DAE11FF-5A6D-4BA8-BC35-026219288CE6}" type="presOf" srcId="{3C9ABE6D-D149-43FC-AB90-964315E7C4EE}" destId="{E21ABCD8-7109-4D57-8FDF-13C147E35F83}" srcOrd="0" destOrd="0" presId="urn:microsoft.com/office/officeart/2005/8/layout/orgChart1"/>
    <dgm:cxn modelId="{FE92EE82-ED1F-4E9E-AA65-042E9916F969}" srcId="{F503EDF6-3804-41F7-AB84-AD1C5872F8B4}" destId="{3C9ABE6D-D149-43FC-AB90-964315E7C4EE}" srcOrd="3" destOrd="0" parTransId="{086ECFCB-C2D6-4350-82A7-51D952624831}" sibTransId="{6EBDA5A1-4791-4562-88BC-8E7E2CEC0AB4}"/>
    <dgm:cxn modelId="{DB1D4417-9622-4677-89FF-0C28554534C6}" type="presOf" srcId="{F503EDF6-3804-41F7-AB84-AD1C5872F8B4}" destId="{7C2B34E4-F3A9-4C39-ADD7-D6459426685D}" srcOrd="1" destOrd="0" presId="urn:microsoft.com/office/officeart/2005/8/layout/orgChart1"/>
    <dgm:cxn modelId="{372C6385-BFF3-48C2-89AC-3670B09866B0}" type="presOf" srcId="{298AA3D9-08CD-4A89-B33F-9FA2F1518800}" destId="{142C2A66-AACC-445A-BC8D-DDE11F37CF32}" srcOrd="0" destOrd="0" presId="urn:microsoft.com/office/officeart/2005/8/layout/orgChart1"/>
    <dgm:cxn modelId="{B1A65E52-0430-4FCE-B39D-9179C3A29CF3}" type="presOf" srcId="{3C9ABE6D-D149-43FC-AB90-964315E7C4EE}" destId="{B49ED99C-FCE3-4208-AEF0-B1F39F43EDC7}" srcOrd="1" destOrd="0" presId="urn:microsoft.com/office/officeart/2005/8/layout/orgChart1"/>
    <dgm:cxn modelId="{ECB835CA-3392-487F-AA42-73BB0F736201}" type="presOf" srcId="{086ECFCB-C2D6-4350-82A7-51D952624831}" destId="{93589468-B09E-4185-8056-0749635DDA5B}" srcOrd="0" destOrd="0" presId="urn:microsoft.com/office/officeart/2005/8/layout/orgChart1"/>
    <dgm:cxn modelId="{EE990BB3-631B-41F7-9E02-474989BE1624}" srcId="{F503EDF6-3804-41F7-AB84-AD1C5872F8B4}" destId="{4C10DE9D-4D66-47FE-B34F-AF411A28A3E8}" srcOrd="4" destOrd="0" parTransId="{E7E3E06D-8335-487E-994A-FFD3B2A0328C}" sibTransId="{4CD9E738-F171-4452-8B8A-6271F479E11C}"/>
    <dgm:cxn modelId="{32906BB3-3836-48BB-9DBD-93A62C024688}" type="presOf" srcId="{4C10DE9D-4D66-47FE-B34F-AF411A28A3E8}" destId="{9E359AF0-FC12-4C12-BE54-F421C084D898}" srcOrd="0" destOrd="0" presId="urn:microsoft.com/office/officeart/2005/8/layout/orgChart1"/>
    <dgm:cxn modelId="{CCDA5C28-897D-46BC-827C-01AE0DA97255}" type="presOf" srcId="{E6B13C8E-826B-41FD-9488-743B7837119F}" destId="{A0A6C810-0B92-4DA3-9B92-4F257F0363C9}" srcOrd="0" destOrd="0" presId="urn:microsoft.com/office/officeart/2005/8/layout/orgChart1"/>
    <dgm:cxn modelId="{5772DCC3-7F45-4101-BBCC-C53B14F92503}" type="presOf" srcId="{E7E3E06D-8335-487E-994A-FFD3B2A0328C}" destId="{B37105ED-E0B2-4366-B54F-53B614D250E8}" srcOrd="0" destOrd="0" presId="urn:microsoft.com/office/officeart/2005/8/layout/orgChart1"/>
    <dgm:cxn modelId="{016C0752-8CEE-4CB2-8D57-58FADE976690}" type="presOf" srcId="{BAEDDA79-AFEB-415B-B238-4DF9BE5337B2}" destId="{11C3B864-C083-44F3-9F04-CBD917E00803}" srcOrd="0" destOrd="0" presId="urn:microsoft.com/office/officeart/2005/8/layout/orgChart1"/>
    <dgm:cxn modelId="{0A31E905-1CF8-4227-B088-F2518A599741}" type="presOf" srcId="{D1F50F9D-71D0-4890-B071-0AEEA88AC944}" destId="{9F9588FA-DFFE-4A71-A565-023B82A21E9F}" srcOrd="0" destOrd="0" presId="urn:microsoft.com/office/officeart/2005/8/layout/orgChart1"/>
    <dgm:cxn modelId="{DB766602-3F34-421B-98C5-BD66C70F0846}" type="presOf" srcId="{F503EDF6-3804-41F7-AB84-AD1C5872F8B4}" destId="{D372235E-B84A-48FF-8FA3-25EBA6534BDC}" srcOrd="0" destOrd="0" presId="urn:microsoft.com/office/officeart/2005/8/layout/orgChart1"/>
    <dgm:cxn modelId="{C3C6D9CB-9735-4F59-AE6D-0EA65014FB02}" type="presOf" srcId="{CF838D28-D7A8-4448-B8BF-C7485734C12D}" destId="{0F0F44EF-EB4A-4B73-A7C7-1A7371287C09}" srcOrd="0" destOrd="0" presId="urn:microsoft.com/office/officeart/2005/8/layout/orgChart1"/>
    <dgm:cxn modelId="{6E181BD6-C093-421B-9DFA-486A7564B4E2}" srcId="{F503EDF6-3804-41F7-AB84-AD1C5872F8B4}" destId="{E6B13C8E-826B-41FD-9488-743B7837119F}" srcOrd="1" destOrd="0" parTransId="{298AA3D9-08CD-4A89-B33F-9FA2F1518800}" sibTransId="{71818728-945F-4FD2-BB34-E4B8F8FA15C1}"/>
    <dgm:cxn modelId="{43940B52-D8C8-422A-9C5C-28E81475913B}" type="presOf" srcId="{14549C84-76C4-4EB3-98CB-7617C96D36D4}" destId="{B2052DF0-02AA-43D1-94B1-974E64198B4D}" srcOrd="1" destOrd="0" presId="urn:microsoft.com/office/officeart/2005/8/layout/orgChart1"/>
    <dgm:cxn modelId="{D437600A-A9D2-489E-986F-CFEA25FEE275}" type="presOf" srcId="{BAEDDA79-AFEB-415B-B238-4DF9BE5337B2}" destId="{4FC22617-49B9-4AB3-BC21-695AF0BF8B1E}" srcOrd="1" destOrd="0" presId="urn:microsoft.com/office/officeart/2005/8/layout/orgChart1"/>
    <dgm:cxn modelId="{BFB0D2EF-383C-4FBD-90C4-CD1662712BF3}" srcId="{F503EDF6-3804-41F7-AB84-AD1C5872F8B4}" destId="{14549C84-76C4-4EB3-98CB-7617C96D36D4}" srcOrd="2" destOrd="0" parTransId="{D1F50F9D-71D0-4890-B071-0AEEA88AC944}" sibTransId="{39B5782D-EBAC-4AE3-97AB-860195A481F8}"/>
    <dgm:cxn modelId="{137B225E-0E50-45C2-9388-E81A46C5FB77}" type="presOf" srcId="{E6B13C8E-826B-41FD-9488-743B7837119F}" destId="{F54BFEF9-FC8D-43A9-B117-BCBD876E3DF5}" srcOrd="1" destOrd="0" presId="urn:microsoft.com/office/officeart/2005/8/layout/orgChart1"/>
    <dgm:cxn modelId="{15FDF5DD-B55C-43BE-A1D9-F73D625FC438}" srcId="{F503EDF6-3804-41F7-AB84-AD1C5872F8B4}" destId="{BAEDDA79-AFEB-415B-B238-4DF9BE5337B2}" srcOrd="0" destOrd="0" parTransId="{56A808B3-2733-43F9-964D-87890265F702}" sibTransId="{4E54ABD9-B63C-44F7-9AD1-34EC55E5EF86}"/>
    <dgm:cxn modelId="{99250352-483F-43BB-A803-B468EEB8CB34}" type="presOf" srcId="{14549C84-76C4-4EB3-98CB-7617C96D36D4}" destId="{9590641B-8A4E-4A1A-8D89-5D82989754E2}" srcOrd="0" destOrd="0" presId="urn:microsoft.com/office/officeart/2005/8/layout/orgChart1"/>
    <dgm:cxn modelId="{E0075780-9E1E-4791-8EB4-9270B5BB3903}" type="presOf" srcId="{4C10DE9D-4D66-47FE-B34F-AF411A28A3E8}" destId="{63B6A5FE-59A9-4096-B030-D02D316631D5}" srcOrd="1" destOrd="0" presId="urn:microsoft.com/office/officeart/2005/8/layout/orgChart1"/>
    <dgm:cxn modelId="{90FEF284-4123-47DD-B2F1-78727727C027}" type="presOf" srcId="{56A808B3-2733-43F9-964D-87890265F702}" destId="{891E286B-33B7-4865-8D9F-89A4ABDCAD3D}" srcOrd="0" destOrd="0" presId="urn:microsoft.com/office/officeart/2005/8/layout/orgChart1"/>
    <dgm:cxn modelId="{0605B7F0-BFEB-4A25-8673-DF90757B7959}" srcId="{CF838D28-D7A8-4448-B8BF-C7485734C12D}" destId="{F503EDF6-3804-41F7-AB84-AD1C5872F8B4}" srcOrd="0" destOrd="0" parTransId="{DAC58431-AB73-459D-8AED-51B6A17F0728}" sibTransId="{0C137A64-4C26-40E1-805C-2AF8D9E28287}"/>
    <dgm:cxn modelId="{9E1D127A-1B80-4501-B35E-A0F3F5632A69}" type="presParOf" srcId="{0F0F44EF-EB4A-4B73-A7C7-1A7371287C09}" destId="{ED9B44E6-DA17-4380-B59F-5777B60BF484}" srcOrd="0" destOrd="0" presId="urn:microsoft.com/office/officeart/2005/8/layout/orgChart1"/>
    <dgm:cxn modelId="{424D30E9-FD31-40FB-9D3D-21912F192F40}" type="presParOf" srcId="{ED9B44E6-DA17-4380-B59F-5777B60BF484}" destId="{B109425F-9882-4262-BFF2-FA5E1E4D0143}" srcOrd="0" destOrd="0" presId="urn:microsoft.com/office/officeart/2005/8/layout/orgChart1"/>
    <dgm:cxn modelId="{DA47623D-FF08-4DE4-979C-98681B4286CC}" type="presParOf" srcId="{B109425F-9882-4262-BFF2-FA5E1E4D0143}" destId="{D372235E-B84A-48FF-8FA3-25EBA6534BDC}" srcOrd="0" destOrd="0" presId="urn:microsoft.com/office/officeart/2005/8/layout/orgChart1"/>
    <dgm:cxn modelId="{B46E512F-1178-4AB3-9D0D-7995CF25B98C}" type="presParOf" srcId="{B109425F-9882-4262-BFF2-FA5E1E4D0143}" destId="{7C2B34E4-F3A9-4C39-ADD7-D6459426685D}" srcOrd="1" destOrd="0" presId="urn:microsoft.com/office/officeart/2005/8/layout/orgChart1"/>
    <dgm:cxn modelId="{5002A23E-B4AE-4134-B7C9-CFA612546DA0}" type="presParOf" srcId="{ED9B44E6-DA17-4380-B59F-5777B60BF484}" destId="{4D615B31-26D3-4D91-9AC8-BBB3E6F219F4}" srcOrd="1" destOrd="0" presId="urn:microsoft.com/office/officeart/2005/8/layout/orgChart1"/>
    <dgm:cxn modelId="{51BC7C3C-106C-4559-B9DE-E8322BAA3097}" type="presParOf" srcId="{4D615B31-26D3-4D91-9AC8-BBB3E6F219F4}" destId="{142C2A66-AACC-445A-BC8D-DDE11F37CF32}" srcOrd="0" destOrd="0" presId="urn:microsoft.com/office/officeart/2005/8/layout/orgChart1"/>
    <dgm:cxn modelId="{B131AD0C-C813-461B-8949-C1E3AED5C6B9}" type="presParOf" srcId="{4D615B31-26D3-4D91-9AC8-BBB3E6F219F4}" destId="{678BCE9D-68CA-4078-9F19-0D0E6AB74A26}" srcOrd="1" destOrd="0" presId="urn:microsoft.com/office/officeart/2005/8/layout/orgChart1"/>
    <dgm:cxn modelId="{A1DD8DC8-C18C-4D0F-815C-92199720DE59}" type="presParOf" srcId="{678BCE9D-68CA-4078-9F19-0D0E6AB74A26}" destId="{7A04C761-A04C-40B2-97E5-F8E735BCAA02}" srcOrd="0" destOrd="0" presId="urn:microsoft.com/office/officeart/2005/8/layout/orgChart1"/>
    <dgm:cxn modelId="{EB5784EF-C7BB-41B4-93A6-08BF3EBEE5B3}" type="presParOf" srcId="{7A04C761-A04C-40B2-97E5-F8E735BCAA02}" destId="{A0A6C810-0B92-4DA3-9B92-4F257F0363C9}" srcOrd="0" destOrd="0" presId="urn:microsoft.com/office/officeart/2005/8/layout/orgChart1"/>
    <dgm:cxn modelId="{5FE4E137-F05D-42CC-BC78-BF349E241A2C}" type="presParOf" srcId="{7A04C761-A04C-40B2-97E5-F8E735BCAA02}" destId="{F54BFEF9-FC8D-43A9-B117-BCBD876E3DF5}" srcOrd="1" destOrd="0" presId="urn:microsoft.com/office/officeart/2005/8/layout/orgChart1"/>
    <dgm:cxn modelId="{E4F5A2E2-79D5-4457-85A1-22C5BEF6932F}" type="presParOf" srcId="{678BCE9D-68CA-4078-9F19-0D0E6AB74A26}" destId="{26C1ED8F-7C43-4307-8B66-F1E89B3E2EB6}" srcOrd="1" destOrd="0" presId="urn:microsoft.com/office/officeart/2005/8/layout/orgChart1"/>
    <dgm:cxn modelId="{CB450D81-6BE2-468B-B419-719AC3A63ED5}" type="presParOf" srcId="{678BCE9D-68CA-4078-9F19-0D0E6AB74A26}" destId="{500C9A1B-7F89-49B7-89CF-026F72982213}" srcOrd="2" destOrd="0" presId="urn:microsoft.com/office/officeart/2005/8/layout/orgChart1"/>
    <dgm:cxn modelId="{CF4F99E7-9C5F-4046-9690-70B64A106176}" type="presParOf" srcId="{4D615B31-26D3-4D91-9AC8-BBB3E6F219F4}" destId="{9F9588FA-DFFE-4A71-A565-023B82A21E9F}" srcOrd="2" destOrd="0" presId="urn:microsoft.com/office/officeart/2005/8/layout/orgChart1"/>
    <dgm:cxn modelId="{10353FF3-1A6A-4D6C-BAE9-C9EEAC723A8C}" type="presParOf" srcId="{4D615B31-26D3-4D91-9AC8-BBB3E6F219F4}" destId="{C71CCCA7-3AC5-4500-9A3C-7276D8F6687E}" srcOrd="3" destOrd="0" presId="urn:microsoft.com/office/officeart/2005/8/layout/orgChart1"/>
    <dgm:cxn modelId="{08089D12-B91E-4175-9FCB-C0B3B8222252}" type="presParOf" srcId="{C71CCCA7-3AC5-4500-9A3C-7276D8F6687E}" destId="{FBA7BA0A-3895-439F-8DF7-B2C0D85CD10F}" srcOrd="0" destOrd="0" presId="urn:microsoft.com/office/officeart/2005/8/layout/orgChart1"/>
    <dgm:cxn modelId="{6EE398C0-73E6-44D8-9A9A-5CC1DA21916D}" type="presParOf" srcId="{FBA7BA0A-3895-439F-8DF7-B2C0D85CD10F}" destId="{9590641B-8A4E-4A1A-8D89-5D82989754E2}" srcOrd="0" destOrd="0" presId="urn:microsoft.com/office/officeart/2005/8/layout/orgChart1"/>
    <dgm:cxn modelId="{0517A4A6-8584-4A07-9D97-37C9363AEF43}" type="presParOf" srcId="{FBA7BA0A-3895-439F-8DF7-B2C0D85CD10F}" destId="{B2052DF0-02AA-43D1-94B1-974E64198B4D}" srcOrd="1" destOrd="0" presId="urn:microsoft.com/office/officeart/2005/8/layout/orgChart1"/>
    <dgm:cxn modelId="{373E4346-D64C-4171-AB4A-F8A6C0959E1D}" type="presParOf" srcId="{C71CCCA7-3AC5-4500-9A3C-7276D8F6687E}" destId="{86D908A7-ED8A-48DB-9ECC-143E42A4DBAC}" srcOrd="1" destOrd="0" presId="urn:microsoft.com/office/officeart/2005/8/layout/orgChart1"/>
    <dgm:cxn modelId="{957D845C-E28E-46E2-B56D-76E74C04948D}" type="presParOf" srcId="{C71CCCA7-3AC5-4500-9A3C-7276D8F6687E}" destId="{4CB9FCC3-822D-441E-B911-7201D34924E6}" srcOrd="2" destOrd="0" presId="urn:microsoft.com/office/officeart/2005/8/layout/orgChart1"/>
    <dgm:cxn modelId="{CAA87875-F260-43FD-8298-AA94CB66E002}" type="presParOf" srcId="{4D615B31-26D3-4D91-9AC8-BBB3E6F219F4}" destId="{93589468-B09E-4185-8056-0749635DDA5B}" srcOrd="4" destOrd="0" presId="urn:microsoft.com/office/officeart/2005/8/layout/orgChart1"/>
    <dgm:cxn modelId="{928C34E7-9CC0-484B-B06C-AF2DD7AF4184}" type="presParOf" srcId="{4D615B31-26D3-4D91-9AC8-BBB3E6F219F4}" destId="{32FD3ED4-79A4-4C41-AE54-5C6822092B74}" srcOrd="5" destOrd="0" presId="urn:microsoft.com/office/officeart/2005/8/layout/orgChart1"/>
    <dgm:cxn modelId="{99202D9A-CDAF-4A8E-989A-BC205E1434AA}" type="presParOf" srcId="{32FD3ED4-79A4-4C41-AE54-5C6822092B74}" destId="{ED627DE5-3DFE-44A2-BFE7-8B43B033AFE1}" srcOrd="0" destOrd="0" presId="urn:microsoft.com/office/officeart/2005/8/layout/orgChart1"/>
    <dgm:cxn modelId="{B7F88C65-CD1B-4995-BAA6-A533CAA38271}" type="presParOf" srcId="{ED627DE5-3DFE-44A2-BFE7-8B43B033AFE1}" destId="{E21ABCD8-7109-4D57-8FDF-13C147E35F83}" srcOrd="0" destOrd="0" presId="urn:microsoft.com/office/officeart/2005/8/layout/orgChart1"/>
    <dgm:cxn modelId="{F40BB89E-265F-4FF2-BDE1-C403F66057B7}" type="presParOf" srcId="{ED627DE5-3DFE-44A2-BFE7-8B43B033AFE1}" destId="{B49ED99C-FCE3-4208-AEF0-B1F39F43EDC7}" srcOrd="1" destOrd="0" presId="urn:microsoft.com/office/officeart/2005/8/layout/orgChart1"/>
    <dgm:cxn modelId="{AFED43F8-959C-4354-9D5E-E95179340691}" type="presParOf" srcId="{32FD3ED4-79A4-4C41-AE54-5C6822092B74}" destId="{EBBAD5FE-9AD0-4A52-9567-B4C2C25B187A}" srcOrd="1" destOrd="0" presId="urn:microsoft.com/office/officeart/2005/8/layout/orgChart1"/>
    <dgm:cxn modelId="{F5CE87F7-0E3F-471C-ABF0-AF8B5740D5D6}" type="presParOf" srcId="{32FD3ED4-79A4-4C41-AE54-5C6822092B74}" destId="{F3577C37-ADCD-4761-9B9F-25793D14BDBA}" srcOrd="2" destOrd="0" presId="urn:microsoft.com/office/officeart/2005/8/layout/orgChart1"/>
    <dgm:cxn modelId="{0B76E4DB-B2EE-4CDA-B13D-5E3B0C418B58}" type="presParOf" srcId="{4D615B31-26D3-4D91-9AC8-BBB3E6F219F4}" destId="{B37105ED-E0B2-4366-B54F-53B614D250E8}" srcOrd="6" destOrd="0" presId="urn:microsoft.com/office/officeart/2005/8/layout/orgChart1"/>
    <dgm:cxn modelId="{BCA07115-16A1-4BC7-919E-FD8DB03671E8}" type="presParOf" srcId="{4D615B31-26D3-4D91-9AC8-BBB3E6F219F4}" destId="{4BAB081D-E3C2-4D9F-BE3F-650728855C53}" srcOrd="7" destOrd="0" presId="urn:microsoft.com/office/officeart/2005/8/layout/orgChart1"/>
    <dgm:cxn modelId="{F5A1C9F7-BAFB-4C05-BED2-6257CC373B9B}" type="presParOf" srcId="{4BAB081D-E3C2-4D9F-BE3F-650728855C53}" destId="{1977EFDF-3826-42A8-A0F3-2C3536612723}" srcOrd="0" destOrd="0" presId="urn:microsoft.com/office/officeart/2005/8/layout/orgChart1"/>
    <dgm:cxn modelId="{76AE3D55-25A4-4C7B-A2FA-D34405ADE126}" type="presParOf" srcId="{1977EFDF-3826-42A8-A0F3-2C3536612723}" destId="{9E359AF0-FC12-4C12-BE54-F421C084D898}" srcOrd="0" destOrd="0" presId="urn:microsoft.com/office/officeart/2005/8/layout/orgChart1"/>
    <dgm:cxn modelId="{4A2A393F-28B2-438A-B459-0C6BF270C248}" type="presParOf" srcId="{1977EFDF-3826-42A8-A0F3-2C3536612723}" destId="{63B6A5FE-59A9-4096-B030-D02D316631D5}" srcOrd="1" destOrd="0" presId="urn:microsoft.com/office/officeart/2005/8/layout/orgChart1"/>
    <dgm:cxn modelId="{5E758E13-0C6C-4450-B4A8-01DA158DD3CF}" type="presParOf" srcId="{4BAB081D-E3C2-4D9F-BE3F-650728855C53}" destId="{860F1A9D-3418-4F85-A0AC-D5043932431C}" srcOrd="1" destOrd="0" presId="urn:microsoft.com/office/officeart/2005/8/layout/orgChart1"/>
    <dgm:cxn modelId="{D9DE8702-EAC8-4713-AAC8-43591AC57F60}" type="presParOf" srcId="{4BAB081D-E3C2-4D9F-BE3F-650728855C53}" destId="{A760EFE4-C59D-4564-90B3-8550D6FFF0DD}" srcOrd="2" destOrd="0" presId="urn:microsoft.com/office/officeart/2005/8/layout/orgChart1"/>
    <dgm:cxn modelId="{8D5A8771-4BFB-4603-A74C-6CE360E478A2}" type="presParOf" srcId="{ED9B44E6-DA17-4380-B59F-5777B60BF484}" destId="{AE047A23-BD46-4658-B465-18EEBA957997}" srcOrd="2" destOrd="0" presId="urn:microsoft.com/office/officeart/2005/8/layout/orgChart1"/>
    <dgm:cxn modelId="{F04409A4-5A57-472A-854D-BD5E49CBC227}" type="presParOf" srcId="{AE047A23-BD46-4658-B465-18EEBA957997}" destId="{891E286B-33B7-4865-8D9F-89A4ABDCAD3D}" srcOrd="0" destOrd="0" presId="urn:microsoft.com/office/officeart/2005/8/layout/orgChart1"/>
    <dgm:cxn modelId="{76EC3B2D-83D6-465F-A702-2AF19CCFE582}" type="presParOf" srcId="{AE047A23-BD46-4658-B465-18EEBA957997}" destId="{4264C31A-BF4E-4CF2-967A-9DEDA8C33F13}" srcOrd="1" destOrd="0" presId="urn:microsoft.com/office/officeart/2005/8/layout/orgChart1"/>
    <dgm:cxn modelId="{02CD29E8-322F-4C32-84D0-6A9A1F4693FE}" type="presParOf" srcId="{4264C31A-BF4E-4CF2-967A-9DEDA8C33F13}" destId="{A6562A2E-52B7-4303-A00B-A1E2A429BBAE}" srcOrd="0" destOrd="0" presId="urn:microsoft.com/office/officeart/2005/8/layout/orgChart1"/>
    <dgm:cxn modelId="{413F6E36-1978-4E98-A1B7-199F706E5FCC}" type="presParOf" srcId="{A6562A2E-52B7-4303-A00B-A1E2A429BBAE}" destId="{11C3B864-C083-44F3-9F04-CBD917E00803}" srcOrd="0" destOrd="0" presId="urn:microsoft.com/office/officeart/2005/8/layout/orgChart1"/>
    <dgm:cxn modelId="{A614DED7-07DA-4847-AD45-9782ADC7E2B2}" type="presParOf" srcId="{A6562A2E-52B7-4303-A00B-A1E2A429BBAE}" destId="{4FC22617-49B9-4AB3-BC21-695AF0BF8B1E}" srcOrd="1" destOrd="0" presId="urn:microsoft.com/office/officeart/2005/8/layout/orgChart1"/>
    <dgm:cxn modelId="{0BE6C1BF-3813-473B-84D1-D6DC579C505E}" type="presParOf" srcId="{4264C31A-BF4E-4CF2-967A-9DEDA8C33F13}" destId="{30881E31-F5AE-4EAC-9297-9FBED39A2C63}" srcOrd="1" destOrd="0" presId="urn:microsoft.com/office/officeart/2005/8/layout/orgChart1"/>
    <dgm:cxn modelId="{706E0E17-F390-47CF-9B2E-39488B354E37}" type="presParOf" srcId="{4264C31A-BF4E-4CF2-967A-9DEDA8C33F13}" destId="{ADB96986-FE58-47B5-98D4-5DC5FE3CAA6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9636793-E64F-409E-A601-68544A50B171}" type="doc">
      <dgm:prSet loTypeId="urn:microsoft.com/office/officeart/2005/8/layout/pyramid2" loCatId="pyramid" qsTypeId="urn:microsoft.com/office/officeart/2005/8/quickstyle/simple1" qsCatId="simple" csTypeId="urn:microsoft.com/office/officeart/2005/8/colors/accent1_2" csCatId="accent1" phldr="1"/>
      <dgm:spPr/>
    </dgm:pt>
    <dgm:pt modelId="{1AB8FA35-50B0-4818-AD5C-753FD9E05822}">
      <dgm:prSet phldrT="[Text]"/>
      <dgm:spPr>
        <a:solidFill>
          <a:srgbClr val="80CEED"/>
        </a:solidFill>
        <a:ln>
          <a:solidFill>
            <a:srgbClr val="80CEED"/>
          </a:solidFill>
        </a:ln>
        <a:scene3d>
          <a:camera prst="orthographicFront"/>
          <a:lightRig rig="threePt" dir="t"/>
        </a:scene3d>
        <a:sp3d>
          <a:bevelT/>
        </a:sp3d>
      </dgm:spPr>
      <dgm:t>
        <a:bodyPr/>
        <a:lstStyle/>
        <a:p>
          <a:r>
            <a:rPr lang="de-DE" dirty="0" smtClean="0">
              <a:solidFill>
                <a:schemeClr val="bg1"/>
              </a:solidFill>
            </a:rPr>
            <a:t>Level 1 Dokumente</a:t>
          </a:r>
          <a:endParaRPr lang="en-US" dirty="0">
            <a:solidFill>
              <a:schemeClr val="bg1"/>
            </a:solidFill>
          </a:endParaRPr>
        </a:p>
      </dgm:t>
    </dgm:pt>
    <dgm:pt modelId="{C39EF626-2847-4CC4-8676-422B4A64DBE4}" type="parTrans" cxnId="{94B1A881-F7C4-4763-A12F-85D08C3AB38A}">
      <dgm:prSet/>
      <dgm:spPr/>
      <dgm:t>
        <a:bodyPr/>
        <a:lstStyle/>
        <a:p>
          <a:endParaRPr lang="en-US"/>
        </a:p>
      </dgm:t>
    </dgm:pt>
    <dgm:pt modelId="{94ECF8BF-A1F7-47A6-9403-3B0FFAB8EA54}" type="sibTrans" cxnId="{94B1A881-F7C4-4763-A12F-85D08C3AB38A}">
      <dgm:prSet/>
      <dgm:spPr/>
      <dgm:t>
        <a:bodyPr/>
        <a:lstStyle/>
        <a:p>
          <a:endParaRPr lang="en-US"/>
        </a:p>
      </dgm:t>
    </dgm:pt>
    <dgm:pt modelId="{2958E245-7D32-42CD-8F19-0D032A9321BA}">
      <dgm:prSet phldrT="[Text]"/>
      <dgm:spPr>
        <a:solidFill>
          <a:srgbClr val="80CEED"/>
        </a:solidFill>
        <a:ln>
          <a:solidFill>
            <a:srgbClr val="80CEED"/>
          </a:solidFill>
        </a:ln>
        <a:scene3d>
          <a:camera prst="orthographicFront"/>
          <a:lightRig rig="threePt" dir="t"/>
        </a:scene3d>
        <a:sp3d>
          <a:bevelT/>
        </a:sp3d>
      </dgm:spPr>
      <dgm:t>
        <a:bodyPr/>
        <a:lstStyle/>
        <a:p>
          <a:r>
            <a:rPr lang="de-DE" dirty="0" smtClean="0">
              <a:solidFill>
                <a:schemeClr val="bg1"/>
              </a:solidFill>
            </a:rPr>
            <a:t>Level 2 Dokumente</a:t>
          </a:r>
          <a:endParaRPr lang="en-US" dirty="0">
            <a:solidFill>
              <a:schemeClr val="bg1"/>
            </a:solidFill>
          </a:endParaRPr>
        </a:p>
      </dgm:t>
    </dgm:pt>
    <dgm:pt modelId="{CE79FEC3-D442-48A7-8B07-3276ADF1CD9B}" type="parTrans" cxnId="{2DAFA195-387F-4E68-B2D8-A32D4509AF15}">
      <dgm:prSet/>
      <dgm:spPr/>
      <dgm:t>
        <a:bodyPr/>
        <a:lstStyle/>
        <a:p>
          <a:endParaRPr lang="en-US"/>
        </a:p>
      </dgm:t>
    </dgm:pt>
    <dgm:pt modelId="{2CE1F3E7-35AA-4281-9B33-84A16D487416}" type="sibTrans" cxnId="{2DAFA195-387F-4E68-B2D8-A32D4509AF15}">
      <dgm:prSet/>
      <dgm:spPr/>
      <dgm:t>
        <a:bodyPr/>
        <a:lstStyle/>
        <a:p>
          <a:endParaRPr lang="en-US"/>
        </a:p>
      </dgm:t>
    </dgm:pt>
    <dgm:pt modelId="{FD7D25A0-04D8-4617-B2B7-2B954B9EB7C9}">
      <dgm:prSet phldrT="[Text]"/>
      <dgm:spPr>
        <a:solidFill>
          <a:srgbClr val="80CEED"/>
        </a:solidFill>
        <a:ln>
          <a:solidFill>
            <a:srgbClr val="80CEED"/>
          </a:solidFill>
        </a:ln>
        <a:scene3d>
          <a:camera prst="orthographicFront"/>
          <a:lightRig rig="threePt" dir="t"/>
        </a:scene3d>
        <a:sp3d>
          <a:bevelT/>
        </a:sp3d>
      </dgm:spPr>
      <dgm:t>
        <a:bodyPr/>
        <a:lstStyle/>
        <a:p>
          <a:r>
            <a:rPr lang="de-DE" dirty="0" smtClean="0">
              <a:solidFill>
                <a:schemeClr val="bg1"/>
              </a:solidFill>
            </a:rPr>
            <a:t>Level 4 Dokumente</a:t>
          </a:r>
          <a:endParaRPr lang="en-US" dirty="0">
            <a:solidFill>
              <a:schemeClr val="bg1"/>
            </a:solidFill>
          </a:endParaRPr>
        </a:p>
      </dgm:t>
    </dgm:pt>
    <dgm:pt modelId="{955A2A14-7AE5-48D4-9307-43F57FF72AD0}" type="parTrans" cxnId="{AE678B3E-25C2-40A4-88A3-BBDDE845AB96}">
      <dgm:prSet/>
      <dgm:spPr/>
      <dgm:t>
        <a:bodyPr/>
        <a:lstStyle/>
        <a:p>
          <a:endParaRPr lang="en-US"/>
        </a:p>
      </dgm:t>
    </dgm:pt>
    <dgm:pt modelId="{A0A7E905-50B6-4ABE-AD21-BEC7BDC851E3}" type="sibTrans" cxnId="{AE678B3E-25C2-40A4-88A3-BBDDE845AB96}">
      <dgm:prSet/>
      <dgm:spPr/>
      <dgm:t>
        <a:bodyPr/>
        <a:lstStyle/>
        <a:p>
          <a:endParaRPr lang="en-US"/>
        </a:p>
      </dgm:t>
    </dgm:pt>
    <dgm:pt modelId="{662074A2-8D31-4DA5-9765-E9D134A692C6}">
      <dgm:prSet phldrT="[Text]"/>
      <dgm:spPr>
        <a:solidFill>
          <a:srgbClr val="80CEED"/>
        </a:solidFill>
        <a:ln>
          <a:solidFill>
            <a:srgbClr val="80CEED"/>
          </a:solidFill>
        </a:ln>
        <a:scene3d>
          <a:camera prst="orthographicFront"/>
          <a:lightRig rig="threePt" dir="t"/>
        </a:scene3d>
        <a:sp3d>
          <a:bevelT/>
        </a:sp3d>
      </dgm:spPr>
      <dgm:t>
        <a:bodyPr/>
        <a:lstStyle/>
        <a:p>
          <a:r>
            <a:rPr lang="de-DE" dirty="0" smtClean="0">
              <a:solidFill>
                <a:schemeClr val="bg1"/>
              </a:solidFill>
            </a:rPr>
            <a:t>Level 3 Dokumente</a:t>
          </a:r>
          <a:endParaRPr lang="en-US" dirty="0">
            <a:solidFill>
              <a:schemeClr val="bg1"/>
            </a:solidFill>
          </a:endParaRPr>
        </a:p>
      </dgm:t>
    </dgm:pt>
    <dgm:pt modelId="{A85F7B30-8685-4F81-9339-F5848158ACA7}" type="parTrans" cxnId="{9E0E405C-DCF8-4894-827D-78D2B7C22C08}">
      <dgm:prSet/>
      <dgm:spPr/>
      <dgm:t>
        <a:bodyPr/>
        <a:lstStyle/>
        <a:p>
          <a:endParaRPr lang="en-US"/>
        </a:p>
      </dgm:t>
    </dgm:pt>
    <dgm:pt modelId="{50B06A98-F2CC-44FC-9267-D73AE8851151}" type="sibTrans" cxnId="{9E0E405C-DCF8-4894-827D-78D2B7C22C08}">
      <dgm:prSet/>
      <dgm:spPr/>
      <dgm:t>
        <a:bodyPr/>
        <a:lstStyle/>
        <a:p>
          <a:endParaRPr lang="en-US"/>
        </a:p>
      </dgm:t>
    </dgm:pt>
    <dgm:pt modelId="{E52D6526-8847-45ED-9A2C-B901D343B52C}" type="pres">
      <dgm:prSet presAssocID="{19636793-E64F-409E-A601-68544A50B171}" presName="compositeShape" presStyleCnt="0">
        <dgm:presLayoutVars>
          <dgm:dir/>
          <dgm:resizeHandles/>
        </dgm:presLayoutVars>
      </dgm:prSet>
      <dgm:spPr/>
    </dgm:pt>
    <dgm:pt modelId="{14955294-136C-4B17-960C-2857C78D5C92}" type="pres">
      <dgm:prSet presAssocID="{19636793-E64F-409E-A601-68544A50B171}" presName="pyramid" presStyleLbl="node1" presStyleIdx="0" presStyleCnt="1"/>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pt>
    <dgm:pt modelId="{39382AEB-E82F-4CFE-B38C-74B08E22F036}" type="pres">
      <dgm:prSet presAssocID="{19636793-E64F-409E-A601-68544A50B171}" presName="theList" presStyleCnt="0"/>
      <dgm:spPr/>
    </dgm:pt>
    <dgm:pt modelId="{4C8F6F66-7890-4D03-B9FA-DC38D4FF8648}" type="pres">
      <dgm:prSet presAssocID="{1AB8FA35-50B0-4818-AD5C-753FD9E05822}" presName="aNode" presStyleLbl="fgAcc1" presStyleIdx="0" presStyleCnt="4" custLinFactNeighborX="-7182">
        <dgm:presLayoutVars>
          <dgm:bulletEnabled val="1"/>
        </dgm:presLayoutVars>
      </dgm:prSet>
      <dgm:spPr/>
      <dgm:t>
        <a:bodyPr/>
        <a:lstStyle/>
        <a:p>
          <a:endParaRPr lang="de-DE"/>
        </a:p>
      </dgm:t>
    </dgm:pt>
    <dgm:pt modelId="{A956EE30-10A6-4479-9B0D-1DD52A31F4AA}" type="pres">
      <dgm:prSet presAssocID="{1AB8FA35-50B0-4818-AD5C-753FD9E05822}" presName="aSpace" presStyleCnt="0"/>
      <dgm:spPr/>
    </dgm:pt>
    <dgm:pt modelId="{9FB62CBD-2C92-473D-A707-34FAA1BCD8D5}" type="pres">
      <dgm:prSet presAssocID="{2958E245-7D32-42CD-8F19-0D032A9321BA}" presName="aNode" presStyleLbl="fgAcc1" presStyleIdx="1" presStyleCnt="4" custLinFactNeighborX="-7182">
        <dgm:presLayoutVars>
          <dgm:bulletEnabled val="1"/>
        </dgm:presLayoutVars>
      </dgm:prSet>
      <dgm:spPr/>
      <dgm:t>
        <a:bodyPr/>
        <a:lstStyle/>
        <a:p>
          <a:endParaRPr lang="en-US"/>
        </a:p>
      </dgm:t>
    </dgm:pt>
    <dgm:pt modelId="{9B7B5E70-09D2-40E5-BA56-0BE96613C517}" type="pres">
      <dgm:prSet presAssocID="{2958E245-7D32-42CD-8F19-0D032A9321BA}" presName="aSpace" presStyleCnt="0"/>
      <dgm:spPr/>
    </dgm:pt>
    <dgm:pt modelId="{465A9514-03B2-456E-A477-C7A8567EF067}" type="pres">
      <dgm:prSet presAssocID="{662074A2-8D31-4DA5-9765-E9D134A692C6}" presName="aNode" presStyleLbl="fgAcc1" presStyleIdx="2" presStyleCnt="4" custLinFactNeighborX="-7182">
        <dgm:presLayoutVars>
          <dgm:bulletEnabled val="1"/>
        </dgm:presLayoutVars>
      </dgm:prSet>
      <dgm:spPr/>
      <dgm:t>
        <a:bodyPr/>
        <a:lstStyle/>
        <a:p>
          <a:endParaRPr lang="en-US"/>
        </a:p>
      </dgm:t>
    </dgm:pt>
    <dgm:pt modelId="{809722B2-A2F9-4C40-99DB-219F693A47AB}" type="pres">
      <dgm:prSet presAssocID="{662074A2-8D31-4DA5-9765-E9D134A692C6}" presName="aSpace" presStyleCnt="0"/>
      <dgm:spPr/>
    </dgm:pt>
    <dgm:pt modelId="{01BD2B30-704F-4B3A-90CC-D3B1FA77CBAD}" type="pres">
      <dgm:prSet presAssocID="{FD7D25A0-04D8-4617-B2B7-2B954B9EB7C9}" presName="aNode" presStyleLbl="fgAcc1" presStyleIdx="3" presStyleCnt="4" custLinFactNeighborX="-7182">
        <dgm:presLayoutVars>
          <dgm:bulletEnabled val="1"/>
        </dgm:presLayoutVars>
      </dgm:prSet>
      <dgm:spPr/>
      <dgm:t>
        <a:bodyPr/>
        <a:lstStyle/>
        <a:p>
          <a:endParaRPr lang="en-US"/>
        </a:p>
      </dgm:t>
    </dgm:pt>
    <dgm:pt modelId="{EAAB01EA-81E3-439B-9C0D-F7BFA0EE4959}" type="pres">
      <dgm:prSet presAssocID="{FD7D25A0-04D8-4617-B2B7-2B954B9EB7C9}" presName="aSpace" presStyleCnt="0"/>
      <dgm:spPr/>
    </dgm:pt>
  </dgm:ptLst>
  <dgm:cxnLst>
    <dgm:cxn modelId="{9E0E405C-DCF8-4894-827D-78D2B7C22C08}" srcId="{19636793-E64F-409E-A601-68544A50B171}" destId="{662074A2-8D31-4DA5-9765-E9D134A692C6}" srcOrd="2" destOrd="0" parTransId="{A85F7B30-8685-4F81-9339-F5848158ACA7}" sibTransId="{50B06A98-F2CC-44FC-9267-D73AE8851151}"/>
    <dgm:cxn modelId="{94B1A881-F7C4-4763-A12F-85D08C3AB38A}" srcId="{19636793-E64F-409E-A601-68544A50B171}" destId="{1AB8FA35-50B0-4818-AD5C-753FD9E05822}" srcOrd="0" destOrd="0" parTransId="{C39EF626-2847-4CC4-8676-422B4A64DBE4}" sibTransId="{94ECF8BF-A1F7-47A6-9403-3B0FFAB8EA54}"/>
    <dgm:cxn modelId="{AE678B3E-25C2-40A4-88A3-BBDDE845AB96}" srcId="{19636793-E64F-409E-A601-68544A50B171}" destId="{FD7D25A0-04D8-4617-B2B7-2B954B9EB7C9}" srcOrd="3" destOrd="0" parTransId="{955A2A14-7AE5-48D4-9307-43F57FF72AD0}" sibTransId="{A0A7E905-50B6-4ABE-AD21-BEC7BDC851E3}"/>
    <dgm:cxn modelId="{9B3A70D3-08D2-46C2-BF53-9ACD0A59690D}" type="presOf" srcId="{FD7D25A0-04D8-4617-B2B7-2B954B9EB7C9}" destId="{01BD2B30-704F-4B3A-90CC-D3B1FA77CBAD}" srcOrd="0" destOrd="0" presId="urn:microsoft.com/office/officeart/2005/8/layout/pyramid2"/>
    <dgm:cxn modelId="{609432A7-84E8-46C0-AE58-9809DE5264B7}" type="presOf" srcId="{1AB8FA35-50B0-4818-AD5C-753FD9E05822}" destId="{4C8F6F66-7890-4D03-B9FA-DC38D4FF8648}" srcOrd="0" destOrd="0" presId="urn:microsoft.com/office/officeart/2005/8/layout/pyramid2"/>
    <dgm:cxn modelId="{C45361CC-2485-40A7-8C4F-44A290DAA7E2}" type="presOf" srcId="{19636793-E64F-409E-A601-68544A50B171}" destId="{E52D6526-8847-45ED-9A2C-B901D343B52C}" srcOrd="0" destOrd="0" presId="urn:microsoft.com/office/officeart/2005/8/layout/pyramid2"/>
    <dgm:cxn modelId="{1088BBC3-00DF-4C08-A4EF-48020F2A51A0}" type="presOf" srcId="{662074A2-8D31-4DA5-9765-E9D134A692C6}" destId="{465A9514-03B2-456E-A477-C7A8567EF067}" srcOrd="0" destOrd="0" presId="urn:microsoft.com/office/officeart/2005/8/layout/pyramid2"/>
    <dgm:cxn modelId="{6096161A-CE8D-44D6-9746-BA3B68BD4ED4}" type="presOf" srcId="{2958E245-7D32-42CD-8F19-0D032A9321BA}" destId="{9FB62CBD-2C92-473D-A707-34FAA1BCD8D5}" srcOrd="0" destOrd="0" presId="urn:microsoft.com/office/officeart/2005/8/layout/pyramid2"/>
    <dgm:cxn modelId="{2DAFA195-387F-4E68-B2D8-A32D4509AF15}" srcId="{19636793-E64F-409E-A601-68544A50B171}" destId="{2958E245-7D32-42CD-8F19-0D032A9321BA}" srcOrd="1" destOrd="0" parTransId="{CE79FEC3-D442-48A7-8B07-3276ADF1CD9B}" sibTransId="{2CE1F3E7-35AA-4281-9B33-84A16D487416}"/>
    <dgm:cxn modelId="{A1F09B36-900B-4378-9730-8757B9E892FE}" type="presParOf" srcId="{E52D6526-8847-45ED-9A2C-B901D343B52C}" destId="{14955294-136C-4B17-960C-2857C78D5C92}" srcOrd="0" destOrd="0" presId="urn:microsoft.com/office/officeart/2005/8/layout/pyramid2"/>
    <dgm:cxn modelId="{1CC37A40-E3C0-4A6F-9231-435E13F062D9}" type="presParOf" srcId="{E52D6526-8847-45ED-9A2C-B901D343B52C}" destId="{39382AEB-E82F-4CFE-B38C-74B08E22F036}" srcOrd="1" destOrd="0" presId="urn:microsoft.com/office/officeart/2005/8/layout/pyramid2"/>
    <dgm:cxn modelId="{2DCB0562-EC1A-4F0A-8E82-76B414EAC1C1}" type="presParOf" srcId="{39382AEB-E82F-4CFE-B38C-74B08E22F036}" destId="{4C8F6F66-7890-4D03-B9FA-DC38D4FF8648}" srcOrd="0" destOrd="0" presId="urn:microsoft.com/office/officeart/2005/8/layout/pyramid2"/>
    <dgm:cxn modelId="{D53F29A7-A782-496D-9917-CC983008807E}" type="presParOf" srcId="{39382AEB-E82F-4CFE-B38C-74B08E22F036}" destId="{A956EE30-10A6-4479-9B0D-1DD52A31F4AA}" srcOrd="1" destOrd="0" presId="urn:microsoft.com/office/officeart/2005/8/layout/pyramid2"/>
    <dgm:cxn modelId="{997DF9D6-DA11-45D2-8A4E-1B6B3EBF37A3}" type="presParOf" srcId="{39382AEB-E82F-4CFE-B38C-74B08E22F036}" destId="{9FB62CBD-2C92-473D-A707-34FAA1BCD8D5}" srcOrd="2" destOrd="0" presId="urn:microsoft.com/office/officeart/2005/8/layout/pyramid2"/>
    <dgm:cxn modelId="{0BBB4B58-B685-4C23-A59C-146034CB76F4}" type="presParOf" srcId="{39382AEB-E82F-4CFE-B38C-74B08E22F036}" destId="{9B7B5E70-09D2-40E5-BA56-0BE96613C517}" srcOrd="3" destOrd="0" presId="urn:microsoft.com/office/officeart/2005/8/layout/pyramid2"/>
    <dgm:cxn modelId="{474D1C6C-AA88-499A-B8F7-7D18422C2A86}" type="presParOf" srcId="{39382AEB-E82F-4CFE-B38C-74B08E22F036}" destId="{465A9514-03B2-456E-A477-C7A8567EF067}" srcOrd="4" destOrd="0" presId="urn:microsoft.com/office/officeart/2005/8/layout/pyramid2"/>
    <dgm:cxn modelId="{809B412E-430A-4BE7-995B-2B561CB75136}" type="presParOf" srcId="{39382AEB-E82F-4CFE-B38C-74B08E22F036}" destId="{809722B2-A2F9-4C40-99DB-219F693A47AB}" srcOrd="5" destOrd="0" presId="urn:microsoft.com/office/officeart/2005/8/layout/pyramid2"/>
    <dgm:cxn modelId="{25AEA4C2-C663-4361-BAA8-D5F49D97AE2B}" type="presParOf" srcId="{39382AEB-E82F-4CFE-B38C-74B08E22F036}" destId="{01BD2B30-704F-4B3A-90CC-D3B1FA77CBAD}" srcOrd="6" destOrd="0" presId="urn:microsoft.com/office/officeart/2005/8/layout/pyramid2"/>
    <dgm:cxn modelId="{D13EE481-8912-4483-8211-96AB88F72965}" type="presParOf" srcId="{39382AEB-E82F-4CFE-B38C-74B08E22F036}" destId="{EAAB01EA-81E3-439B-9C0D-F7BFA0EE4959}"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B60A6E-FE23-44E3-9207-3CFBD0AF1AF5}" type="doc">
      <dgm:prSet loTypeId="urn:microsoft.com/office/officeart/2005/8/layout/orgChart1" loCatId="hierarchy" qsTypeId="urn:microsoft.com/office/officeart/2005/8/quickstyle/simple1" qsCatId="simple" csTypeId="urn:microsoft.com/office/officeart/2005/8/colors/accent1_2" csCatId="accent1" phldr="1"/>
      <dgm:spPr/>
    </dgm:pt>
    <dgm:pt modelId="{538F4B65-B1A5-4C0F-92CD-6C4E6D974616}">
      <dgm:prSet custT="1"/>
      <dgm:spPr/>
      <dgm:t>
        <a:bodyPr/>
        <a:lstStyle/>
        <a:p>
          <a:r>
            <a:rPr lang="de-DE" sz="2400" dirty="0" smtClean="0"/>
            <a:t>SOC-Manager</a:t>
          </a:r>
          <a:endParaRPr lang="de-DE" sz="2400" dirty="0"/>
        </a:p>
      </dgm:t>
    </dgm:pt>
    <dgm:pt modelId="{DADFE3C0-3A61-4B2E-85F3-97A228E588A9}" type="parTrans" cxnId="{8B5DB921-BFED-436F-8027-EB4B006CE890}">
      <dgm:prSet/>
      <dgm:spPr/>
      <dgm:t>
        <a:bodyPr/>
        <a:lstStyle/>
        <a:p>
          <a:endParaRPr lang="de-DE"/>
        </a:p>
      </dgm:t>
    </dgm:pt>
    <dgm:pt modelId="{B18F4190-610E-49CE-AC05-1DD33DFD059E}" type="sibTrans" cxnId="{8B5DB921-BFED-436F-8027-EB4B006CE890}">
      <dgm:prSet/>
      <dgm:spPr/>
      <dgm:t>
        <a:bodyPr/>
        <a:lstStyle/>
        <a:p>
          <a:endParaRPr lang="de-DE"/>
        </a:p>
      </dgm:t>
    </dgm:pt>
    <dgm:pt modelId="{52FCECE8-8A0C-46AF-87E7-702F0F40B57C}">
      <dgm:prSet custT="1"/>
      <dgm:spPr/>
      <dgm:t>
        <a:bodyPr/>
        <a:lstStyle/>
        <a:p>
          <a:r>
            <a:rPr lang="de-DE" sz="2400" dirty="0" smtClean="0"/>
            <a:t>Security </a:t>
          </a:r>
          <a:r>
            <a:rPr lang="de-DE" sz="2400" dirty="0" err="1" smtClean="0"/>
            <a:t>Operations</a:t>
          </a:r>
          <a:endParaRPr lang="de-DE" sz="2400" dirty="0"/>
        </a:p>
      </dgm:t>
    </dgm:pt>
    <dgm:pt modelId="{EB67C38E-7139-40FF-9871-1DE67959160C}" type="parTrans" cxnId="{F80FAD04-E1F8-4ABE-8993-F35CCADF7041}">
      <dgm:prSet/>
      <dgm:spPr/>
      <dgm:t>
        <a:bodyPr/>
        <a:lstStyle/>
        <a:p>
          <a:endParaRPr lang="de-DE"/>
        </a:p>
      </dgm:t>
    </dgm:pt>
    <dgm:pt modelId="{BA79C7A7-161D-4DA8-80A6-9DA8DA099670}" type="sibTrans" cxnId="{F80FAD04-E1F8-4ABE-8993-F35CCADF7041}">
      <dgm:prSet/>
      <dgm:spPr/>
      <dgm:t>
        <a:bodyPr/>
        <a:lstStyle/>
        <a:p>
          <a:endParaRPr lang="de-DE"/>
        </a:p>
      </dgm:t>
    </dgm:pt>
    <dgm:pt modelId="{5AE85DB1-DF21-41DE-8167-6ABE37A00030}">
      <dgm:prSet custT="1"/>
      <dgm:spPr/>
      <dgm:t>
        <a:bodyPr/>
        <a:lstStyle/>
        <a:p>
          <a:r>
            <a:rPr lang="de-DE" sz="2400" dirty="0" err="1" smtClean="0"/>
            <a:t>Incident</a:t>
          </a:r>
          <a:r>
            <a:rPr lang="de-DE" sz="2400" dirty="0" smtClean="0"/>
            <a:t> Handler &amp; Analysis</a:t>
          </a:r>
          <a:endParaRPr lang="de-DE" sz="2400" dirty="0"/>
        </a:p>
      </dgm:t>
    </dgm:pt>
    <dgm:pt modelId="{45811D8B-BF64-4A0E-A3BE-3EC0ED19820A}" type="parTrans" cxnId="{3CF99EED-ED11-466D-8F8B-7E445A84DFEE}">
      <dgm:prSet/>
      <dgm:spPr/>
      <dgm:t>
        <a:bodyPr/>
        <a:lstStyle/>
        <a:p>
          <a:endParaRPr lang="de-DE"/>
        </a:p>
      </dgm:t>
    </dgm:pt>
    <dgm:pt modelId="{A4356175-431A-4F7A-8F5D-2E33BF5700AB}" type="sibTrans" cxnId="{3CF99EED-ED11-466D-8F8B-7E445A84DFEE}">
      <dgm:prSet/>
      <dgm:spPr/>
      <dgm:t>
        <a:bodyPr/>
        <a:lstStyle/>
        <a:p>
          <a:endParaRPr lang="de-DE"/>
        </a:p>
      </dgm:t>
    </dgm:pt>
    <dgm:pt modelId="{6E4BE05D-C463-4C42-A284-D10BB6722A16}" type="pres">
      <dgm:prSet presAssocID="{80B60A6E-FE23-44E3-9207-3CFBD0AF1AF5}" presName="hierChild1" presStyleCnt="0">
        <dgm:presLayoutVars>
          <dgm:orgChart val="1"/>
          <dgm:chPref val="1"/>
          <dgm:dir/>
          <dgm:animOne val="branch"/>
          <dgm:animLvl val="lvl"/>
          <dgm:resizeHandles/>
        </dgm:presLayoutVars>
      </dgm:prSet>
      <dgm:spPr/>
    </dgm:pt>
    <dgm:pt modelId="{71018EEF-C503-440E-A1D2-09396FDAE97C}" type="pres">
      <dgm:prSet presAssocID="{538F4B65-B1A5-4C0F-92CD-6C4E6D974616}" presName="hierRoot1" presStyleCnt="0">
        <dgm:presLayoutVars>
          <dgm:hierBranch/>
        </dgm:presLayoutVars>
      </dgm:prSet>
      <dgm:spPr/>
    </dgm:pt>
    <dgm:pt modelId="{0BA7AB0E-FF9B-42DC-B132-995D568819C1}" type="pres">
      <dgm:prSet presAssocID="{538F4B65-B1A5-4C0F-92CD-6C4E6D974616}" presName="rootComposite1" presStyleCnt="0"/>
      <dgm:spPr/>
    </dgm:pt>
    <dgm:pt modelId="{34271CA5-020A-463D-9235-660C4EE87269}" type="pres">
      <dgm:prSet presAssocID="{538F4B65-B1A5-4C0F-92CD-6C4E6D974616}" presName="rootText1" presStyleLbl="node0" presStyleIdx="0" presStyleCnt="1">
        <dgm:presLayoutVars>
          <dgm:chPref val="3"/>
        </dgm:presLayoutVars>
      </dgm:prSet>
      <dgm:spPr/>
      <dgm:t>
        <a:bodyPr/>
        <a:lstStyle/>
        <a:p>
          <a:endParaRPr lang="de-DE"/>
        </a:p>
      </dgm:t>
    </dgm:pt>
    <dgm:pt modelId="{D2EEE229-E5B9-4203-941C-A6BA3077EC24}" type="pres">
      <dgm:prSet presAssocID="{538F4B65-B1A5-4C0F-92CD-6C4E6D974616}" presName="rootConnector1" presStyleLbl="node1" presStyleIdx="0" presStyleCnt="0"/>
      <dgm:spPr/>
      <dgm:t>
        <a:bodyPr/>
        <a:lstStyle/>
        <a:p>
          <a:endParaRPr lang="de-DE"/>
        </a:p>
      </dgm:t>
    </dgm:pt>
    <dgm:pt modelId="{F01A8069-E21B-46FB-BD4F-1B4369DAF242}" type="pres">
      <dgm:prSet presAssocID="{538F4B65-B1A5-4C0F-92CD-6C4E6D974616}" presName="hierChild2" presStyleCnt="0"/>
      <dgm:spPr/>
    </dgm:pt>
    <dgm:pt modelId="{E4217255-1480-4389-9116-85627CEA8F47}" type="pres">
      <dgm:prSet presAssocID="{EB67C38E-7139-40FF-9871-1DE67959160C}" presName="Name35" presStyleLbl="parChTrans1D2" presStyleIdx="0" presStyleCnt="2"/>
      <dgm:spPr/>
      <dgm:t>
        <a:bodyPr/>
        <a:lstStyle/>
        <a:p>
          <a:endParaRPr lang="de-DE"/>
        </a:p>
      </dgm:t>
    </dgm:pt>
    <dgm:pt modelId="{FDC6F5D8-57E4-4A32-91F9-72A595ED201C}" type="pres">
      <dgm:prSet presAssocID="{52FCECE8-8A0C-46AF-87E7-702F0F40B57C}" presName="hierRoot2" presStyleCnt="0">
        <dgm:presLayoutVars>
          <dgm:hierBranch/>
        </dgm:presLayoutVars>
      </dgm:prSet>
      <dgm:spPr/>
    </dgm:pt>
    <dgm:pt modelId="{384D2B4D-3D90-4A51-8207-F591977D28AB}" type="pres">
      <dgm:prSet presAssocID="{52FCECE8-8A0C-46AF-87E7-702F0F40B57C}" presName="rootComposite" presStyleCnt="0"/>
      <dgm:spPr/>
    </dgm:pt>
    <dgm:pt modelId="{FFF310FF-8B32-4ED7-BEC2-6CC8765B2361}" type="pres">
      <dgm:prSet presAssocID="{52FCECE8-8A0C-46AF-87E7-702F0F40B57C}" presName="rootText" presStyleLbl="node2" presStyleIdx="0" presStyleCnt="2">
        <dgm:presLayoutVars>
          <dgm:chPref val="3"/>
        </dgm:presLayoutVars>
      </dgm:prSet>
      <dgm:spPr/>
      <dgm:t>
        <a:bodyPr/>
        <a:lstStyle/>
        <a:p>
          <a:endParaRPr lang="de-DE"/>
        </a:p>
      </dgm:t>
    </dgm:pt>
    <dgm:pt modelId="{839399DA-8F72-4076-BA19-B88E952A62DF}" type="pres">
      <dgm:prSet presAssocID="{52FCECE8-8A0C-46AF-87E7-702F0F40B57C}" presName="rootConnector" presStyleLbl="node2" presStyleIdx="0" presStyleCnt="2"/>
      <dgm:spPr/>
      <dgm:t>
        <a:bodyPr/>
        <a:lstStyle/>
        <a:p>
          <a:endParaRPr lang="de-DE"/>
        </a:p>
      </dgm:t>
    </dgm:pt>
    <dgm:pt modelId="{2E389363-42C0-4B44-AED5-9A5E046F300C}" type="pres">
      <dgm:prSet presAssocID="{52FCECE8-8A0C-46AF-87E7-702F0F40B57C}" presName="hierChild4" presStyleCnt="0"/>
      <dgm:spPr/>
    </dgm:pt>
    <dgm:pt modelId="{10D84A43-1345-4943-8CE3-68D524D41FEE}" type="pres">
      <dgm:prSet presAssocID="{52FCECE8-8A0C-46AF-87E7-702F0F40B57C}" presName="hierChild5" presStyleCnt="0"/>
      <dgm:spPr/>
    </dgm:pt>
    <dgm:pt modelId="{0F5BA412-C6B9-4A64-BB9B-40D2D4426660}" type="pres">
      <dgm:prSet presAssocID="{45811D8B-BF64-4A0E-A3BE-3EC0ED19820A}" presName="Name35" presStyleLbl="parChTrans1D2" presStyleIdx="1" presStyleCnt="2"/>
      <dgm:spPr/>
      <dgm:t>
        <a:bodyPr/>
        <a:lstStyle/>
        <a:p>
          <a:endParaRPr lang="de-DE"/>
        </a:p>
      </dgm:t>
    </dgm:pt>
    <dgm:pt modelId="{25198D9A-C3E5-4DA8-918B-5BC8CF1B5CAD}" type="pres">
      <dgm:prSet presAssocID="{5AE85DB1-DF21-41DE-8167-6ABE37A00030}" presName="hierRoot2" presStyleCnt="0">
        <dgm:presLayoutVars>
          <dgm:hierBranch/>
        </dgm:presLayoutVars>
      </dgm:prSet>
      <dgm:spPr/>
    </dgm:pt>
    <dgm:pt modelId="{2A95C72E-066B-4BAF-9B83-605D138AEB78}" type="pres">
      <dgm:prSet presAssocID="{5AE85DB1-DF21-41DE-8167-6ABE37A00030}" presName="rootComposite" presStyleCnt="0"/>
      <dgm:spPr/>
    </dgm:pt>
    <dgm:pt modelId="{68FA4FF1-1F46-4D99-AE92-ACD19441E8DC}" type="pres">
      <dgm:prSet presAssocID="{5AE85DB1-DF21-41DE-8167-6ABE37A00030}" presName="rootText" presStyleLbl="node2" presStyleIdx="1" presStyleCnt="2">
        <dgm:presLayoutVars>
          <dgm:chPref val="3"/>
        </dgm:presLayoutVars>
      </dgm:prSet>
      <dgm:spPr/>
      <dgm:t>
        <a:bodyPr/>
        <a:lstStyle/>
        <a:p>
          <a:endParaRPr lang="de-DE"/>
        </a:p>
      </dgm:t>
    </dgm:pt>
    <dgm:pt modelId="{6E771689-7F30-430E-9D7B-FE4AA8CC01F8}" type="pres">
      <dgm:prSet presAssocID="{5AE85DB1-DF21-41DE-8167-6ABE37A00030}" presName="rootConnector" presStyleLbl="node2" presStyleIdx="1" presStyleCnt="2"/>
      <dgm:spPr/>
      <dgm:t>
        <a:bodyPr/>
        <a:lstStyle/>
        <a:p>
          <a:endParaRPr lang="de-DE"/>
        </a:p>
      </dgm:t>
    </dgm:pt>
    <dgm:pt modelId="{5B737C75-2110-4BD4-8E23-664E18436DBB}" type="pres">
      <dgm:prSet presAssocID="{5AE85DB1-DF21-41DE-8167-6ABE37A00030}" presName="hierChild4" presStyleCnt="0"/>
      <dgm:spPr/>
    </dgm:pt>
    <dgm:pt modelId="{CFA1FD07-C25A-4A55-A883-539531C70F32}" type="pres">
      <dgm:prSet presAssocID="{5AE85DB1-DF21-41DE-8167-6ABE37A00030}" presName="hierChild5" presStyleCnt="0"/>
      <dgm:spPr/>
    </dgm:pt>
    <dgm:pt modelId="{D47FEE9D-AD73-4329-8C28-5FCABEDB7AF1}" type="pres">
      <dgm:prSet presAssocID="{538F4B65-B1A5-4C0F-92CD-6C4E6D974616}" presName="hierChild3" presStyleCnt="0"/>
      <dgm:spPr/>
    </dgm:pt>
  </dgm:ptLst>
  <dgm:cxnLst>
    <dgm:cxn modelId="{3CF99EED-ED11-466D-8F8B-7E445A84DFEE}" srcId="{538F4B65-B1A5-4C0F-92CD-6C4E6D974616}" destId="{5AE85DB1-DF21-41DE-8167-6ABE37A00030}" srcOrd="1" destOrd="0" parTransId="{45811D8B-BF64-4A0E-A3BE-3EC0ED19820A}" sibTransId="{A4356175-431A-4F7A-8F5D-2E33BF5700AB}"/>
    <dgm:cxn modelId="{737713BF-332B-4130-8B21-1C4DCE976892}" type="presOf" srcId="{538F4B65-B1A5-4C0F-92CD-6C4E6D974616}" destId="{D2EEE229-E5B9-4203-941C-A6BA3077EC24}" srcOrd="1" destOrd="0" presId="urn:microsoft.com/office/officeart/2005/8/layout/orgChart1"/>
    <dgm:cxn modelId="{BFF80932-BE0E-4467-94C9-11F51B332250}" type="presOf" srcId="{5AE85DB1-DF21-41DE-8167-6ABE37A00030}" destId="{6E771689-7F30-430E-9D7B-FE4AA8CC01F8}" srcOrd="1" destOrd="0" presId="urn:microsoft.com/office/officeart/2005/8/layout/orgChart1"/>
    <dgm:cxn modelId="{45C3E444-DD7C-486F-BEC4-96F9ED7C5F15}" type="presOf" srcId="{52FCECE8-8A0C-46AF-87E7-702F0F40B57C}" destId="{839399DA-8F72-4076-BA19-B88E952A62DF}" srcOrd="1" destOrd="0" presId="urn:microsoft.com/office/officeart/2005/8/layout/orgChart1"/>
    <dgm:cxn modelId="{F80FAD04-E1F8-4ABE-8993-F35CCADF7041}" srcId="{538F4B65-B1A5-4C0F-92CD-6C4E6D974616}" destId="{52FCECE8-8A0C-46AF-87E7-702F0F40B57C}" srcOrd="0" destOrd="0" parTransId="{EB67C38E-7139-40FF-9871-1DE67959160C}" sibTransId="{BA79C7A7-161D-4DA8-80A6-9DA8DA099670}"/>
    <dgm:cxn modelId="{73D7CFEC-9640-466F-8409-9FD97E9A6A6D}" type="presOf" srcId="{52FCECE8-8A0C-46AF-87E7-702F0F40B57C}" destId="{FFF310FF-8B32-4ED7-BEC2-6CC8765B2361}" srcOrd="0" destOrd="0" presId="urn:microsoft.com/office/officeart/2005/8/layout/orgChart1"/>
    <dgm:cxn modelId="{A13B5DB7-2DE6-495B-B4E6-ED5F3DC13867}" type="presOf" srcId="{80B60A6E-FE23-44E3-9207-3CFBD0AF1AF5}" destId="{6E4BE05D-C463-4C42-A284-D10BB6722A16}" srcOrd="0" destOrd="0" presId="urn:microsoft.com/office/officeart/2005/8/layout/orgChart1"/>
    <dgm:cxn modelId="{42795929-186F-42C4-90AE-DB83B4D40738}" type="presOf" srcId="{538F4B65-B1A5-4C0F-92CD-6C4E6D974616}" destId="{34271CA5-020A-463D-9235-660C4EE87269}" srcOrd="0" destOrd="0" presId="urn:microsoft.com/office/officeart/2005/8/layout/orgChart1"/>
    <dgm:cxn modelId="{37795018-0122-458A-A7EC-2E7FE9E023EF}" type="presOf" srcId="{5AE85DB1-DF21-41DE-8167-6ABE37A00030}" destId="{68FA4FF1-1F46-4D99-AE92-ACD19441E8DC}" srcOrd="0" destOrd="0" presId="urn:microsoft.com/office/officeart/2005/8/layout/orgChart1"/>
    <dgm:cxn modelId="{81B3B39A-E1A7-40C5-9962-4ECCE769EF22}" type="presOf" srcId="{EB67C38E-7139-40FF-9871-1DE67959160C}" destId="{E4217255-1480-4389-9116-85627CEA8F47}" srcOrd="0" destOrd="0" presId="urn:microsoft.com/office/officeart/2005/8/layout/orgChart1"/>
    <dgm:cxn modelId="{8B5DB921-BFED-436F-8027-EB4B006CE890}" srcId="{80B60A6E-FE23-44E3-9207-3CFBD0AF1AF5}" destId="{538F4B65-B1A5-4C0F-92CD-6C4E6D974616}" srcOrd="0" destOrd="0" parTransId="{DADFE3C0-3A61-4B2E-85F3-97A228E588A9}" sibTransId="{B18F4190-610E-49CE-AC05-1DD33DFD059E}"/>
    <dgm:cxn modelId="{B440BBB4-8D51-43AF-B535-90BAFF0240E5}" type="presOf" srcId="{45811D8B-BF64-4A0E-A3BE-3EC0ED19820A}" destId="{0F5BA412-C6B9-4A64-BB9B-40D2D4426660}" srcOrd="0" destOrd="0" presId="urn:microsoft.com/office/officeart/2005/8/layout/orgChart1"/>
    <dgm:cxn modelId="{F1B1CBF7-CF50-4FF1-A759-A7242DB75AF9}" type="presParOf" srcId="{6E4BE05D-C463-4C42-A284-D10BB6722A16}" destId="{71018EEF-C503-440E-A1D2-09396FDAE97C}" srcOrd="0" destOrd="0" presId="urn:microsoft.com/office/officeart/2005/8/layout/orgChart1"/>
    <dgm:cxn modelId="{1ACCF561-2083-43A4-9FC1-839A00B88508}" type="presParOf" srcId="{71018EEF-C503-440E-A1D2-09396FDAE97C}" destId="{0BA7AB0E-FF9B-42DC-B132-995D568819C1}" srcOrd="0" destOrd="0" presId="urn:microsoft.com/office/officeart/2005/8/layout/orgChart1"/>
    <dgm:cxn modelId="{14146C74-1974-4EAE-BB9A-44545D95CB2F}" type="presParOf" srcId="{0BA7AB0E-FF9B-42DC-B132-995D568819C1}" destId="{34271CA5-020A-463D-9235-660C4EE87269}" srcOrd="0" destOrd="0" presId="urn:microsoft.com/office/officeart/2005/8/layout/orgChart1"/>
    <dgm:cxn modelId="{3C3846D2-6805-477D-B7BB-DE8CF9799B90}" type="presParOf" srcId="{0BA7AB0E-FF9B-42DC-B132-995D568819C1}" destId="{D2EEE229-E5B9-4203-941C-A6BA3077EC24}" srcOrd="1" destOrd="0" presId="urn:microsoft.com/office/officeart/2005/8/layout/orgChart1"/>
    <dgm:cxn modelId="{0DB9C9CD-0947-4438-B0B5-820487CDCFE1}" type="presParOf" srcId="{71018EEF-C503-440E-A1D2-09396FDAE97C}" destId="{F01A8069-E21B-46FB-BD4F-1B4369DAF242}" srcOrd="1" destOrd="0" presId="urn:microsoft.com/office/officeart/2005/8/layout/orgChart1"/>
    <dgm:cxn modelId="{C347FB33-D017-46EF-964F-71410B8828F0}" type="presParOf" srcId="{F01A8069-E21B-46FB-BD4F-1B4369DAF242}" destId="{E4217255-1480-4389-9116-85627CEA8F47}" srcOrd="0" destOrd="0" presId="urn:microsoft.com/office/officeart/2005/8/layout/orgChart1"/>
    <dgm:cxn modelId="{086CE6D9-298D-469B-937B-9D98D89F5A54}" type="presParOf" srcId="{F01A8069-E21B-46FB-BD4F-1B4369DAF242}" destId="{FDC6F5D8-57E4-4A32-91F9-72A595ED201C}" srcOrd="1" destOrd="0" presId="urn:microsoft.com/office/officeart/2005/8/layout/orgChart1"/>
    <dgm:cxn modelId="{8BD4F914-11C7-42D0-8C4E-4813C960116F}" type="presParOf" srcId="{FDC6F5D8-57E4-4A32-91F9-72A595ED201C}" destId="{384D2B4D-3D90-4A51-8207-F591977D28AB}" srcOrd="0" destOrd="0" presId="urn:microsoft.com/office/officeart/2005/8/layout/orgChart1"/>
    <dgm:cxn modelId="{BCA1212C-B8F5-4EFB-9673-11C593F6D9AF}" type="presParOf" srcId="{384D2B4D-3D90-4A51-8207-F591977D28AB}" destId="{FFF310FF-8B32-4ED7-BEC2-6CC8765B2361}" srcOrd="0" destOrd="0" presId="urn:microsoft.com/office/officeart/2005/8/layout/orgChart1"/>
    <dgm:cxn modelId="{7937F9E4-8E99-4A03-B2F1-B524D384ADCD}" type="presParOf" srcId="{384D2B4D-3D90-4A51-8207-F591977D28AB}" destId="{839399DA-8F72-4076-BA19-B88E952A62DF}" srcOrd="1" destOrd="0" presId="urn:microsoft.com/office/officeart/2005/8/layout/orgChart1"/>
    <dgm:cxn modelId="{8536BA41-6061-4931-BFF8-F721EF459580}" type="presParOf" srcId="{FDC6F5D8-57E4-4A32-91F9-72A595ED201C}" destId="{2E389363-42C0-4B44-AED5-9A5E046F300C}" srcOrd="1" destOrd="0" presId="urn:microsoft.com/office/officeart/2005/8/layout/orgChart1"/>
    <dgm:cxn modelId="{00F59936-383E-4A99-9426-76B775592548}" type="presParOf" srcId="{FDC6F5D8-57E4-4A32-91F9-72A595ED201C}" destId="{10D84A43-1345-4943-8CE3-68D524D41FEE}" srcOrd="2" destOrd="0" presId="urn:microsoft.com/office/officeart/2005/8/layout/orgChart1"/>
    <dgm:cxn modelId="{212BCA1C-35AA-4B0C-A313-DC5BF52E3652}" type="presParOf" srcId="{F01A8069-E21B-46FB-BD4F-1B4369DAF242}" destId="{0F5BA412-C6B9-4A64-BB9B-40D2D4426660}" srcOrd="2" destOrd="0" presId="urn:microsoft.com/office/officeart/2005/8/layout/orgChart1"/>
    <dgm:cxn modelId="{89F09E27-6965-42B4-B91F-40FBDD39C4E5}" type="presParOf" srcId="{F01A8069-E21B-46FB-BD4F-1B4369DAF242}" destId="{25198D9A-C3E5-4DA8-918B-5BC8CF1B5CAD}" srcOrd="3" destOrd="0" presId="urn:microsoft.com/office/officeart/2005/8/layout/orgChart1"/>
    <dgm:cxn modelId="{9B4D6024-B91D-4DBF-8E20-8B282609F0B8}" type="presParOf" srcId="{25198D9A-C3E5-4DA8-918B-5BC8CF1B5CAD}" destId="{2A95C72E-066B-4BAF-9B83-605D138AEB78}" srcOrd="0" destOrd="0" presId="urn:microsoft.com/office/officeart/2005/8/layout/orgChart1"/>
    <dgm:cxn modelId="{4C03BF45-3572-4705-8324-B30DA945892F}" type="presParOf" srcId="{2A95C72E-066B-4BAF-9B83-605D138AEB78}" destId="{68FA4FF1-1F46-4D99-AE92-ACD19441E8DC}" srcOrd="0" destOrd="0" presId="urn:microsoft.com/office/officeart/2005/8/layout/orgChart1"/>
    <dgm:cxn modelId="{44A93E12-07BC-490E-B2E3-EAFDF04DD93C}" type="presParOf" srcId="{2A95C72E-066B-4BAF-9B83-605D138AEB78}" destId="{6E771689-7F30-430E-9D7B-FE4AA8CC01F8}" srcOrd="1" destOrd="0" presId="urn:microsoft.com/office/officeart/2005/8/layout/orgChart1"/>
    <dgm:cxn modelId="{0CAE5D5E-425B-4E39-997A-CB483F5A0DED}" type="presParOf" srcId="{25198D9A-C3E5-4DA8-918B-5BC8CF1B5CAD}" destId="{5B737C75-2110-4BD4-8E23-664E18436DBB}" srcOrd="1" destOrd="0" presId="urn:microsoft.com/office/officeart/2005/8/layout/orgChart1"/>
    <dgm:cxn modelId="{918A7E77-8D9F-492F-9161-60A42E3D72F1}" type="presParOf" srcId="{25198D9A-C3E5-4DA8-918B-5BC8CF1B5CAD}" destId="{CFA1FD07-C25A-4A55-A883-539531C70F32}" srcOrd="2" destOrd="0" presId="urn:microsoft.com/office/officeart/2005/8/layout/orgChart1"/>
    <dgm:cxn modelId="{880E1532-4A92-4619-9888-1FC28167ED76}" type="presParOf" srcId="{71018EEF-C503-440E-A1D2-09396FDAE97C}" destId="{D47FEE9D-AD73-4329-8C28-5FCABEDB7AF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0E2E7A-0832-4693-AFE7-F0827187DA00}"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de-DE"/>
        </a:p>
      </dgm:t>
    </dgm:pt>
    <dgm:pt modelId="{79EE6451-B05F-4126-8B58-8E04A8841082}">
      <dgm:prSet phldrT="[Text]"/>
      <dgm:spPr/>
      <dgm:t>
        <a:bodyPr/>
        <a:lstStyle/>
        <a:p>
          <a:r>
            <a:rPr lang="de-DE" dirty="0" smtClean="0"/>
            <a:t>Security </a:t>
          </a:r>
          <a:r>
            <a:rPr lang="de-DE" dirty="0" err="1" smtClean="0"/>
            <a:t>Analytics</a:t>
          </a:r>
          <a:endParaRPr lang="de-DE" dirty="0"/>
        </a:p>
      </dgm:t>
    </dgm:pt>
    <dgm:pt modelId="{8CEACA09-5620-40DC-AD21-4255C23526DF}" type="parTrans" cxnId="{807659B1-B576-4BA8-B257-0CDEB13E3186}">
      <dgm:prSet/>
      <dgm:spPr/>
      <dgm:t>
        <a:bodyPr/>
        <a:lstStyle/>
        <a:p>
          <a:endParaRPr lang="de-DE"/>
        </a:p>
      </dgm:t>
    </dgm:pt>
    <dgm:pt modelId="{58844D00-DC5A-4BB3-835C-5643FE82E125}" type="sibTrans" cxnId="{807659B1-B576-4BA8-B257-0CDEB13E3186}">
      <dgm:prSet/>
      <dgm:spPr/>
      <dgm:t>
        <a:bodyPr/>
        <a:lstStyle/>
        <a:p>
          <a:endParaRPr lang="de-DE"/>
        </a:p>
      </dgm:t>
    </dgm:pt>
    <dgm:pt modelId="{A88DD6F2-90BE-4138-887A-496EBEE0CA93}">
      <dgm:prSet phldrT="[Text]"/>
      <dgm:spPr/>
      <dgm:t>
        <a:bodyPr/>
        <a:lstStyle/>
        <a:p>
          <a:r>
            <a:rPr lang="de-DE" dirty="0" err="1" smtClean="0"/>
            <a:t>Advanced</a:t>
          </a:r>
          <a:r>
            <a:rPr lang="de-DE" dirty="0" smtClean="0"/>
            <a:t> </a:t>
          </a:r>
          <a:r>
            <a:rPr lang="de-DE" dirty="0" err="1" smtClean="0"/>
            <a:t>Malware</a:t>
          </a:r>
          <a:r>
            <a:rPr lang="de-DE" dirty="0" smtClean="0"/>
            <a:t> </a:t>
          </a:r>
          <a:r>
            <a:rPr lang="de-DE" dirty="0" err="1" smtClean="0"/>
            <a:t>Protection</a:t>
          </a:r>
          <a:endParaRPr lang="de-DE" dirty="0"/>
        </a:p>
      </dgm:t>
    </dgm:pt>
    <dgm:pt modelId="{0DF681D8-F5E6-4B7B-B590-3BE1E2CEFA69}" type="parTrans" cxnId="{BCFD0081-2191-47F3-B130-23340C9CABC1}">
      <dgm:prSet/>
      <dgm:spPr/>
      <dgm:t>
        <a:bodyPr/>
        <a:lstStyle/>
        <a:p>
          <a:endParaRPr lang="de-DE"/>
        </a:p>
      </dgm:t>
    </dgm:pt>
    <dgm:pt modelId="{1B8D2853-E83D-4A65-A5AA-F4F56A182EB8}" type="sibTrans" cxnId="{BCFD0081-2191-47F3-B130-23340C9CABC1}">
      <dgm:prSet/>
      <dgm:spPr/>
      <dgm:t>
        <a:bodyPr/>
        <a:lstStyle/>
        <a:p>
          <a:endParaRPr lang="de-DE"/>
        </a:p>
      </dgm:t>
    </dgm:pt>
    <dgm:pt modelId="{A23D3F00-869A-4A17-8C3D-588C2D1C6C15}">
      <dgm:prSet phldrT="[Text]"/>
      <dgm:spPr/>
      <dgm:t>
        <a:bodyPr/>
        <a:lstStyle/>
        <a:p>
          <a:r>
            <a:rPr lang="de-DE" dirty="0" smtClean="0"/>
            <a:t>Sammlung und Aggregation von Daten</a:t>
          </a:r>
          <a:endParaRPr lang="de-DE" dirty="0"/>
        </a:p>
      </dgm:t>
    </dgm:pt>
    <dgm:pt modelId="{0A625626-49E0-4A68-855C-F956BB7E1409}" type="parTrans" cxnId="{50C9FD9C-59E7-4FFA-AF18-9D4EF19C0B22}">
      <dgm:prSet/>
      <dgm:spPr/>
      <dgm:t>
        <a:bodyPr/>
        <a:lstStyle/>
        <a:p>
          <a:endParaRPr lang="de-DE"/>
        </a:p>
      </dgm:t>
    </dgm:pt>
    <dgm:pt modelId="{F9AD09F8-B0FA-43C1-84B3-71547983B9EC}" type="sibTrans" cxnId="{50C9FD9C-59E7-4FFA-AF18-9D4EF19C0B22}">
      <dgm:prSet/>
      <dgm:spPr/>
      <dgm:t>
        <a:bodyPr/>
        <a:lstStyle/>
        <a:p>
          <a:endParaRPr lang="de-DE"/>
        </a:p>
      </dgm:t>
    </dgm:pt>
    <dgm:pt modelId="{F51DF9C8-7C0C-47ED-A865-3D3342EA00BA}">
      <dgm:prSet phldrT="[Text]"/>
      <dgm:spPr/>
      <dgm:t>
        <a:bodyPr/>
        <a:lstStyle/>
        <a:p>
          <a:r>
            <a:rPr lang="de-DE" dirty="0" smtClean="0"/>
            <a:t>Durchführen von </a:t>
          </a:r>
          <a:r>
            <a:rPr lang="en-US" b="1" dirty="0" smtClean="0"/>
            <a:t>real-time</a:t>
          </a:r>
          <a:r>
            <a:rPr lang="en-US" dirty="0" smtClean="0"/>
            <a:t> </a:t>
          </a:r>
          <a:r>
            <a:rPr lang="en-US" dirty="0" err="1" smtClean="0"/>
            <a:t>oder</a:t>
          </a:r>
          <a:r>
            <a:rPr lang="en-US" dirty="0" smtClean="0"/>
            <a:t> </a:t>
          </a:r>
          <a:r>
            <a:rPr lang="en-US" b="1" dirty="0" smtClean="0"/>
            <a:t>back-in-time</a:t>
          </a:r>
          <a:r>
            <a:rPr lang="en-US" dirty="0" smtClean="0"/>
            <a:t> </a:t>
          </a:r>
          <a:r>
            <a:rPr lang="en-US" dirty="0" err="1" smtClean="0"/>
            <a:t>Analyse</a:t>
          </a:r>
          <a:r>
            <a:rPr lang="en-US" dirty="0" smtClean="0"/>
            <a:t> von:</a:t>
          </a:r>
          <a:endParaRPr lang="de-DE" dirty="0"/>
        </a:p>
      </dgm:t>
    </dgm:pt>
    <dgm:pt modelId="{E33F9D08-2F9D-4D2C-BC7E-6B927E1FFE97}" type="parTrans" cxnId="{CD7BFE04-1159-46FF-9576-3506E74AA4B4}">
      <dgm:prSet/>
      <dgm:spPr/>
      <dgm:t>
        <a:bodyPr/>
        <a:lstStyle/>
        <a:p>
          <a:endParaRPr lang="de-DE"/>
        </a:p>
      </dgm:t>
    </dgm:pt>
    <dgm:pt modelId="{060B0FB0-A97F-47B1-94BC-168884BC1470}" type="sibTrans" cxnId="{CD7BFE04-1159-46FF-9576-3506E74AA4B4}">
      <dgm:prSet/>
      <dgm:spPr/>
      <dgm:t>
        <a:bodyPr/>
        <a:lstStyle/>
        <a:p>
          <a:endParaRPr lang="de-DE"/>
        </a:p>
      </dgm:t>
    </dgm:pt>
    <dgm:pt modelId="{549C63CF-9F27-4DB1-8CA2-8633D046B133}">
      <dgm:prSet/>
      <dgm:spPr/>
      <dgm:t>
        <a:bodyPr/>
        <a:lstStyle/>
        <a:p>
          <a:r>
            <a:rPr lang="en-US" dirty="0" err="1" smtClean="0"/>
            <a:t>Dateien</a:t>
          </a:r>
          <a:endParaRPr lang="en-US" dirty="0" smtClean="0"/>
        </a:p>
      </dgm:t>
    </dgm:pt>
    <dgm:pt modelId="{62FB0610-127B-4E7C-ABB4-85097A1B0C0A}" type="parTrans" cxnId="{CB072FDF-843D-4BA4-B747-C8BBF8A76266}">
      <dgm:prSet/>
      <dgm:spPr/>
      <dgm:t>
        <a:bodyPr/>
        <a:lstStyle/>
        <a:p>
          <a:endParaRPr lang="de-DE"/>
        </a:p>
      </dgm:t>
    </dgm:pt>
    <dgm:pt modelId="{F25EC100-C430-4B5D-BC82-153C157EE3E8}" type="sibTrans" cxnId="{CB072FDF-843D-4BA4-B747-C8BBF8A76266}">
      <dgm:prSet/>
      <dgm:spPr/>
      <dgm:t>
        <a:bodyPr/>
        <a:lstStyle/>
        <a:p>
          <a:endParaRPr lang="de-DE"/>
        </a:p>
      </dgm:t>
    </dgm:pt>
    <dgm:pt modelId="{641F61FA-D209-47AA-8C85-92EBFCC14A2C}">
      <dgm:prSet/>
      <dgm:spPr/>
      <dgm:t>
        <a:bodyPr/>
        <a:lstStyle/>
        <a:p>
          <a:r>
            <a:rPr lang="en-US" dirty="0" err="1" smtClean="0"/>
            <a:t>Applikationen</a:t>
          </a:r>
          <a:endParaRPr lang="en-US" dirty="0" smtClean="0"/>
        </a:p>
      </dgm:t>
    </dgm:pt>
    <dgm:pt modelId="{534D6C22-E6D7-416A-BEF4-44316CA5D088}" type="parTrans" cxnId="{BB7B67C6-F83C-4D55-840B-C6AE1C377613}">
      <dgm:prSet/>
      <dgm:spPr/>
      <dgm:t>
        <a:bodyPr/>
        <a:lstStyle/>
        <a:p>
          <a:endParaRPr lang="de-DE"/>
        </a:p>
      </dgm:t>
    </dgm:pt>
    <dgm:pt modelId="{3DDF6283-855D-44AB-B276-B67F857C9C24}" type="sibTrans" cxnId="{BB7B67C6-F83C-4D55-840B-C6AE1C377613}">
      <dgm:prSet/>
      <dgm:spPr/>
      <dgm:t>
        <a:bodyPr/>
        <a:lstStyle/>
        <a:p>
          <a:endParaRPr lang="de-DE"/>
        </a:p>
      </dgm:t>
    </dgm:pt>
    <dgm:pt modelId="{538751C1-F1CE-4E3C-9EF7-0CB2D769F8C3}">
      <dgm:prSet/>
      <dgm:spPr/>
      <dgm:t>
        <a:bodyPr/>
        <a:lstStyle/>
        <a:p>
          <a:r>
            <a:rPr lang="en-US" dirty="0" smtClean="0"/>
            <a:t>Web-/ Mail-/ File-Traffic </a:t>
          </a:r>
        </a:p>
      </dgm:t>
    </dgm:pt>
    <dgm:pt modelId="{A665509E-C351-4763-98ED-E6BE4C597A00}" type="parTrans" cxnId="{EDC58E04-661A-40C6-BD7A-52A14F7D5CEC}">
      <dgm:prSet/>
      <dgm:spPr/>
      <dgm:t>
        <a:bodyPr/>
        <a:lstStyle/>
        <a:p>
          <a:endParaRPr lang="de-DE"/>
        </a:p>
      </dgm:t>
    </dgm:pt>
    <dgm:pt modelId="{F1EDBAA3-2EF2-4493-B47B-D776B9F9CDBD}" type="sibTrans" cxnId="{EDC58E04-661A-40C6-BD7A-52A14F7D5CEC}">
      <dgm:prSet/>
      <dgm:spPr/>
      <dgm:t>
        <a:bodyPr/>
        <a:lstStyle/>
        <a:p>
          <a:endParaRPr lang="de-DE"/>
        </a:p>
      </dgm:t>
    </dgm:pt>
    <dgm:pt modelId="{2D5A6692-4FB2-474A-B79C-3A5382382B00}">
      <dgm:prSet/>
      <dgm:spPr/>
      <dgm:t>
        <a:bodyPr/>
        <a:lstStyle/>
        <a:p>
          <a:r>
            <a:rPr lang="en-US" dirty="0" smtClean="0"/>
            <a:t>Net-flows und packets</a:t>
          </a:r>
          <a:endParaRPr lang="de-DE" dirty="0" smtClean="0"/>
        </a:p>
      </dgm:t>
    </dgm:pt>
    <dgm:pt modelId="{9AED8572-9F72-4A5C-A258-57AD7D23AB5A}" type="parTrans" cxnId="{C1332AC8-2439-41B9-A42F-8E68399AB48E}">
      <dgm:prSet/>
      <dgm:spPr/>
      <dgm:t>
        <a:bodyPr/>
        <a:lstStyle/>
        <a:p>
          <a:endParaRPr lang="de-DE"/>
        </a:p>
      </dgm:t>
    </dgm:pt>
    <dgm:pt modelId="{02FAC41C-DD30-4061-BB94-8385B583D963}" type="sibTrans" cxnId="{C1332AC8-2439-41B9-A42F-8E68399AB48E}">
      <dgm:prSet/>
      <dgm:spPr/>
      <dgm:t>
        <a:bodyPr/>
        <a:lstStyle/>
        <a:p>
          <a:endParaRPr lang="de-DE"/>
        </a:p>
      </dgm:t>
    </dgm:pt>
    <dgm:pt modelId="{991F09E0-FF4C-4A0F-B6A8-8771273175D1}">
      <dgm:prSet/>
      <dgm:spPr/>
      <dgm:t>
        <a:bodyPr/>
        <a:lstStyle/>
        <a:p>
          <a:r>
            <a:rPr lang="de-DE" dirty="0" smtClean="0"/>
            <a:t>Suche nach Traffic-Anomalien</a:t>
          </a:r>
        </a:p>
      </dgm:t>
    </dgm:pt>
    <dgm:pt modelId="{DD9BDD90-CDBA-482F-8A34-56C4B0B961F9}" type="parTrans" cxnId="{3FEF4478-84CC-4F9E-B06B-FA4881843409}">
      <dgm:prSet/>
      <dgm:spPr/>
      <dgm:t>
        <a:bodyPr/>
        <a:lstStyle/>
        <a:p>
          <a:endParaRPr lang="de-DE"/>
        </a:p>
      </dgm:t>
    </dgm:pt>
    <dgm:pt modelId="{25637404-3D8C-486D-8AE7-F970996F4C91}" type="sibTrans" cxnId="{3FEF4478-84CC-4F9E-B06B-FA4881843409}">
      <dgm:prSet/>
      <dgm:spPr/>
      <dgm:t>
        <a:bodyPr/>
        <a:lstStyle/>
        <a:p>
          <a:endParaRPr lang="de-DE"/>
        </a:p>
      </dgm:t>
    </dgm:pt>
    <dgm:pt modelId="{FC1F7A0B-08DF-43D9-BEC9-311FFA14B594}">
      <dgm:prSet/>
      <dgm:spPr/>
      <dgm:t>
        <a:bodyPr/>
        <a:lstStyle/>
        <a:p>
          <a:r>
            <a:rPr lang="de-DE" dirty="0" smtClean="0"/>
            <a:t>Visualisierung</a:t>
          </a:r>
        </a:p>
      </dgm:t>
    </dgm:pt>
    <dgm:pt modelId="{BFE9E1DD-8AF4-4DCC-89BA-622ADCC86B5F}" type="parTrans" cxnId="{37F37E9D-DD2C-49BB-9434-0B32DFC721D6}">
      <dgm:prSet/>
      <dgm:spPr/>
      <dgm:t>
        <a:bodyPr/>
        <a:lstStyle/>
        <a:p>
          <a:endParaRPr lang="de-DE"/>
        </a:p>
      </dgm:t>
    </dgm:pt>
    <dgm:pt modelId="{EDE77053-9DB1-4D67-96A3-DB9252626A1B}" type="sibTrans" cxnId="{37F37E9D-DD2C-49BB-9434-0B32DFC721D6}">
      <dgm:prSet/>
      <dgm:spPr/>
      <dgm:t>
        <a:bodyPr/>
        <a:lstStyle/>
        <a:p>
          <a:endParaRPr lang="de-DE"/>
        </a:p>
      </dgm:t>
    </dgm:pt>
    <dgm:pt modelId="{C5E45334-E348-4403-81E5-C2B60CA049B1}">
      <dgm:prSet phldrT="[Text]"/>
      <dgm:spPr/>
      <dgm:t>
        <a:bodyPr/>
        <a:lstStyle/>
        <a:p>
          <a:r>
            <a:rPr lang="de-DE" dirty="0" smtClean="0"/>
            <a:t>Ergänzung der statischen Analyse</a:t>
          </a:r>
          <a:endParaRPr lang="de-DE" dirty="0"/>
        </a:p>
      </dgm:t>
    </dgm:pt>
    <dgm:pt modelId="{DE4FD6B4-E1DD-4B69-B9A9-AD79B4572C6A}" type="parTrans" cxnId="{9E0AD7EA-5232-4659-8DCD-81D5E69F6A82}">
      <dgm:prSet/>
      <dgm:spPr/>
      <dgm:t>
        <a:bodyPr/>
        <a:lstStyle/>
        <a:p>
          <a:endParaRPr lang="de-DE"/>
        </a:p>
      </dgm:t>
    </dgm:pt>
    <dgm:pt modelId="{417AF90F-C05B-4142-8327-3DA43D282239}" type="sibTrans" cxnId="{9E0AD7EA-5232-4659-8DCD-81D5E69F6A82}">
      <dgm:prSet/>
      <dgm:spPr/>
      <dgm:t>
        <a:bodyPr/>
        <a:lstStyle/>
        <a:p>
          <a:endParaRPr lang="de-DE"/>
        </a:p>
      </dgm:t>
    </dgm:pt>
    <dgm:pt modelId="{1576880E-C499-480F-BD51-23F2A882A291}">
      <dgm:prSet phldrT="[Text]"/>
      <dgm:spPr/>
      <dgm:t>
        <a:bodyPr/>
        <a:lstStyle/>
        <a:p>
          <a:r>
            <a:rPr lang="de-DE" dirty="0" err="1" smtClean="0"/>
            <a:t>patternbasierte</a:t>
          </a:r>
          <a:r>
            <a:rPr lang="de-DE" dirty="0" smtClean="0"/>
            <a:t> AV</a:t>
          </a:r>
          <a:endParaRPr lang="de-DE" dirty="0"/>
        </a:p>
      </dgm:t>
    </dgm:pt>
    <dgm:pt modelId="{62730D86-93D4-4D22-A55B-176B2668F72D}" type="parTrans" cxnId="{59DCBAC0-E92D-44CE-B98D-E822BE1BEC03}">
      <dgm:prSet/>
      <dgm:spPr/>
      <dgm:t>
        <a:bodyPr/>
        <a:lstStyle/>
        <a:p>
          <a:endParaRPr lang="de-DE"/>
        </a:p>
      </dgm:t>
    </dgm:pt>
    <dgm:pt modelId="{A50F0CA0-FE20-41AD-8448-910306AF57EE}" type="sibTrans" cxnId="{59DCBAC0-E92D-44CE-B98D-E822BE1BEC03}">
      <dgm:prSet/>
      <dgm:spPr/>
      <dgm:t>
        <a:bodyPr/>
        <a:lstStyle/>
        <a:p>
          <a:endParaRPr lang="de-DE"/>
        </a:p>
      </dgm:t>
    </dgm:pt>
    <dgm:pt modelId="{38AF3283-22E5-47D4-8AAA-B6D8B25EC277}">
      <dgm:prSet phldrT="[Text]"/>
      <dgm:spPr/>
      <dgm:t>
        <a:bodyPr/>
        <a:lstStyle/>
        <a:p>
          <a:r>
            <a:rPr lang="de-DE" dirty="0" smtClean="0"/>
            <a:t>Emulation der Umgebung</a:t>
          </a:r>
          <a:endParaRPr lang="de-DE" dirty="0"/>
        </a:p>
      </dgm:t>
    </dgm:pt>
    <dgm:pt modelId="{10FB5921-8821-4B37-8364-D60E84FDD320}" type="parTrans" cxnId="{A9DE96FF-3F3E-4946-B49C-8F667CEF35E7}">
      <dgm:prSet/>
      <dgm:spPr/>
      <dgm:t>
        <a:bodyPr/>
        <a:lstStyle/>
        <a:p>
          <a:endParaRPr lang="de-DE"/>
        </a:p>
      </dgm:t>
    </dgm:pt>
    <dgm:pt modelId="{240CD32D-45F2-4946-A975-9F4F7296E891}" type="sibTrans" cxnId="{A9DE96FF-3F3E-4946-B49C-8F667CEF35E7}">
      <dgm:prSet/>
      <dgm:spPr/>
      <dgm:t>
        <a:bodyPr/>
        <a:lstStyle/>
        <a:p>
          <a:endParaRPr lang="de-DE"/>
        </a:p>
      </dgm:t>
    </dgm:pt>
    <dgm:pt modelId="{42E746BA-3CB9-4BBC-BCF3-654E2F912555}">
      <dgm:prSet phldrT="[Text]"/>
      <dgm:spPr/>
      <dgm:t>
        <a:bodyPr/>
        <a:lstStyle/>
        <a:p>
          <a:r>
            <a:rPr lang="de-DE" dirty="0" smtClean="0"/>
            <a:t>Detonation von unbekannter Payload</a:t>
          </a:r>
          <a:endParaRPr lang="de-DE" dirty="0"/>
        </a:p>
      </dgm:t>
    </dgm:pt>
    <dgm:pt modelId="{8F82CF14-5622-43C8-A8C3-EEDF938E90B4}" type="parTrans" cxnId="{1AF0BBDF-3B60-4276-A7A8-DBCAE9854AB3}">
      <dgm:prSet/>
      <dgm:spPr/>
      <dgm:t>
        <a:bodyPr/>
        <a:lstStyle/>
        <a:p>
          <a:endParaRPr lang="de-DE"/>
        </a:p>
      </dgm:t>
    </dgm:pt>
    <dgm:pt modelId="{8035BEC4-A308-40E7-BE48-B7EED5A343DB}" type="sibTrans" cxnId="{1AF0BBDF-3B60-4276-A7A8-DBCAE9854AB3}">
      <dgm:prSet/>
      <dgm:spPr/>
      <dgm:t>
        <a:bodyPr/>
        <a:lstStyle/>
        <a:p>
          <a:endParaRPr lang="de-DE"/>
        </a:p>
      </dgm:t>
    </dgm:pt>
    <dgm:pt modelId="{11A0E731-E0E5-42E5-8C9B-08D8DC28E9E8}">
      <dgm:prSet phldrT="[Text]"/>
      <dgm:spPr/>
      <dgm:t>
        <a:bodyPr/>
        <a:lstStyle/>
        <a:p>
          <a:endParaRPr lang="de-DE" dirty="0"/>
        </a:p>
      </dgm:t>
    </dgm:pt>
    <dgm:pt modelId="{8E94E008-848F-4FD6-856F-CE5A21370A92}" type="parTrans" cxnId="{9B096F38-2FE8-42C5-AA1D-D8B132EA5309}">
      <dgm:prSet/>
      <dgm:spPr/>
      <dgm:t>
        <a:bodyPr/>
        <a:lstStyle/>
        <a:p>
          <a:endParaRPr lang="de-DE"/>
        </a:p>
      </dgm:t>
    </dgm:pt>
    <dgm:pt modelId="{3E8CA467-EE7A-47F1-A5CF-B5814E51EA4E}" type="sibTrans" cxnId="{9B096F38-2FE8-42C5-AA1D-D8B132EA5309}">
      <dgm:prSet/>
      <dgm:spPr/>
      <dgm:t>
        <a:bodyPr/>
        <a:lstStyle/>
        <a:p>
          <a:endParaRPr lang="de-DE"/>
        </a:p>
      </dgm:t>
    </dgm:pt>
    <dgm:pt modelId="{96CE143E-FE70-4CBF-811A-C5468D1F6BA2}">
      <dgm:prSet phldrT="[Text]"/>
      <dgm:spPr/>
      <dgm:t>
        <a:bodyPr/>
        <a:lstStyle/>
        <a:p>
          <a:endParaRPr lang="de-DE" dirty="0"/>
        </a:p>
      </dgm:t>
    </dgm:pt>
    <dgm:pt modelId="{01E43B4F-C5E4-4DFF-8C07-EE0F1002BB86}" type="parTrans" cxnId="{DE905035-CBF8-4CCF-9BA9-13F34C6B1ED5}">
      <dgm:prSet/>
      <dgm:spPr/>
      <dgm:t>
        <a:bodyPr/>
        <a:lstStyle/>
        <a:p>
          <a:endParaRPr lang="de-DE"/>
        </a:p>
      </dgm:t>
    </dgm:pt>
    <dgm:pt modelId="{BAFD2753-C6FC-4D25-86EB-D3DC2D937B29}" type="sibTrans" cxnId="{DE905035-CBF8-4CCF-9BA9-13F34C6B1ED5}">
      <dgm:prSet/>
      <dgm:spPr/>
      <dgm:t>
        <a:bodyPr/>
        <a:lstStyle/>
        <a:p>
          <a:endParaRPr lang="de-DE"/>
        </a:p>
      </dgm:t>
    </dgm:pt>
    <dgm:pt modelId="{3C9BCA6B-3B7F-4023-BA58-A1C671A46F22}">
      <dgm:prSet phldrT="[Text]"/>
      <dgm:spPr/>
      <dgm:t>
        <a:bodyPr/>
        <a:lstStyle/>
        <a:p>
          <a:endParaRPr lang="de-DE" dirty="0"/>
        </a:p>
      </dgm:t>
    </dgm:pt>
    <dgm:pt modelId="{548B73AA-DC90-4E51-8597-867FCCEC7BA0}" type="parTrans" cxnId="{2777B1CC-5CE0-4833-A48C-7FADBC4786F3}">
      <dgm:prSet/>
      <dgm:spPr/>
      <dgm:t>
        <a:bodyPr/>
        <a:lstStyle/>
        <a:p>
          <a:endParaRPr lang="de-DE"/>
        </a:p>
      </dgm:t>
    </dgm:pt>
    <dgm:pt modelId="{52D6384E-A3CD-4746-AB84-F90CC0EF1B66}" type="sibTrans" cxnId="{2777B1CC-5CE0-4833-A48C-7FADBC4786F3}">
      <dgm:prSet/>
      <dgm:spPr/>
      <dgm:t>
        <a:bodyPr/>
        <a:lstStyle/>
        <a:p>
          <a:endParaRPr lang="de-DE"/>
        </a:p>
      </dgm:t>
    </dgm:pt>
    <dgm:pt modelId="{F5F2BFA2-ADEF-462A-AB69-EC32887D199C}">
      <dgm:prSet/>
      <dgm:spPr/>
      <dgm:t>
        <a:bodyPr/>
        <a:lstStyle/>
        <a:p>
          <a:r>
            <a:rPr lang="de-DE" dirty="0" smtClean="0"/>
            <a:t>Nutzung von Security </a:t>
          </a:r>
          <a:r>
            <a:rPr lang="de-DE" dirty="0" err="1" smtClean="0"/>
            <a:t>Intelligence</a:t>
          </a:r>
          <a:r>
            <a:rPr lang="de-DE" dirty="0" smtClean="0"/>
            <a:t> Informationen</a:t>
          </a:r>
        </a:p>
      </dgm:t>
    </dgm:pt>
    <dgm:pt modelId="{AFC06C30-89AB-4F34-A320-49EF42900046}" type="parTrans" cxnId="{AD622CD6-1AD8-4826-832F-60E69419747F}">
      <dgm:prSet/>
      <dgm:spPr/>
      <dgm:t>
        <a:bodyPr/>
        <a:lstStyle/>
        <a:p>
          <a:endParaRPr lang="de-DE"/>
        </a:p>
      </dgm:t>
    </dgm:pt>
    <dgm:pt modelId="{EA5C64CD-9254-4E8B-BBA1-601723D5CC11}" type="sibTrans" cxnId="{AD622CD6-1AD8-4826-832F-60E69419747F}">
      <dgm:prSet/>
      <dgm:spPr/>
      <dgm:t>
        <a:bodyPr/>
        <a:lstStyle/>
        <a:p>
          <a:endParaRPr lang="de-DE"/>
        </a:p>
      </dgm:t>
    </dgm:pt>
    <dgm:pt modelId="{7E9E95D2-C3C4-4AB4-B5EC-AEAAFF954636}">
      <dgm:prSet phldrT="[Text]"/>
      <dgm:spPr/>
      <dgm:t>
        <a:bodyPr/>
        <a:lstStyle/>
        <a:p>
          <a:r>
            <a:rPr lang="de-DE" dirty="0" smtClean="0"/>
            <a:t>Extraktion für </a:t>
          </a:r>
          <a:r>
            <a:rPr lang="de-DE" dirty="0" err="1" smtClean="0"/>
            <a:t>patternbasierte</a:t>
          </a:r>
          <a:r>
            <a:rPr lang="de-DE" dirty="0" smtClean="0"/>
            <a:t> Schutzkomponenten</a:t>
          </a:r>
          <a:endParaRPr lang="de-DE" dirty="0"/>
        </a:p>
      </dgm:t>
    </dgm:pt>
    <dgm:pt modelId="{ADA4638D-CEAF-4DDB-87FB-3389064F0A34}" type="parTrans" cxnId="{539DB481-0740-406A-A60C-B61CFE2967B2}">
      <dgm:prSet/>
      <dgm:spPr/>
      <dgm:t>
        <a:bodyPr/>
        <a:lstStyle/>
        <a:p>
          <a:endParaRPr lang="de-DE"/>
        </a:p>
      </dgm:t>
    </dgm:pt>
    <dgm:pt modelId="{B1C28003-BAE4-48E6-8F8C-BDC32B3A88A0}" type="sibTrans" cxnId="{539DB481-0740-406A-A60C-B61CFE2967B2}">
      <dgm:prSet/>
      <dgm:spPr/>
      <dgm:t>
        <a:bodyPr/>
        <a:lstStyle/>
        <a:p>
          <a:endParaRPr lang="de-DE"/>
        </a:p>
      </dgm:t>
    </dgm:pt>
    <dgm:pt modelId="{A16A1DCE-266D-4691-9170-1B9D34B24AE5}">
      <dgm:prSet phldrT="[Text]"/>
      <dgm:spPr/>
      <dgm:t>
        <a:bodyPr/>
        <a:lstStyle/>
        <a:p>
          <a:r>
            <a:rPr lang="de-DE" dirty="0" smtClean="0"/>
            <a:t>Verhaltensanalyse</a:t>
          </a:r>
          <a:endParaRPr lang="de-DE" dirty="0"/>
        </a:p>
      </dgm:t>
    </dgm:pt>
    <dgm:pt modelId="{5374604B-334E-4377-834C-99C632558641}" type="parTrans" cxnId="{835CFAA5-B978-4AF2-A77B-B1E039F9738E}">
      <dgm:prSet/>
      <dgm:spPr/>
      <dgm:t>
        <a:bodyPr/>
        <a:lstStyle/>
        <a:p>
          <a:endParaRPr lang="de-DE"/>
        </a:p>
      </dgm:t>
    </dgm:pt>
    <dgm:pt modelId="{B1F93D21-85CC-429A-AE6B-12494B2EDC7E}" type="sibTrans" cxnId="{835CFAA5-B978-4AF2-A77B-B1E039F9738E}">
      <dgm:prSet/>
      <dgm:spPr/>
      <dgm:t>
        <a:bodyPr/>
        <a:lstStyle/>
        <a:p>
          <a:endParaRPr lang="de-DE"/>
        </a:p>
      </dgm:t>
    </dgm:pt>
    <dgm:pt modelId="{73C704C3-DC35-40A8-8956-6D026257DBB1}">
      <dgm:prSet phldrT="[Text]"/>
      <dgm:spPr/>
      <dgm:t>
        <a:bodyPr/>
        <a:lstStyle/>
        <a:p>
          <a:r>
            <a:rPr lang="de-DE" dirty="0" smtClean="0"/>
            <a:t>Erkennung und Messung von Ausbreitungsgrad</a:t>
          </a:r>
          <a:endParaRPr lang="de-DE" dirty="0"/>
        </a:p>
      </dgm:t>
    </dgm:pt>
    <dgm:pt modelId="{4C7D7F65-A8E8-413D-8FF6-444E3ABEA719}" type="parTrans" cxnId="{15CB2CED-02CC-46E7-ABCB-97B270EE3366}">
      <dgm:prSet/>
      <dgm:spPr/>
      <dgm:t>
        <a:bodyPr/>
        <a:lstStyle/>
        <a:p>
          <a:endParaRPr lang="de-DE"/>
        </a:p>
      </dgm:t>
    </dgm:pt>
    <dgm:pt modelId="{D16F107C-AC6F-48D1-9300-CA8288F41E7E}" type="sibTrans" cxnId="{15CB2CED-02CC-46E7-ABCB-97B270EE3366}">
      <dgm:prSet/>
      <dgm:spPr/>
      <dgm:t>
        <a:bodyPr/>
        <a:lstStyle/>
        <a:p>
          <a:endParaRPr lang="de-DE"/>
        </a:p>
      </dgm:t>
    </dgm:pt>
    <dgm:pt modelId="{7B68E72E-488C-41B1-9FBE-9194DD5AF49B}" type="pres">
      <dgm:prSet presAssocID="{370E2E7A-0832-4693-AFE7-F0827187DA00}" presName="Name0" presStyleCnt="0">
        <dgm:presLayoutVars>
          <dgm:dir/>
          <dgm:animLvl val="lvl"/>
          <dgm:resizeHandles val="exact"/>
        </dgm:presLayoutVars>
      </dgm:prSet>
      <dgm:spPr/>
      <dgm:t>
        <a:bodyPr/>
        <a:lstStyle/>
        <a:p>
          <a:endParaRPr lang="de-DE"/>
        </a:p>
      </dgm:t>
    </dgm:pt>
    <dgm:pt modelId="{6AD397E1-4247-450D-A270-177E47F1B2BB}" type="pres">
      <dgm:prSet presAssocID="{79EE6451-B05F-4126-8B58-8E04A8841082}" presName="composite" presStyleCnt="0"/>
      <dgm:spPr/>
    </dgm:pt>
    <dgm:pt modelId="{74F95EB3-9FC7-4E68-92A9-739000921C84}" type="pres">
      <dgm:prSet presAssocID="{79EE6451-B05F-4126-8B58-8E04A8841082}" presName="parTx" presStyleLbl="alignNode1" presStyleIdx="0" presStyleCnt="2">
        <dgm:presLayoutVars>
          <dgm:chMax val="0"/>
          <dgm:chPref val="0"/>
          <dgm:bulletEnabled val="1"/>
        </dgm:presLayoutVars>
      </dgm:prSet>
      <dgm:spPr/>
      <dgm:t>
        <a:bodyPr/>
        <a:lstStyle/>
        <a:p>
          <a:endParaRPr lang="de-DE"/>
        </a:p>
      </dgm:t>
    </dgm:pt>
    <dgm:pt modelId="{35909E5C-04D3-4A9C-BD7B-763AF8F2A645}" type="pres">
      <dgm:prSet presAssocID="{79EE6451-B05F-4126-8B58-8E04A8841082}" presName="desTx" presStyleLbl="alignAccFollowNode1" presStyleIdx="0" presStyleCnt="2">
        <dgm:presLayoutVars>
          <dgm:bulletEnabled val="1"/>
        </dgm:presLayoutVars>
      </dgm:prSet>
      <dgm:spPr/>
      <dgm:t>
        <a:bodyPr/>
        <a:lstStyle/>
        <a:p>
          <a:endParaRPr lang="de-DE"/>
        </a:p>
      </dgm:t>
    </dgm:pt>
    <dgm:pt modelId="{11EE7ED4-858F-4127-BA7D-88CC91D94FBC}" type="pres">
      <dgm:prSet presAssocID="{58844D00-DC5A-4BB3-835C-5643FE82E125}" presName="space" presStyleCnt="0"/>
      <dgm:spPr/>
    </dgm:pt>
    <dgm:pt modelId="{C8359E56-09C8-41A5-9786-CD3ACB76E356}" type="pres">
      <dgm:prSet presAssocID="{A88DD6F2-90BE-4138-887A-496EBEE0CA93}" presName="composite" presStyleCnt="0"/>
      <dgm:spPr/>
    </dgm:pt>
    <dgm:pt modelId="{364A3901-32B4-407F-A192-85B2086518F5}" type="pres">
      <dgm:prSet presAssocID="{A88DD6F2-90BE-4138-887A-496EBEE0CA93}" presName="parTx" presStyleLbl="alignNode1" presStyleIdx="1" presStyleCnt="2">
        <dgm:presLayoutVars>
          <dgm:chMax val="0"/>
          <dgm:chPref val="0"/>
          <dgm:bulletEnabled val="1"/>
        </dgm:presLayoutVars>
      </dgm:prSet>
      <dgm:spPr/>
      <dgm:t>
        <a:bodyPr/>
        <a:lstStyle/>
        <a:p>
          <a:endParaRPr lang="de-DE"/>
        </a:p>
      </dgm:t>
    </dgm:pt>
    <dgm:pt modelId="{6D275E28-0C4D-4B32-BB17-9C3AEAC3824C}" type="pres">
      <dgm:prSet presAssocID="{A88DD6F2-90BE-4138-887A-496EBEE0CA93}" presName="desTx" presStyleLbl="alignAccFollowNode1" presStyleIdx="1" presStyleCnt="2">
        <dgm:presLayoutVars>
          <dgm:bulletEnabled val="1"/>
        </dgm:presLayoutVars>
      </dgm:prSet>
      <dgm:spPr/>
      <dgm:t>
        <a:bodyPr/>
        <a:lstStyle/>
        <a:p>
          <a:endParaRPr lang="de-DE"/>
        </a:p>
      </dgm:t>
    </dgm:pt>
  </dgm:ptLst>
  <dgm:cxnLst>
    <dgm:cxn modelId="{3AB22E11-E34D-4689-8EDA-84A0DC92D227}" type="presOf" srcId="{7E9E95D2-C3C4-4AB4-B5EC-AEAAFF954636}" destId="{6D275E28-0C4D-4B32-BB17-9C3AEAC3824C}" srcOrd="0" destOrd="5" presId="urn:microsoft.com/office/officeart/2005/8/layout/hList1"/>
    <dgm:cxn modelId="{9E0AD7EA-5232-4659-8DCD-81D5E69F6A82}" srcId="{A88DD6F2-90BE-4138-887A-496EBEE0CA93}" destId="{C5E45334-E348-4403-81E5-C2B60CA049B1}" srcOrd="0" destOrd="0" parTransId="{DE4FD6B4-E1DD-4B69-B9A9-AD79B4572C6A}" sibTransId="{417AF90F-C05B-4142-8327-3DA43D282239}"/>
    <dgm:cxn modelId="{9B096F38-2FE8-42C5-AA1D-D8B132EA5309}" srcId="{A88DD6F2-90BE-4138-887A-496EBEE0CA93}" destId="{11A0E731-E0E5-42E5-8C9B-08D8DC28E9E8}" srcOrd="8" destOrd="0" parTransId="{8E94E008-848F-4FD6-856F-CE5A21370A92}" sibTransId="{3E8CA467-EE7A-47F1-A5CF-B5814E51EA4E}"/>
    <dgm:cxn modelId="{C1332AC8-2439-41B9-A42F-8E68399AB48E}" srcId="{F51DF9C8-7C0C-47ED-A865-3D3342EA00BA}" destId="{2D5A6692-4FB2-474A-B79C-3A5382382B00}" srcOrd="3" destOrd="0" parTransId="{9AED8572-9F72-4A5C-A258-57AD7D23AB5A}" sibTransId="{02FAC41C-DD30-4061-BB94-8385B583D963}"/>
    <dgm:cxn modelId="{BCFD0081-2191-47F3-B130-23340C9CABC1}" srcId="{370E2E7A-0832-4693-AFE7-F0827187DA00}" destId="{A88DD6F2-90BE-4138-887A-496EBEE0CA93}" srcOrd="1" destOrd="0" parTransId="{0DF681D8-F5E6-4B7B-B590-3BE1E2CEFA69}" sibTransId="{1B8D2853-E83D-4A65-A5AA-F4F56A182EB8}"/>
    <dgm:cxn modelId="{B1F045B7-4A0F-4CFF-90A4-4994B053A5AD}" type="presOf" srcId="{79EE6451-B05F-4126-8B58-8E04A8841082}" destId="{74F95EB3-9FC7-4E68-92A9-739000921C84}" srcOrd="0" destOrd="0" presId="urn:microsoft.com/office/officeart/2005/8/layout/hList1"/>
    <dgm:cxn modelId="{BB7B67C6-F83C-4D55-840B-C6AE1C377613}" srcId="{F51DF9C8-7C0C-47ED-A865-3D3342EA00BA}" destId="{641F61FA-D209-47AA-8C85-92EBFCC14A2C}" srcOrd="1" destOrd="0" parTransId="{534D6C22-E6D7-416A-BEF4-44316CA5D088}" sibTransId="{3DDF6283-855D-44AB-B276-B67F857C9C24}"/>
    <dgm:cxn modelId="{AD622CD6-1AD8-4826-832F-60E69419747F}" srcId="{79EE6451-B05F-4126-8B58-8E04A8841082}" destId="{F5F2BFA2-ADEF-462A-AB69-EC32887D199C}" srcOrd="4" destOrd="0" parTransId="{AFC06C30-89AB-4F34-A320-49EF42900046}" sibTransId="{EA5C64CD-9254-4E8B-BBA1-601723D5CC11}"/>
    <dgm:cxn modelId="{C733320C-DBC2-4E6D-B013-42B6F251F660}" type="presOf" srcId="{991F09E0-FF4C-4A0F-B6A8-8771273175D1}" destId="{35909E5C-04D3-4A9C-BD7B-763AF8F2A645}" srcOrd="0" destOrd="6" presId="urn:microsoft.com/office/officeart/2005/8/layout/hList1"/>
    <dgm:cxn modelId="{DDBF9F5B-6604-4487-87A5-C8A133DFD06E}" type="presOf" srcId="{370E2E7A-0832-4693-AFE7-F0827187DA00}" destId="{7B68E72E-488C-41B1-9FBE-9194DD5AF49B}" srcOrd="0" destOrd="0" presId="urn:microsoft.com/office/officeart/2005/8/layout/hList1"/>
    <dgm:cxn modelId="{278A830B-53E7-40FA-9058-436437A07BA1}" type="presOf" srcId="{3C9BCA6B-3B7F-4023-BA58-A1C671A46F22}" destId="{6D275E28-0C4D-4B32-BB17-9C3AEAC3824C}" srcOrd="0" destOrd="8" presId="urn:microsoft.com/office/officeart/2005/8/layout/hList1"/>
    <dgm:cxn modelId="{6DB9F27D-23CD-4C74-95CE-4692AD90D92F}" type="presOf" srcId="{641F61FA-D209-47AA-8C85-92EBFCC14A2C}" destId="{35909E5C-04D3-4A9C-BD7B-763AF8F2A645}" srcOrd="0" destOrd="3" presId="urn:microsoft.com/office/officeart/2005/8/layout/hList1"/>
    <dgm:cxn modelId="{0E43466E-9A71-46CF-8B29-9C8A5BBE6714}" type="presOf" srcId="{549C63CF-9F27-4DB1-8CA2-8633D046B133}" destId="{35909E5C-04D3-4A9C-BD7B-763AF8F2A645}" srcOrd="0" destOrd="2" presId="urn:microsoft.com/office/officeart/2005/8/layout/hList1"/>
    <dgm:cxn modelId="{19F739CA-0759-45A8-9960-1C1B29BCDA71}" type="presOf" srcId="{11A0E731-E0E5-42E5-8C9B-08D8DC28E9E8}" destId="{6D275E28-0C4D-4B32-BB17-9C3AEAC3824C}" srcOrd="0" destOrd="9" presId="urn:microsoft.com/office/officeart/2005/8/layout/hList1"/>
    <dgm:cxn modelId="{50C9FD9C-59E7-4FFA-AF18-9D4EF19C0B22}" srcId="{79EE6451-B05F-4126-8B58-8E04A8841082}" destId="{A23D3F00-869A-4A17-8C3D-588C2D1C6C15}" srcOrd="0" destOrd="0" parTransId="{0A625626-49E0-4A68-855C-F956BB7E1409}" sibTransId="{F9AD09F8-B0FA-43C1-84B3-71547983B9EC}"/>
    <dgm:cxn modelId="{B3BB151E-587D-4F80-8091-3D03BC0CC60A}" type="presOf" srcId="{96CE143E-FE70-4CBF-811A-C5468D1F6BA2}" destId="{6D275E28-0C4D-4B32-BB17-9C3AEAC3824C}" srcOrd="0" destOrd="7" presId="urn:microsoft.com/office/officeart/2005/8/layout/hList1"/>
    <dgm:cxn modelId="{539DB481-0740-406A-A60C-B61CFE2967B2}" srcId="{A88DD6F2-90BE-4138-887A-496EBEE0CA93}" destId="{7E9E95D2-C3C4-4AB4-B5EC-AEAAFF954636}" srcOrd="4" destOrd="0" parTransId="{ADA4638D-CEAF-4DDB-87FB-3389064F0A34}" sibTransId="{B1C28003-BAE4-48E6-8F8C-BDC32B3A88A0}"/>
    <dgm:cxn modelId="{59DCBAC0-E92D-44CE-B98D-E822BE1BEC03}" srcId="{C5E45334-E348-4403-81E5-C2B60CA049B1}" destId="{1576880E-C499-480F-BD51-23F2A882A291}" srcOrd="0" destOrd="0" parTransId="{62730D86-93D4-4D22-A55B-176B2668F72D}" sibTransId="{A50F0CA0-FE20-41AD-8448-910306AF57EE}"/>
    <dgm:cxn modelId="{88FA0E57-330E-4668-A306-2D0A93973293}" type="presOf" srcId="{38AF3283-22E5-47D4-8AAA-B6D8B25EC277}" destId="{6D275E28-0C4D-4B32-BB17-9C3AEAC3824C}" srcOrd="0" destOrd="2" presId="urn:microsoft.com/office/officeart/2005/8/layout/hList1"/>
    <dgm:cxn modelId="{E312B836-ACFF-42C3-BB99-F9CB51EAD95D}" type="presOf" srcId="{2D5A6692-4FB2-474A-B79C-3A5382382B00}" destId="{35909E5C-04D3-4A9C-BD7B-763AF8F2A645}" srcOrd="0" destOrd="5" presId="urn:microsoft.com/office/officeart/2005/8/layout/hList1"/>
    <dgm:cxn modelId="{F74C5BA4-73C4-4A47-9AD2-E94647236930}" type="presOf" srcId="{A88DD6F2-90BE-4138-887A-496EBEE0CA93}" destId="{364A3901-32B4-407F-A192-85B2086518F5}" srcOrd="0" destOrd="0" presId="urn:microsoft.com/office/officeart/2005/8/layout/hList1"/>
    <dgm:cxn modelId="{3FEF4478-84CC-4F9E-B06B-FA4881843409}" srcId="{79EE6451-B05F-4126-8B58-8E04A8841082}" destId="{991F09E0-FF4C-4A0F-B6A8-8771273175D1}" srcOrd="2" destOrd="0" parTransId="{DD9BDD90-CDBA-482F-8A34-56C4B0B961F9}" sibTransId="{25637404-3D8C-486D-8AE7-F970996F4C91}"/>
    <dgm:cxn modelId="{F257FC69-150B-44C8-918C-AF76097B3B84}" type="presOf" srcId="{538751C1-F1CE-4E3C-9EF7-0CB2D769F8C3}" destId="{35909E5C-04D3-4A9C-BD7B-763AF8F2A645}" srcOrd="0" destOrd="4" presId="urn:microsoft.com/office/officeart/2005/8/layout/hList1"/>
    <dgm:cxn modelId="{AB7502BB-B5E0-4087-8B6E-A336014F9EEE}" type="presOf" srcId="{A23D3F00-869A-4A17-8C3D-588C2D1C6C15}" destId="{35909E5C-04D3-4A9C-BD7B-763AF8F2A645}" srcOrd="0" destOrd="0" presId="urn:microsoft.com/office/officeart/2005/8/layout/hList1"/>
    <dgm:cxn modelId="{CD7BFE04-1159-46FF-9576-3506E74AA4B4}" srcId="{79EE6451-B05F-4126-8B58-8E04A8841082}" destId="{F51DF9C8-7C0C-47ED-A865-3D3342EA00BA}" srcOrd="1" destOrd="0" parTransId="{E33F9D08-2F9D-4D2C-BC7E-6B927E1FFE97}" sibTransId="{060B0FB0-A97F-47B1-94BC-168884BC1470}"/>
    <dgm:cxn modelId="{835CFAA5-B978-4AF2-A77B-B1E039F9738E}" srcId="{A88DD6F2-90BE-4138-887A-496EBEE0CA93}" destId="{A16A1DCE-266D-4691-9170-1B9D34B24AE5}" srcOrd="3" destOrd="0" parTransId="{5374604B-334E-4377-834C-99C632558641}" sibTransId="{B1F93D21-85CC-429A-AE6B-12494B2EDC7E}"/>
    <dgm:cxn modelId="{DE905035-CBF8-4CCF-9BA9-13F34C6B1ED5}" srcId="{A88DD6F2-90BE-4138-887A-496EBEE0CA93}" destId="{96CE143E-FE70-4CBF-811A-C5468D1F6BA2}" srcOrd="6" destOrd="0" parTransId="{01E43B4F-C5E4-4DFF-8C07-EE0F1002BB86}" sibTransId="{BAFD2753-C6FC-4D25-86EB-D3DC2D937B29}"/>
    <dgm:cxn modelId="{2D86864E-7BD3-472E-91C2-45A59065742E}" type="presOf" srcId="{1576880E-C499-480F-BD51-23F2A882A291}" destId="{6D275E28-0C4D-4B32-BB17-9C3AEAC3824C}" srcOrd="0" destOrd="1" presId="urn:microsoft.com/office/officeart/2005/8/layout/hList1"/>
    <dgm:cxn modelId="{EB5C6B02-B471-4F99-9EFB-57FAF65E5014}" type="presOf" srcId="{F5F2BFA2-ADEF-462A-AB69-EC32887D199C}" destId="{35909E5C-04D3-4A9C-BD7B-763AF8F2A645}" srcOrd="0" destOrd="8" presId="urn:microsoft.com/office/officeart/2005/8/layout/hList1"/>
    <dgm:cxn modelId="{084E704A-6A77-4C49-8B4C-919E83387EEB}" type="presOf" srcId="{42E746BA-3CB9-4BBC-BCF3-654E2F912555}" destId="{6D275E28-0C4D-4B32-BB17-9C3AEAC3824C}" srcOrd="0" destOrd="3" presId="urn:microsoft.com/office/officeart/2005/8/layout/hList1"/>
    <dgm:cxn modelId="{37F37E9D-DD2C-49BB-9434-0B32DFC721D6}" srcId="{79EE6451-B05F-4126-8B58-8E04A8841082}" destId="{FC1F7A0B-08DF-43D9-BEC9-311FFA14B594}" srcOrd="3" destOrd="0" parTransId="{BFE9E1DD-8AF4-4DCC-89BA-622ADCC86B5F}" sibTransId="{EDE77053-9DB1-4D67-96A3-DB9252626A1B}"/>
    <dgm:cxn modelId="{15CB2CED-02CC-46E7-ABCB-97B270EE3366}" srcId="{A88DD6F2-90BE-4138-887A-496EBEE0CA93}" destId="{73C704C3-DC35-40A8-8956-6D026257DBB1}" srcOrd="5" destOrd="0" parTransId="{4C7D7F65-A8E8-413D-8FF6-444E3ABEA719}" sibTransId="{D16F107C-AC6F-48D1-9300-CA8288F41E7E}"/>
    <dgm:cxn modelId="{B17159AF-3F5B-42D1-9353-4F80A6F37EFD}" type="presOf" srcId="{FC1F7A0B-08DF-43D9-BEC9-311FFA14B594}" destId="{35909E5C-04D3-4A9C-BD7B-763AF8F2A645}" srcOrd="0" destOrd="7" presId="urn:microsoft.com/office/officeart/2005/8/layout/hList1"/>
    <dgm:cxn modelId="{CB072FDF-843D-4BA4-B747-C8BBF8A76266}" srcId="{F51DF9C8-7C0C-47ED-A865-3D3342EA00BA}" destId="{549C63CF-9F27-4DB1-8CA2-8633D046B133}" srcOrd="0" destOrd="0" parTransId="{62FB0610-127B-4E7C-ABB4-85097A1B0C0A}" sibTransId="{F25EC100-C430-4B5D-BC82-153C157EE3E8}"/>
    <dgm:cxn modelId="{40EF440D-0461-4D64-A427-2A1E12BC32EC}" type="presOf" srcId="{73C704C3-DC35-40A8-8956-6D026257DBB1}" destId="{6D275E28-0C4D-4B32-BB17-9C3AEAC3824C}" srcOrd="0" destOrd="6" presId="urn:microsoft.com/office/officeart/2005/8/layout/hList1"/>
    <dgm:cxn modelId="{D3EA4227-BD71-4065-95BA-F69E6E1F0E1B}" type="presOf" srcId="{A16A1DCE-266D-4691-9170-1B9D34B24AE5}" destId="{6D275E28-0C4D-4B32-BB17-9C3AEAC3824C}" srcOrd="0" destOrd="4" presId="urn:microsoft.com/office/officeart/2005/8/layout/hList1"/>
    <dgm:cxn modelId="{1AF0BBDF-3B60-4276-A7A8-DBCAE9854AB3}" srcId="{A88DD6F2-90BE-4138-887A-496EBEE0CA93}" destId="{42E746BA-3CB9-4BBC-BCF3-654E2F912555}" srcOrd="2" destOrd="0" parTransId="{8F82CF14-5622-43C8-A8C3-EEDF938E90B4}" sibTransId="{8035BEC4-A308-40E7-BE48-B7EED5A343DB}"/>
    <dgm:cxn modelId="{3BE79EE0-357C-4F74-B4B0-3440CA40085B}" type="presOf" srcId="{C5E45334-E348-4403-81E5-C2B60CA049B1}" destId="{6D275E28-0C4D-4B32-BB17-9C3AEAC3824C}" srcOrd="0" destOrd="0" presId="urn:microsoft.com/office/officeart/2005/8/layout/hList1"/>
    <dgm:cxn modelId="{A9DE96FF-3F3E-4946-B49C-8F667CEF35E7}" srcId="{A88DD6F2-90BE-4138-887A-496EBEE0CA93}" destId="{38AF3283-22E5-47D4-8AAA-B6D8B25EC277}" srcOrd="1" destOrd="0" parTransId="{10FB5921-8821-4B37-8364-D60E84FDD320}" sibTransId="{240CD32D-45F2-4946-A975-9F4F7296E891}"/>
    <dgm:cxn modelId="{B5F8C62C-8455-4603-917E-72836235AD64}" type="presOf" srcId="{F51DF9C8-7C0C-47ED-A865-3D3342EA00BA}" destId="{35909E5C-04D3-4A9C-BD7B-763AF8F2A645}" srcOrd="0" destOrd="1" presId="urn:microsoft.com/office/officeart/2005/8/layout/hList1"/>
    <dgm:cxn modelId="{807659B1-B576-4BA8-B257-0CDEB13E3186}" srcId="{370E2E7A-0832-4693-AFE7-F0827187DA00}" destId="{79EE6451-B05F-4126-8B58-8E04A8841082}" srcOrd="0" destOrd="0" parTransId="{8CEACA09-5620-40DC-AD21-4255C23526DF}" sibTransId="{58844D00-DC5A-4BB3-835C-5643FE82E125}"/>
    <dgm:cxn modelId="{2777B1CC-5CE0-4833-A48C-7FADBC4786F3}" srcId="{A88DD6F2-90BE-4138-887A-496EBEE0CA93}" destId="{3C9BCA6B-3B7F-4023-BA58-A1C671A46F22}" srcOrd="7" destOrd="0" parTransId="{548B73AA-DC90-4E51-8597-867FCCEC7BA0}" sibTransId="{52D6384E-A3CD-4746-AB84-F90CC0EF1B66}"/>
    <dgm:cxn modelId="{EDC58E04-661A-40C6-BD7A-52A14F7D5CEC}" srcId="{F51DF9C8-7C0C-47ED-A865-3D3342EA00BA}" destId="{538751C1-F1CE-4E3C-9EF7-0CB2D769F8C3}" srcOrd="2" destOrd="0" parTransId="{A665509E-C351-4763-98ED-E6BE4C597A00}" sibTransId="{F1EDBAA3-2EF2-4493-B47B-D776B9F9CDBD}"/>
    <dgm:cxn modelId="{089EE1BF-7EE1-4A3F-AD8B-476EB18DEEBC}" type="presParOf" srcId="{7B68E72E-488C-41B1-9FBE-9194DD5AF49B}" destId="{6AD397E1-4247-450D-A270-177E47F1B2BB}" srcOrd="0" destOrd="0" presId="urn:microsoft.com/office/officeart/2005/8/layout/hList1"/>
    <dgm:cxn modelId="{9CAC5CF4-5BC3-4BC3-8D72-B266D1FD1F8A}" type="presParOf" srcId="{6AD397E1-4247-450D-A270-177E47F1B2BB}" destId="{74F95EB3-9FC7-4E68-92A9-739000921C84}" srcOrd="0" destOrd="0" presId="urn:microsoft.com/office/officeart/2005/8/layout/hList1"/>
    <dgm:cxn modelId="{9162E11F-FCA5-4121-94C2-3E1FC7C1113E}" type="presParOf" srcId="{6AD397E1-4247-450D-A270-177E47F1B2BB}" destId="{35909E5C-04D3-4A9C-BD7B-763AF8F2A645}" srcOrd="1" destOrd="0" presId="urn:microsoft.com/office/officeart/2005/8/layout/hList1"/>
    <dgm:cxn modelId="{A0D0A49C-2718-48D1-BA6B-56A0E058CD5B}" type="presParOf" srcId="{7B68E72E-488C-41B1-9FBE-9194DD5AF49B}" destId="{11EE7ED4-858F-4127-BA7D-88CC91D94FBC}" srcOrd="1" destOrd="0" presId="urn:microsoft.com/office/officeart/2005/8/layout/hList1"/>
    <dgm:cxn modelId="{EA5E8A7C-41F5-4B00-8DC6-23A1529A9B2D}" type="presParOf" srcId="{7B68E72E-488C-41B1-9FBE-9194DD5AF49B}" destId="{C8359E56-09C8-41A5-9786-CD3ACB76E356}" srcOrd="2" destOrd="0" presId="urn:microsoft.com/office/officeart/2005/8/layout/hList1"/>
    <dgm:cxn modelId="{022B8E54-21F8-450C-B358-E2E93DFB267D}" type="presParOf" srcId="{C8359E56-09C8-41A5-9786-CD3ACB76E356}" destId="{364A3901-32B4-407F-A192-85B2086518F5}" srcOrd="0" destOrd="0" presId="urn:microsoft.com/office/officeart/2005/8/layout/hList1"/>
    <dgm:cxn modelId="{1D1830B6-CFA5-44BD-A42F-B9DFFC47C142}" type="presParOf" srcId="{C8359E56-09C8-41A5-9786-CD3ACB76E356}" destId="{6D275E28-0C4D-4B32-BB17-9C3AEAC382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5F2081-E388-442B-890A-BC18A043FA56}" type="doc">
      <dgm:prSet loTypeId="urn:microsoft.com/office/officeart/2005/8/layout/venn1" loCatId="relationship" qsTypeId="urn:microsoft.com/office/officeart/2005/8/quickstyle/simple1" qsCatId="simple" csTypeId="urn:microsoft.com/office/officeart/2005/8/colors/accent1_2" csCatId="accent1" phldr="1"/>
      <dgm:spPr/>
    </dgm:pt>
    <dgm:pt modelId="{1F348534-ED8C-45A8-A0FC-00BE06EF7AC2}">
      <dgm:prSet phldrT="[Text]"/>
      <dgm:spPr/>
      <dgm:t>
        <a:bodyPr/>
        <a:lstStyle/>
        <a:p>
          <a:r>
            <a:rPr lang="de-DE" dirty="0" smtClean="0"/>
            <a:t>Network Traffic Analysis</a:t>
          </a:r>
          <a:endParaRPr lang="de-DE" dirty="0"/>
        </a:p>
      </dgm:t>
    </dgm:pt>
    <dgm:pt modelId="{A22D8645-C818-45A1-8F90-BB9F4345FEBD}" type="parTrans" cxnId="{9749A5B9-958D-4468-84EA-6D3BA7953FF1}">
      <dgm:prSet/>
      <dgm:spPr/>
      <dgm:t>
        <a:bodyPr/>
        <a:lstStyle/>
        <a:p>
          <a:endParaRPr lang="de-DE"/>
        </a:p>
      </dgm:t>
    </dgm:pt>
    <dgm:pt modelId="{502098D2-B782-4DBC-B805-DA83EE8D065C}" type="sibTrans" cxnId="{9749A5B9-958D-4468-84EA-6D3BA7953FF1}">
      <dgm:prSet/>
      <dgm:spPr/>
      <dgm:t>
        <a:bodyPr/>
        <a:lstStyle/>
        <a:p>
          <a:endParaRPr lang="de-DE"/>
        </a:p>
      </dgm:t>
    </dgm:pt>
    <dgm:pt modelId="{5D8E117E-55E9-4E41-B1F3-CBB2A7114833}">
      <dgm:prSet phldrT="[Text]"/>
      <dgm:spPr/>
      <dgm:t>
        <a:bodyPr/>
        <a:lstStyle/>
        <a:p>
          <a:r>
            <a:rPr lang="de-DE" dirty="0" smtClean="0"/>
            <a:t>Network </a:t>
          </a:r>
          <a:r>
            <a:rPr lang="de-DE" dirty="0" err="1" smtClean="0"/>
            <a:t>Forensics</a:t>
          </a:r>
          <a:endParaRPr lang="de-DE" dirty="0"/>
        </a:p>
      </dgm:t>
    </dgm:pt>
    <dgm:pt modelId="{1F18B23A-3542-4DF5-B257-3121904307BB}" type="parTrans" cxnId="{520CD1FF-A491-4427-A628-A2B7C63BF6FA}">
      <dgm:prSet/>
      <dgm:spPr/>
      <dgm:t>
        <a:bodyPr/>
        <a:lstStyle/>
        <a:p>
          <a:endParaRPr lang="de-DE"/>
        </a:p>
      </dgm:t>
    </dgm:pt>
    <dgm:pt modelId="{32D3F869-C678-4431-ABFF-F3107205F62E}" type="sibTrans" cxnId="{520CD1FF-A491-4427-A628-A2B7C63BF6FA}">
      <dgm:prSet/>
      <dgm:spPr/>
      <dgm:t>
        <a:bodyPr/>
        <a:lstStyle/>
        <a:p>
          <a:endParaRPr lang="de-DE"/>
        </a:p>
      </dgm:t>
    </dgm:pt>
    <dgm:pt modelId="{4086E8ED-5224-49F7-A86C-EEBE7C71C797}">
      <dgm:prSet phldrT="[Text]"/>
      <dgm:spPr/>
      <dgm:t>
        <a:bodyPr/>
        <a:lstStyle/>
        <a:p>
          <a:r>
            <a:rPr lang="de-DE" dirty="0" smtClean="0"/>
            <a:t>Payload Analysis</a:t>
          </a:r>
          <a:endParaRPr lang="de-DE" dirty="0"/>
        </a:p>
      </dgm:t>
    </dgm:pt>
    <dgm:pt modelId="{F8DD6457-C1F2-4F5C-95B4-6D059E918647}" type="parTrans" cxnId="{6301B7B0-024A-44D3-BA44-62FE82A8B4A1}">
      <dgm:prSet/>
      <dgm:spPr/>
      <dgm:t>
        <a:bodyPr/>
        <a:lstStyle/>
        <a:p>
          <a:endParaRPr lang="de-DE"/>
        </a:p>
      </dgm:t>
    </dgm:pt>
    <dgm:pt modelId="{B805E1EE-9AB7-4177-91D3-EB71CD59F07B}" type="sibTrans" cxnId="{6301B7B0-024A-44D3-BA44-62FE82A8B4A1}">
      <dgm:prSet/>
      <dgm:spPr/>
      <dgm:t>
        <a:bodyPr/>
        <a:lstStyle/>
        <a:p>
          <a:endParaRPr lang="de-DE"/>
        </a:p>
      </dgm:t>
    </dgm:pt>
    <dgm:pt modelId="{349339C6-8CE7-485D-86EC-FA980854FCE5}">
      <dgm:prSet phldrT="[Text]"/>
      <dgm:spPr/>
      <dgm:t>
        <a:bodyPr/>
        <a:lstStyle/>
        <a:p>
          <a:r>
            <a:rPr lang="de-DE" dirty="0" err="1" smtClean="0"/>
            <a:t>Endpoint</a:t>
          </a:r>
          <a:r>
            <a:rPr lang="de-DE" dirty="0" smtClean="0"/>
            <a:t> </a:t>
          </a:r>
          <a:r>
            <a:rPr lang="de-DE" dirty="0" err="1" smtClean="0"/>
            <a:t>Behavior</a:t>
          </a:r>
          <a:r>
            <a:rPr lang="de-DE" dirty="0" smtClean="0"/>
            <a:t> Analysis</a:t>
          </a:r>
          <a:endParaRPr lang="de-DE" dirty="0"/>
        </a:p>
      </dgm:t>
    </dgm:pt>
    <dgm:pt modelId="{D41E4DC1-1CA5-4526-9A8C-1C0F978C0DBA}" type="parTrans" cxnId="{EEE7AE91-DA1D-46B9-94F2-14E5D978E3C9}">
      <dgm:prSet/>
      <dgm:spPr/>
      <dgm:t>
        <a:bodyPr/>
        <a:lstStyle/>
        <a:p>
          <a:endParaRPr lang="de-DE"/>
        </a:p>
      </dgm:t>
    </dgm:pt>
    <dgm:pt modelId="{8AB69E01-834D-4890-8014-011372ECE59E}" type="sibTrans" cxnId="{EEE7AE91-DA1D-46B9-94F2-14E5D978E3C9}">
      <dgm:prSet/>
      <dgm:spPr/>
      <dgm:t>
        <a:bodyPr/>
        <a:lstStyle/>
        <a:p>
          <a:endParaRPr lang="de-DE"/>
        </a:p>
      </dgm:t>
    </dgm:pt>
    <dgm:pt modelId="{EAAA479A-C3B8-4B45-BF47-257CABF0AB73}">
      <dgm:prSet phldrT="[Text]"/>
      <dgm:spPr/>
      <dgm:t>
        <a:bodyPr/>
        <a:lstStyle/>
        <a:p>
          <a:r>
            <a:rPr lang="de-DE" dirty="0" err="1" smtClean="0"/>
            <a:t>Endpoint</a:t>
          </a:r>
          <a:r>
            <a:rPr lang="de-DE" dirty="0" smtClean="0"/>
            <a:t> </a:t>
          </a:r>
          <a:r>
            <a:rPr lang="de-DE" dirty="0" err="1" smtClean="0"/>
            <a:t>Forensics</a:t>
          </a:r>
          <a:endParaRPr lang="de-DE" dirty="0"/>
        </a:p>
      </dgm:t>
    </dgm:pt>
    <dgm:pt modelId="{14F1F925-82B3-4C8D-BC4C-C7B1726165BD}" type="parTrans" cxnId="{68C785F4-2C27-4B60-ACA2-B789A81E5DEF}">
      <dgm:prSet/>
      <dgm:spPr/>
      <dgm:t>
        <a:bodyPr/>
        <a:lstStyle/>
        <a:p>
          <a:endParaRPr lang="de-DE"/>
        </a:p>
      </dgm:t>
    </dgm:pt>
    <dgm:pt modelId="{F0325E75-AF05-4D83-B76F-BE054E3E243F}" type="sibTrans" cxnId="{68C785F4-2C27-4B60-ACA2-B789A81E5DEF}">
      <dgm:prSet/>
      <dgm:spPr/>
      <dgm:t>
        <a:bodyPr/>
        <a:lstStyle/>
        <a:p>
          <a:endParaRPr lang="de-DE"/>
        </a:p>
      </dgm:t>
    </dgm:pt>
    <dgm:pt modelId="{557B72D4-87D9-4EF3-9725-B60DEAF3D279}" type="pres">
      <dgm:prSet presAssocID="{C55F2081-E388-442B-890A-BC18A043FA56}" presName="compositeShape" presStyleCnt="0">
        <dgm:presLayoutVars>
          <dgm:chMax val="7"/>
          <dgm:dir/>
          <dgm:resizeHandles val="exact"/>
        </dgm:presLayoutVars>
      </dgm:prSet>
      <dgm:spPr/>
    </dgm:pt>
    <dgm:pt modelId="{6CABE047-2F51-42AC-A199-FFC8F6BEB244}" type="pres">
      <dgm:prSet presAssocID="{1F348534-ED8C-45A8-A0FC-00BE06EF7AC2}" presName="circ1" presStyleLbl="vennNode1" presStyleIdx="0" presStyleCnt="5"/>
      <dgm:spPr/>
    </dgm:pt>
    <dgm:pt modelId="{B414F6DB-0155-431A-8B64-D86A2B7661B1}" type="pres">
      <dgm:prSet presAssocID="{1F348534-ED8C-45A8-A0FC-00BE06EF7AC2}" presName="circ1Tx" presStyleLbl="revTx" presStyleIdx="0" presStyleCnt="0">
        <dgm:presLayoutVars>
          <dgm:chMax val="0"/>
          <dgm:chPref val="0"/>
          <dgm:bulletEnabled val="1"/>
        </dgm:presLayoutVars>
      </dgm:prSet>
      <dgm:spPr/>
      <dgm:t>
        <a:bodyPr/>
        <a:lstStyle/>
        <a:p>
          <a:endParaRPr lang="de-DE"/>
        </a:p>
      </dgm:t>
    </dgm:pt>
    <dgm:pt modelId="{00B5FB64-3692-42C2-B041-2E4756F1DD41}" type="pres">
      <dgm:prSet presAssocID="{5D8E117E-55E9-4E41-B1F3-CBB2A7114833}" presName="circ2" presStyleLbl="vennNode1" presStyleIdx="1" presStyleCnt="5"/>
      <dgm:spPr/>
    </dgm:pt>
    <dgm:pt modelId="{2D290530-8E8F-439A-ABF4-065457ABD76F}" type="pres">
      <dgm:prSet presAssocID="{5D8E117E-55E9-4E41-B1F3-CBB2A7114833}" presName="circ2Tx" presStyleLbl="revTx" presStyleIdx="0" presStyleCnt="0">
        <dgm:presLayoutVars>
          <dgm:chMax val="0"/>
          <dgm:chPref val="0"/>
          <dgm:bulletEnabled val="1"/>
        </dgm:presLayoutVars>
      </dgm:prSet>
      <dgm:spPr/>
      <dgm:t>
        <a:bodyPr/>
        <a:lstStyle/>
        <a:p>
          <a:endParaRPr lang="de-DE"/>
        </a:p>
      </dgm:t>
    </dgm:pt>
    <dgm:pt modelId="{FBA209E7-6AA6-4F48-977B-F5AD59C4D46E}" type="pres">
      <dgm:prSet presAssocID="{4086E8ED-5224-49F7-A86C-EEBE7C71C797}" presName="circ3" presStyleLbl="vennNode1" presStyleIdx="2" presStyleCnt="5"/>
      <dgm:spPr/>
    </dgm:pt>
    <dgm:pt modelId="{60AE6392-E811-4E98-9B3C-BC085CD18283}" type="pres">
      <dgm:prSet presAssocID="{4086E8ED-5224-49F7-A86C-EEBE7C71C797}" presName="circ3Tx" presStyleLbl="revTx" presStyleIdx="0" presStyleCnt="0">
        <dgm:presLayoutVars>
          <dgm:chMax val="0"/>
          <dgm:chPref val="0"/>
          <dgm:bulletEnabled val="1"/>
        </dgm:presLayoutVars>
      </dgm:prSet>
      <dgm:spPr/>
      <dgm:t>
        <a:bodyPr/>
        <a:lstStyle/>
        <a:p>
          <a:endParaRPr lang="de-DE"/>
        </a:p>
      </dgm:t>
    </dgm:pt>
    <dgm:pt modelId="{6BD0D9FA-5766-4812-90D4-5545B38A3A20}" type="pres">
      <dgm:prSet presAssocID="{349339C6-8CE7-485D-86EC-FA980854FCE5}" presName="circ4" presStyleLbl="vennNode1" presStyleIdx="3" presStyleCnt="5"/>
      <dgm:spPr/>
    </dgm:pt>
    <dgm:pt modelId="{F3030FFC-5CFD-4C92-830D-B765DF05BA40}" type="pres">
      <dgm:prSet presAssocID="{349339C6-8CE7-485D-86EC-FA980854FCE5}" presName="circ4Tx" presStyleLbl="revTx" presStyleIdx="0" presStyleCnt="0">
        <dgm:presLayoutVars>
          <dgm:chMax val="0"/>
          <dgm:chPref val="0"/>
          <dgm:bulletEnabled val="1"/>
        </dgm:presLayoutVars>
      </dgm:prSet>
      <dgm:spPr/>
      <dgm:t>
        <a:bodyPr/>
        <a:lstStyle/>
        <a:p>
          <a:endParaRPr lang="de-DE"/>
        </a:p>
      </dgm:t>
    </dgm:pt>
    <dgm:pt modelId="{574C54FB-5D87-4F3B-BFD4-658A50BAB9FE}" type="pres">
      <dgm:prSet presAssocID="{EAAA479A-C3B8-4B45-BF47-257CABF0AB73}" presName="circ5" presStyleLbl="vennNode1" presStyleIdx="4" presStyleCnt="5"/>
      <dgm:spPr/>
    </dgm:pt>
    <dgm:pt modelId="{130799FF-D809-4741-9F11-D976B40A290C}" type="pres">
      <dgm:prSet presAssocID="{EAAA479A-C3B8-4B45-BF47-257CABF0AB73}" presName="circ5Tx" presStyleLbl="revTx" presStyleIdx="0" presStyleCnt="0">
        <dgm:presLayoutVars>
          <dgm:chMax val="0"/>
          <dgm:chPref val="0"/>
          <dgm:bulletEnabled val="1"/>
        </dgm:presLayoutVars>
      </dgm:prSet>
      <dgm:spPr/>
      <dgm:t>
        <a:bodyPr/>
        <a:lstStyle/>
        <a:p>
          <a:endParaRPr lang="de-DE"/>
        </a:p>
      </dgm:t>
    </dgm:pt>
  </dgm:ptLst>
  <dgm:cxnLst>
    <dgm:cxn modelId="{520CD1FF-A491-4427-A628-A2B7C63BF6FA}" srcId="{C55F2081-E388-442B-890A-BC18A043FA56}" destId="{5D8E117E-55E9-4E41-B1F3-CBB2A7114833}" srcOrd="1" destOrd="0" parTransId="{1F18B23A-3542-4DF5-B257-3121904307BB}" sibTransId="{32D3F869-C678-4431-ABFF-F3107205F62E}"/>
    <dgm:cxn modelId="{6301B7B0-024A-44D3-BA44-62FE82A8B4A1}" srcId="{C55F2081-E388-442B-890A-BC18A043FA56}" destId="{4086E8ED-5224-49F7-A86C-EEBE7C71C797}" srcOrd="2" destOrd="0" parTransId="{F8DD6457-C1F2-4F5C-95B4-6D059E918647}" sibTransId="{B805E1EE-9AB7-4177-91D3-EB71CD59F07B}"/>
    <dgm:cxn modelId="{9749A5B9-958D-4468-84EA-6D3BA7953FF1}" srcId="{C55F2081-E388-442B-890A-BC18A043FA56}" destId="{1F348534-ED8C-45A8-A0FC-00BE06EF7AC2}" srcOrd="0" destOrd="0" parTransId="{A22D8645-C818-45A1-8F90-BB9F4345FEBD}" sibTransId="{502098D2-B782-4DBC-B805-DA83EE8D065C}"/>
    <dgm:cxn modelId="{75C6B560-0C4F-4F48-9D8B-F4743A9DA870}" type="presOf" srcId="{1F348534-ED8C-45A8-A0FC-00BE06EF7AC2}" destId="{B414F6DB-0155-431A-8B64-D86A2B7661B1}" srcOrd="0" destOrd="0" presId="urn:microsoft.com/office/officeart/2005/8/layout/venn1"/>
    <dgm:cxn modelId="{EEE7AE91-DA1D-46B9-94F2-14E5D978E3C9}" srcId="{C55F2081-E388-442B-890A-BC18A043FA56}" destId="{349339C6-8CE7-485D-86EC-FA980854FCE5}" srcOrd="3" destOrd="0" parTransId="{D41E4DC1-1CA5-4526-9A8C-1C0F978C0DBA}" sibTransId="{8AB69E01-834D-4890-8014-011372ECE59E}"/>
    <dgm:cxn modelId="{4F08D9C4-71D1-41BD-AEAE-67CDBE5A5818}" type="presOf" srcId="{5D8E117E-55E9-4E41-B1F3-CBB2A7114833}" destId="{2D290530-8E8F-439A-ABF4-065457ABD76F}" srcOrd="0" destOrd="0" presId="urn:microsoft.com/office/officeart/2005/8/layout/venn1"/>
    <dgm:cxn modelId="{F92DBCBE-9A45-4A6D-AC89-163EA0D14F41}" type="presOf" srcId="{C55F2081-E388-442B-890A-BC18A043FA56}" destId="{557B72D4-87D9-4EF3-9725-B60DEAF3D279}" srcOrd="0" destOrd="0" presId="urn:microsoft.com/office/officeart/2005/8/layout/venn1"/>
    <dgm:cxn modelId="{68C785F4-2C27-4B60-ACA2-B789A81E5DEF}" srcId="{C55F2081-E388-442B-890A-BC18A043FA56}" destId="{EAAA479A-C3B8-4B45-BF47-257CABF0AB73}" srcOrd="4" destOrd="0" parTransId="{14F1F925-82B3-4C8D-BC4C-C7B1726165BD}" sibTransId="{F0325E75-AF05-4D83-B76F-BE054E3E243F}"/>
    <dgm:cxn modelId="{0CA45C01-55FF-40F6-92AB-631C0DE34917}" type="presOf" srcId="{349339C6-8CE7-485D-86EC-FA980854FCE5}" destId="{F3030FFC-5CFD-4C92-830D-B765DF05BA40}" srcOrd="0" destOrd="0" presId="urn:microsoft.com/office/officeart/2005/8/layout/venn1"/>
    <dgm:cxn modelId="{3FAABEC2-10A5-4B39-85C1-95E8BD44099C}" type="presOf" srcId="{4086E8ED-5224-49F7-A86C-EEBE7C71C797}" destId="{60AE6392-E811-4E98-9B3C-BC085CD18283}" srcOrd="0" destOrd="0" presId="urn:microsoft.com/office/officeart/2005/8/layout/venn1"/>
    <dgm:cxn modelId="{4B575F8A-D39E-49EE-AF14-FC644DFE83AF}" type="presOf" srcId="{EAAA479A-C3B8-4B45-BF47-257CABF0AB73}" destId="{130799FF-D809-4741-9F11-D976B40A290C}" srcOrd="0" destOrd="0" presId="urn:microsoft.com/office/officeart/2005/8/layout/venn1"/>
    <dgm:cxn modelId="{9C875131-A0AD-4C5E-9E99-82DE06FAC879}" type="presParOf" srcId="{557B72D4-87D9-4EF3-9725-B60DEAF3D279}" destId="{6CABE047-2F51-42AC-A199-FFC8F6BEB244}" srcOrd="0" destOrd="0" presId="urn:microsoft.com/office/officeart/2005/8/layout/venn1"/>
    <dgm:cxn modelId="{2D5C25B5-483E-4765-AF03-FBFA7581CB48}" type="presParOf" srcId="{557B72D4-87D9-4EF3-9725-B60DEAF3D279}" destId="{B414F6DB-0155-431A-8B64-D86A2B7661B1}" srcOrd="1" destOrd="0" presId="urn:microsoft.com/office/officeart/2005/8/layout/venn1"/>
    <dgm:cxn modelId="{73B61161-AFD2-4B69-9751-FF6CAE39385E}" type="presParOf" srcId="{557B72D4-87D9-4EF3-9725-B60DEAF3D279}" destId="{00B5FB64-3692-42C2-B041-2E4756F1DD41}" srcOrd="2" destOrd="0" presId="urn:microsoft.com/office/officeart/2005/8/layout/venn1"/>
    <dgm:cxn modelId="{6078288D-67F8-4FED-835B-5CD4A171C331}" type="presParOf" srcId="{557B72D4-87D9-4EF3-9725-B60DEAF3D279}" destId="{2D290530-8E8F-439A-ABF4-065457ABD76F}" srcOrd="3" destOrd="0" presId="urn:microsoft.com/office/officeart/2005/8/layout/venn1"/>
    <dgm:cxn modelId="{E60A5B94-5575-4664-AC06-548DED7B8135}" type="presParOf" srcId="{557B72D4-87D9-4EF3-9725-B60DEAF3D279}" destId="{FBA209E7-6AA6-4F48-977B-F5AD59C4D46E}" srcOrd="4" destOrd="0" presId="urn:microsoft.com/office/officeart/2005/8/layout/venn1"/>
    <dgm:cxn modelId="{6D6D1755-60A3-462A-9017-9C13E526730F}" type="presParOf" srcId="{557B72D4-87D9-4EF3-9725-B60DEAF3D279}" destId="{60AE6392-E811-4E98-9B3C-BC085CD18283}" srcOrd="5" destOrd="0" presId="urn:microsoft.com/office/officeart/2005/8/layout/venn1"/>
    <dgm:cxn modelId="{F45D3C71-AF45-43E1-813C-0F0767D9D51E}" type="presParOf" srcId="{557B72D4-87D9-4EF3-9725-B60DEAF3D279}" destId="{6BD0D9FA-5766-4812-90D4-5545B38A3A20}" srcOrd="6" destOrd="0" presId="urn:microsoft.com/office/officeart/2005/8/layout/venn1"/>
    <dgm:cxn modelId="{DD5EDAE1-9CB5-43EA-9AC3-DF4F6EBFE057}" type="presParOf" srcId="{557B72D4-87D9-4EF3-9725-B60DEAF3D279}" destId="{F3030FFC-5CFD-4C92-830D-B765DF05BA40}" srcOrd="7" destOrd="0" presId="urn:microsoft.com/office/officeart/2005/8/layout/venn1"/>
    <dgm:cxn modelId="{9BC4559C-23B5-4EFF-BA5E-193C602AB257}" type="presParOf" srcId="{557B72D4-87D9-4EF3-9725-B60DEAF3D279}" destId="{574C54FB-5D87-4F3B-BFD4-658A50BAB9FE}" srcOrd="8" destOrd="0" presId="urn:microsoft.com/office/officeart/2005/8/layout/venn1"/>
    <dgm:cxn modelId="{55B02514-DBEB-40B7-A297-3A30B977FC1D}" type="presParOf" srcId="{557B72D4-87D9-4EF3-9725-B60DEAF3D279}" destId="{130799FF-D809-4741-9F11-D976B40A290C}" srcOrd="9"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7FC4FB-CBA7-40CA-8436-25DBCD51472E}" type="doc">
      <dgm:prSet loTypeId="urn:microsoft.com/office/officeart/2005/8/layout/hProcess9" loCatId="process" qsTypeId="urn:microsoft.com/office/officeart/2005/8/quickstyle/simple1" qsCatId="simple" csTypeId="urn:microsoft.com/office/officeart/2005/8/colors/accent0_3" csCatId="mainScheme" phldr="1"/>
      <dgm:spPr/>
    </dgm:pt>
    <dgm:pt modelId="{C211DF7C-CD15-4F2E-9BC7-496F7804F440}">
      <dgm:prSet phldrT="[Text]"/>
      <dgm:spPr/>
      <dgm:t>
        <a:bodyPr/>
        <a:lstStyle/>
        <a:p>
          <a:r>
            <a:rPr lang="de-DE" dirty="0" err="1" smtClean="0"/>
            <a:t>Anomalierkennung</a:t>
          </a:r>
          <a:r>
            <a:rPr lang="de-DE" dirty="0" smtClean="0"/>
            <a:t> </a:t>
          </a:r>
          <a:endParaRPr lang="de-DE" dirty="0"/>
        </a:p>
      </dgm:t>
    </dgm:pt>
    <dgm:pt modelId="{8C968ACD-1072-416C-8B42-C8B2485EC75D}" type="parTrans" cxnId="{13CC5450-F2F4-4AD9-9BD1-D3041DABEF7D}">
      <dgm:prSet/>
      <dgm:spPr/>
      <dgm:t>
        <a:bodyPr/>
        <a:lstStyle/>
        <a:p>
          <a:endParaRPr lang="de-DE"/>
        </a:p>
      </dgm:t>
    </dgm:pt>
    <dgm:pt modelId="{F3E704F9-48E9-4DB4-8E4C-329566F227B0}" type="sibTrans" cxnId="{13CC5450-F2F4-4AD9-9BD1-D3041DABEF7D}">
      <dgm:prSet/>
      <dgm:spPr/>
      <dgm:t>
        <a:bodyPr/>
        <a:lstStyle/>
        <a:p>
          <a:endParaRPr lang="de-DE"/>
        </a:p>
      </dgm:t>
    </dgm:pt>
    <dgm:pt modelId="{C14511A2-BC93-4480-8EF6-E25E5D795AE3}">
      <dgm:prSet phldrT="[Text]"/>
      <dgm:spPr/>
      <dgm:t>
        <a:bodyPr/>
        <a:lstStyle/>
        <a:p>
          <a:r>
            <a:rPr lang="de-DE" dirty="0" smtClean="0"/>
            <a:t>Analyse</a:t>
          </a:r>
          <a:endParaRPr lang="de-DE" dirty="0"/>
        </a:p>
      </dgm:t>
    </dgm:pt>
    <dgm:pt modelId="{5F8347E0-2D27-4A3C-B284-C0258D872A95}" type="parTrans" cxnId="{ECE510F1-5DAD-4BBC-BC4E-03D6BDD2D28E}">
      <dgm:prSet/>
      <dgm:spPr/>
      <dgm:t>
        <a:bodyPr/>
        <a:lstStyle/>
        <a:p>
          <a:endParaRPr lang="de-DE"/>
        </a:p>
      </dgm:t>
    </dgm:pt>
    <dgm:pt modelId="{97B34981-88D9-4C18-B40B-4E8144D04662}" type="sibTrans" cxnId="{ECE510F1-5DAD-4BBC-BC4E-03D6BDD2D28E}">
      <dgm:prSet/>
      <dgm:spPr/>
      <dgm:t>
        <a:bodyPr/>
        <a:lstStyle/>
        <a:p>
          <a:endParaRPr lang="de-DE"/>
        </a:p>
      </dgm:t>
    </dgm:pt>
    <dgm:pt modelId="{C5674780-01BD-4BA2-9204-A4F6D1CCFE6E}">
      <dgm:prSet phldrT="[Text]"/>
      <dgm:spPr/>
      <dgm:t>
        <a:bodyPr/>
        <a:lstStyle/>
        <a:p>
          <a:pPr algn="l"/>
          <a:r>
            <a:rPr lang="de-DE" dirty="0" smtClean="0"/>
            <a:t>Extraktion</a:t>
          </a:r>
          <a:endParaRPr lang="de-DE" dirty="0"/>
        </a:p>
      </dgm:t>
    </dgm:pt>
    <dgm:pt modelId="{C6C303D0-E2DE-4456-98BE-3E9F33C080E0}" type="parTrans" cxnId="{769CDBA6-47E6-4C11-AFBB-D0D6DE9954E3}">
      <dgm:prSet/>
      <dgm:spPr/>
      <dgm:t>
        <a:bodyPr/>
        <a:lstStyle/>
        <a:p>
          <a:endParaRPr lang="de-DE"/>
        </a:p>
      </dgm:t>
    </dgm:pt>
    <dgm:pt modelId="{4E98B201-B629-4313-A021-6ED969F47309}" type="sibTrans" cxnId="{769CDBA6-47E6-4C11-AFBB-D0D6DE9954E3}">
      <dgm:prSet/>
      <dgm:spPr/>
      <dgm:t>
        <a:bodyPr/>
        <a:lstStyle/>
        <a:p>
          <a:endParaRPr lang="de-DE"/>
        </a:p>
      </dgm:t>
    </dgm:pt>
    <dgm:pt modelId="{3CE644E1-2BA9-4A24-9BE0-B3F677DFBFAD}">
      <dgm:prSet phldrT="[Text]"/>
      <dgm:spPr/>
      <dgm:t>
        <a:bodyPr/>
        <a:lstStyle/>
        <a:p>
          <a:r>
            <a:rPr lang="de-DE" dirty="0" smtClean="0"/>
            <a:t>Security </a:t>
          </a:r>
          <a:r>
            <a:rPr lang="de-DE" dirty="0" err="1" smtClean="0"/>
            <a:t>Analytics</a:t>
          </a:r>
          <a:endParaRPr lang="de-DE" dirty="0"/>
        </a:p>
      </dgm:t>
    </dgm:pt>
    <dgm:pt modelId="{E744F18E-FA72-4033-9607-ADC041EE15C6}" type="parTrans" cxnId="{7DCD3F7A-B8DE-4332-AAAC-F62C8B5726BA}">
      <dgm:prSet/>
      <dgm:spPr/>
      <dgm:t>
        <a:bodyPr/>
        <a:lstStyle/>
        <a:p>
          <a:endParaRPr lang="de-DE"/>
        </a:p>
      </dgm:t>
    </dgm:pt>
    <dgm:pt modelId="{3994890A-E69A-4664-A310-CFE5A543D1C4}" type="sibTrans" cxnId="{7DCD3F7A-B8DE-4332-AAAC-F62C8B5726BA}">
      <dgm:prSet/>
      <dgm:spPr/>
      <dgm:t>
        <a:bodyPr/>
        <a:lstStyle/>
        <a:p>
          <a:endParaRPr lang="de-DE"/>
        </a:p>
      </dgm:t>
    </dgm:pt>
    <dgm:pt modelId="{CE033850-6AC8-44BB-8BA5-916E1F756BEB}">
      <dgm:prSet phldrT="[Text]"/>
      <dgm:spPr/>
      <dgm:t>
        <a:bodyPr/>
        <a:lstStyle/>
        <a:p>
          <a:r>
            <a:rPr lang="de-DE" dirty="0" smtClean="0"/>
            <a:t>Packet Capture</a:t>
          </a:r>
          <a:endParaRPr lang="de-DE" dirty="0"/>
        </a:p>
      </dgm:t>
    </dgm:pt>
    <dgm:pt modelId="{2D96C94F-ECBB-4ECA-9F67-86025ECC935B}" type="parTrans" cxnId="{D7EC5712-F8B0-4049-909A-69085E5AA532}">
      <dgm:prSet/>
      <dgm:spPr/>
      <dgm:t>
        <a:bodyPr/>
        <a:lstStyle/>
        <a:p>
          <a:endParaRPr lang="de-DE"/>
        </a:p>
      </dgm:t>
    </dgm:pt>
    <dgm:pt modelId="{637B1C02-3D41-4F19-9235-3C891CECD019}" type="sibTrans" cxnId="{D7EC5712-F8B0-4049-909A-69085E5AA532}">
      <dgm:prSet/>
      <dgm:spPr/>
      <dgm:t>
        <a:bodyPr/>
        <a:lstStyle/>
        <a:p>
          <a:endParaRPr lang="de-DE"/>
        </a:p>
      </dgm:t>
    </dgm:pt>
    <dgm:pt modelId="{B47C097A-5E5A-4765-8FB9-7EB614B95F4D}">
      <dgm:prSet phldrT="[Text]"/>
      <dgm:spPr/>
      <dgm:t>
        <a:bodyPr/>
        <a:lstStyle/>
        <a:p>
          <a:r>
            <a:rPr lang="de-DE" dirty="0" smtClean="0"/>
            <a:t>Kommunikation</a:t>
          </a:r>
          <a:endParaRPr lang="de-DE" dirty="0"/>
        </a:p>
      </dgm:t>
    </dgm:pt>
    <dgm:pt modelId="{9FBECC0E-CAFB-4B6E-A456-BC08972436FC}" type="parTrans" cxnId="{7E504EBE-F6DC-4256-A19E-B35476759419}">
      <dgm:prSet/>
      <dgm:spPr/>
      <dgm:t>
        <a:bodyPr/>
        <a:lstStyle/>
        <a:p>
          <a:endParaRPr lang="de-DE"/>
        </a:p>
      </dgm:t>
    </dgm:pt>
    <dgm:pt modelId="{7D19F152-A642-4776-B8F4-C36B6FCECB37}" type="sibTrans" cxnId="{7E504EBE-F6DC-4256-A19E-B35476759419}">
      <dgm:prSet/>
      <dgm:spPr/>
      <dgm:t>
        <a:bodyPr/>
        <a:lstStyle/>
        <a:p>
          <a:endParaRPr lang="de-DE"/>
        </a:p>
      </dgm:t>
    </dgm:pt>
    <dgm:pt modelId="{19B0F2E3-E524-49D6-AE82-19B4A6B34046}">
      <dgm:prSet phldrT="[Text]"/>
      <dgm:spPr/>
      <dgm:t>
        <a:bodyPr/>
        <a:lstStyle/>
        <a:p>
          <a:r>
            <a:rPr lang="de-DE" dirty="0" smtClean="0"/>
            <a:t>Weg</a:t>
          </a:r>
          <a:endParaRPr lang="de-DE" dirty="0"/>
        </a:p>
      </dgm:t>
    </dgm:pt>
    <dgm:pt modelId="{317A6988-8F61-4D22-9EB7-EED7DAB96B87}" type="parTrans" cxnId="{99B62C41-3C8F-4182-BD26-1F21BC461740}">
      <dgm:prSet/>
      <dgm:spPr/>
      <dgm:t>
        <a:bodyPr/>
        <a:lstStyle/>
        <a:p>
          <a:endParaRPr lang="de-DE"/>
        </a:p>
      </dgm:t>
    </dgm:pt>
    <dgm:pt modelId="{B084C068-89F8-4176-B693-BE20D9992170}" type="sibTrans" cxnId="{99B62C41-3C8F-4182-BD26-1F21BC461740}">
      <dgm:prSet/>
      <dgm:spPr/>
      <dgm:t>
        <a:bodyPr/>
        <a:lstStyle/>
        <a:p>
          <a:endParaRPr lang="de-DE"/>
        </a:p>
      </dgm:t>
    </dgm:pt>
    <dgm:pt modelId="{11B90815-23C7-4389-A23A-AC316EA247C4}">
      <dgm:prSet phldrT="[Text]"/>
      <dgm:spPr/>
      <dgm:t>
        <a:bodyPr/>
        <a:lstStyle/>
        <a:p>
          <a:r>
            <a:rPr lang="de-DE" dirty="0" smtClean="0"/>
            <a:t>Art</a:t>
          </a:r>
          <a:endParaRPr lang="de-DE" dirty="0"/>
        </a:p>
      </dgm:t>
    </dgm:pt>
    <dgm:pt modelId="{AE7A3D59-D44F-4292-9F7F-82B9CBFF9129}" type="parTrans" cxnId="{659062E6-688B-45E4-BC3E-FB9504FBDE8A}">
      <dgm:prSet/>
      <dgm:spPr/>
      <dgm:t>
        <a:bodyPr/>
        <a:lstStyle/>
        <a:p>
          <a:endParaRPr lang="de-DE"/>
        </a:p>
      </dgm:t>
    </dgm:pt>
    <dgm:pt modelId="{41DA7CBB-6568-4239-91C4-A9E7CA65CF8F}" type="sibTrans" cxnId="{659062E6-688B-45E4-BC3E-FB9504FBDE8A}">
      <dgm:prSet/>
      <dgm:spPr/>
      <dgm:t>
        <a:bodyPr/>
        <a:lstStyle/>
        <a:p>
          <a:endParaRPr lang="de-DE"/>
        </a:p>
      </dgm:t>
    </dgm:pt>
    <dgm:pt modelId="{E359FB72-482B-43C8-936F-DE17FD6E76E6}">
      <dgm:prSet phldrT="[Text]"/>
      <dgm:spPr/>
      <dgm:t>
        <a:bodyPr/>
        <a:lstStyle/>
        <a:p>
          <a:r>
            <a:rPr lang="de-DE" dirty="0" smtClean="0"/>
            <a:t>Inhalt</a:t>
          </a:r>
          <a:endParaRPr lang="de-DE" dirty="0"/>
        </a:p>
      </dgm:t>
    </dgm:pt>
    <dgm:pt modelId="{99E9A80D-C59D-45D5-8455-8FA6E3F4E231}" type="parTrans" cxnId="{0A4DA22D-D3AA-4193-8F38-4AFFE7617213}">
      <dgm:prSet/>
      <dgm:spPr/>
      <dgm:t>
        <a:bodyPr/>
        <a:lstStyle/>
        <a:p>
          <a:endParaRPr lang="de-DE"/>
        </a:p>
      </dgm:t>
    </dgm:pt>
    <dgm:pt modelId="{1E7EA3C3-05E9-4825-801C-9864EBDDA466}" type="sibTrans" cxnId="{0A4DA22D-D3AA-4193-8F38-4AFFE7617213}">
      <dgm:prSet/>
      <dgm:spPr/>
      <dgm:t>
        <a:bodyPr/>
        <a:lstStyle/>
        <a:p>
          <a:endParaRPr lang="de-DE"/>
        </a:p>
      </dgm:t>
    </dgm:pt>
    <dgm:pt modelId="{F5AA9B66-8714-4B48-ABCA-95CF4BA456DD}">
      <dgm:prSet phldrT="[Text]"/>
      <dgm:spPr/>
      <dgm:t>
        <a:bodyPr/>
        <a:lstStyle/>
        <a:p>
          <a:pPr algn="l"/>
          <a:r>
            <a:rPr lang="de-DE" dirty="0" smtClean="0"/>
            <a:t>Root-</a:t>
          </a:r>
          <a:r>
            <a:rPr lang="de-DE" dirty="0" err="1" smtClean="0"/>
            <a:t>Cause</a:t>
          </a:r>
          <a:endParaRPr lang="de-DE" dirty="0"/>
        </a:p>
      </dgm:t>
    </dgm:pt>
    <dgm:pt modelId="{F94C90A1-B489-4ECB-BA7A-952F41E65253}" type="parTrans" cxnId="{6C287658-EE13-4FBE-B9CF-C22E2534C767}">
      <dgm:prSet/>
      <dgm:spPr/>
      <dgm:t>
        <a:bodyPr/>
        <a:lstStyle/>
        <a:p>
          <a:endParaRPr lang="de-DE"/>
        </a:p>
      </dgm:t>
    </dgm:pt>
    <dgm:pt modelId="{C406609E-E35D-4983-8AE8-A42690E6AF03}" type="sibTrans" cxnId="{6C287658-EE13-4FBE-B9CF-C22E2534C767}">
      <dgm:prSet/>
      <dgm:spPr/>
      <dgm:t>
        <a:bodyPr/>
        <a:lstStyle/>
        <a:p>
          <a:endParaRPr lang="de-DE"/>
        </a:p>
      </dgm:t>
    </dgm:pt>
    <dgm:pt modelId="{47E90B60-EE79-488D-863D-1C0D2C1DB067}">
      <dgm:prSet phldrT="[Text]"/>
      <dgm:spPr/>
      <dgm:t>
        <a:bodyPr/>
        <a:lstStyle/>
        <a:p>
          <a:pPr algn="l"/>
          <a:r>
            <a:rPr lang="de-DE" dirty="0" smtClean="0"/>
            <a:t>Payload Extraktion</a:t>
          </a:r>
          <a:endParaRPr lang="de-DE" dirty="0"/>
        </a:p>
      </dgm:t>
    </dgm:pt>
    <dgm:pt modelId="{7BE42D58-8922-4CA1-920C-326DC8FEDCC4}" type="parTrans" cxnId="{21185CA3-D77B-487A-B9F9-A28128FBB890}">
      <dgm:prSet/>
      <dgm:spPr/>
      <dgm:t>
        <a:bodyPr/>
        <a:lstStyle/>
        <a:p>
          <a:endParaRPr lang="de-DE"/>
        </a:p>
      </dgm:t>
    </dgm:pt>
    <dgm:pt modelId="{B7549F77-3793-4122-9E30-9EE387D9BD99}" type="sibTrans" cxnId="{21185CA3-D77B-487A-B9F9-A28128FBB890}">
      <dgm:prSet/>
      <dgm:spPr/>
      <dgm:t>
        <a:bodyPr/>
        <a:lstStyle/>
        <a:p>
          <a:endParaRPr lang="de-DE"/>
        </a:p>
      </dgm:t>
    </dgm:pt>
    <dgm:pt modelId="{2954FE58-6D05-4CB4-95B7-4F5527A2D07A}">
      <dgm:prSet phldrT="[Text]"/>
      <dgm:spPr/>
      <dgm:t>
        <a:bodyPr/>
        <a:lstStyle/>
        <a:p>
          <a:pPr algn="l"/>
          <a:r>
            <a:rPr lang="de-DE" dirty="0" err="1" smtClean="0"/>
            <a:t>Advanced</a:t>
          </a:r>
          <a:r>
            <a:rPr lang="de-DE" dirty="0" smtClean="0"/>
            <a:t> </a:t>
          </a:r>
          <a:r>
            <a:rPr lang="de-DE" dirty="0" err="1" smtClean="0"/>
            <a:t>Malware</a:t>
          </a:r>
          <a:r>
            <a:rPr lang="de-DE" dirty="0" smtClean="0"/>
            <a:t> Analyse</a:t>
          </a:r>
          <a:endParaRPr lang="de-DE" dirty="0"/>
        </a:p>
      </dgm:t>
    </dgm:pt>
    <dgm:pt modelId="{5EA243A6-68DF-419F-A423-BF5F774240C2}" type="parTrans" cxnId="{C04667F7-66F4-436D-9A4D-1EABE6074095}">
      <dgm:prSet/>
      <dgm:spPr/>
      <dgm:t>
        <a:bodyPr/>
        <a:lstStyle/>
        <a:p>
          <a:endParaRPr lang="de-DE"/>
        </a:p>
      </dgm:t>
    </dgm:pt>
    <dgm:pt modelId="{079FEA1A-499F-47B4-B9EF-35DB19FB7EFF}" type="sibTrans" cxnId="{C04667F7-66F4-436D-9A4D-1EABE6074095}">
      <dgm:prSet/>
      <dgm:spPr/>
      <dgm:t>
        <a:bodyPr/>
        <a:lstStyle/>
        <a:p>
          <a:endParaRPr lang="de-DE"/>
        </a:p>
      </dgm:t>
    </dgm:pt>
    <dgm:pt modelId="{9CF200A0-6145-4CFA-B388-F7FCB101801C}">
      <dgm:prSet phldrT="[Text]"/>
      <dgm:spPr/>
      <dgm:t>
        <a:bodyPr/>
        <a:lstStyle/>
        <a:p>
          <a:pPr algn="l"/>
          <a:r>
            <a:rPr lang="de-DE" dirty="0" smtClean="0"/>
            <a:t>Verhaltensanalyse Payload</a:t>
          </a:r>
        </a:p>
        <a:p>
          <a:pPr algn="ctr"/>
          <a:endParaRPr lang="de-DE" dirty="0"/>
        </a:p>
      </dgm:t>
    </dgm:pt>
    <dgm:pt modelId="{DE55CB4F-C7A8-4760-AC89-FD2DD547ABDD}" type="parTrans" cxnId="{64687FEB-04EA-47B0-B1CA-E8BA0C54A26D}">
      <dgm:prSet/>
      <dgm:spPr/>
      <dgm:t>
        <a:bodyPr/>
        <a:lstStyle/>
        <a:p>
          <a:endParaRPr lang="de-DE"/>
        </a:p>
      </dgm:t>
    </dgm:pt>
    <dgm:pt modelId="{254A3125-360A-49EE-9614-68C47A904038}" type="sibTrans" cxnId="{64687FEB-04EA-47B0-B1CA-E8BA0C54A26D}">
      <dgm:prSet/>
      <dgm:spPr/>
      <dgm:t>
        <a:bodyPr/>
        <a:lstStyle/>
        <a:p>
          <a:endParaRPr lang="de-DE"/>
        </a:p>
      </dgm:t>
    </dgm:pt>
    <dgm:pt modelId="{AC14F9A9-A9E4-4F50-83C0-746C226C5D2D}" type="pres">
      <dgm:prSet presAssocID="{247FC4FB-CBA7-40CA-8436-25DBCD51472E}" presName="CompostProcess" presStyleCnt="0">
        <dgm:presLayoutVars>
          <dgm:dir/>
          <dgm:resizeHandles val="exact"/>
        </dgm:presLayoutVars>
      </dgm:prSet>
      <dgm:spPr/>
    </dgm:pt>
    <dgm:pt modelId="{F62DD5E2-8D2F-4188-BD9D-59E8053B2E5B}" type="pres">
      <dgm:prSet presAssocID="{247FC4FB-CBA7-40CA-8436-25DBCD51472E}" presName="arrow" presStyleLbl="bgShp" presStyleIdx="0" presStyleCnt="1"/>
      <dgm:spPr/>
    </dgm:pt>
    <dgm:pt modelId="{BEC1E4D5-D81B-4F0A-8568-E2B265E395FF}" type="pres">
      <dgm:prSet presAssocID="{247FC4FB-CBA7-40CA-8436-25DBCD51472E}" presName="linearProcess" presStyleCnt="0"/>
      <dgm:spPr/>
    </dgm:pt>
    <dgm:pt modelId="{365EF674-708B-45C8-8E83-4D4DCEBB9E50}" type="pres">
      <dgm:prSet presAssocID="{C211DF7C-CD15-4F2E-9BC7-496F7804F440}" presName="textNode" presStyleLbl="node1" presStyleIdx="0" presStyleCnt="4">
        <dgm:presLayoutVars>
          <dgm:bulletEnabled val="1"/>
        </dgm:presLayoutVars>
      </dgm:prSet>
      <dgm:spPr/>
      <dgm:t>
        <a:bodyPr/>
        <a:lstStyle/>
        <a:p>
          <a:endParaRPr lang="de-DE"/>
        </a:p>
      </dgm:t>
    </dgm:pt>
    <dgm:pt modelId="{8E0D3DD5-DE2F-4440-A0A1-D21B23BC2890}" type="pres">
      <dgm:prSet presAssocID="{F3E704F9-48E9-4DB4-8E4C-329566F227B0}" presName="sibTrans" presStyleCnt="0"/>
      <dgm:spPr/>
    </dgm:pt>
    <dgm:pt modelId="{2EF474C1-C285-4A59-BD2A-9CA7BD7A2925}" type="pres">
      <dgm:prSet presAssocID="{C14511A2-BC93-4480-8EF6-E25E5D795AE3}" presName="textNode" presStyleLbl="node1" presStyleIdx="1" presStyleCnt="4">
        <dgm:presLayoutVars>
          <dgm:bulletEnabled val="1"/>
        </dgm:presLayoutVars>
      </dgm:prSet>
      <dgm:spPr/>
      <dgm:t>
        <a:bodyPr/>
        <a:lstStyle/>
        <a:p>
          <a:endParaRPr lang="de-DE"/>
        </a:p>
      </dgm:t>
    </dgm:pt>
    <dgm:pt modelId="{DDEC0584-166F-4D43-BBEC-B0BF5768D5CD}" type="pres">
      <dgm:prSet presAssocID="{97B34981-88D9-4C18-B40B-4E8144D04662}" presName="sibTrans" presStyleCnt="0"/>
      <dgm:spPr/>
    </dgm:pt>
    <dgm:pt modelId="{2AE164A2-187C-4A43-BB5F-BFD0FBD4C9E1}" type="pres">
      <dgm:prSet presAssocID="{C5674780-01BD-4BA2-9204-A4F6D1CCFE6E}" presName="textNode" presStyleLbl="node1" presStyleIdx="2" presStyleCnt="4">
        <dgm:presLayoutVars>
          <dgm:bulletEnabled val="1"/>
        </dgm:presLayoutVars>
      </dgm:prSet>
      <dgm:spPr/>
      <dgm:t>
        <a:bodyPr/>
        <a:lstStyle/>
        <a:p>
          <a:endParaRPr lang="de-DE"/>
        </a:p>
      </dgm:t>
    </dgm:pt>
    <dgm:pt modelId="{10EE3694-AD2F-4300-B58B-01D4D7043891}" type="pres">
      <dgm:prSet presAssocID="{4E98B201-B629-4313-A021-6ED969F47309}" presName="sibTrans" presStyleCnt="0"/>
      <dgm:spPr/>
    </dgm:pt>
    <dgm:pt modelId="{135A0800-B830-4EDB-A59F-4EE0E0EA6856}" type="pres">
      <dgm:prSet presAssocID="{2954FE58-6D05-4CB4-95B7-4F5527A2D07A}" presName="textNode" presStyleLbl="node1" presStyleIdx="3" presStyleCnt="4">
        <dgm:presLayoutVars>
          <dgm:bulletEnabled val="1"/>
        </dgm:presLayoutVars>
      </dgm:prSet>
      <dgm:spPr/>
      <dgm:t>
        <a:bodyPr/>
        <a:lstStyle/>
        <a:p>
          <a:endParaRPr lang="de-DE"/>
        </a:p>
      </dgm:t>
    </dgm:pt>
  </dgm:ptLst>
  <dgm:cxnLst>
    <dgm:cxn modelId="{A7FCF226-BA3C-454B-AFC7-456733E36D74}" type="presOf" srcId="{47E90B60-EE79-488D-863D-1C0D2C1DB067}" destId="{2AE164A2-187C-4A43-BB5F-BFD0FBD4C9E1}" srcOrd="0" destOrd="2" presId="urn:microsoft.com/office/officeart/2005/8/layout/hProcess9"/>
    <dgm:cxn modelId="{225F5BA1-0DF1-4AF6-B112-E0AC6A805985}" type="presOf" srcId="{E359FB72-482B-43C8-936F-DE17FD6E76E6}" destId="{2EF474C1-C285-4A59-BD2A-9CA7BD7A2925}" srcOrd="0" destOrd="4" presId="urn:microsoft.com/office/officeart/2005/8/layout/hProcess9"/>
    <dgm:cxn modelId="{5E0DDC6D-A818-4157-B144-2E605BFF08F6}" type="presOf" srcId="{2954FE58-6D05-4CB4-95B7-4F5527A2D07A}" destId="{135A0800-B830-4EDB-A59F-4EE0E0EA6856}" srcOrd="0" destOrd="0" presId="urn:microsoft.com/office/officeart/2005/8/layout/hProcess9"/>
    <dgm:cxn modelId="{EC65B32B-A10C-4884-85DD-F5D1A253766D}" type="presOf" srcId="{3CE644E1-2BA9-4A24-9BE0-B3F677DFBFAD}" destId="{365EF674-708B-45C8-8E83-4D4DCEBB9E50}" srcOrd="0" destOrd="2" presId="urn:microsoft.com/office/officeart/2005/8/layout/hProcess9"/>
    <dgm:cxn modelId="{85C9B6F5-001F-4ADC-AA99-EED2F44F989C}" type="presOf" srcId="{CE033850-6AC8-44BB-8BA5-916E1F756BEB}" destId="{365EF674-708B-45C8-8E83-4D4DCEBB9E50}" srcOrd="0" destOrd="1" presId="urn:microsoft.com/office/officeart/2005/8/layout/hProcess9"/>
    <dgm:cxn modelId="{6C287658-EE13-4FBE-B9CF-C22E2534C767}" srcId="{C5674780-01BD-4BA2-9204-A4F6D1CCFE6E}" destId="{F5AA9B66-8714-4B48-ABCA-95CF4BA456DD}" srcOrd="0" destOrd="0" parTransId="{F94C90A1-B489-4ECB-BA7A-952F41E65253}" sibTransId="{C406609E-E35D-4983-8AE8-A42690E6AF03}"/>
    <dgm:cxn modelId="{769CDBA6-47E6-4C11-AFBB-D0D6DE9954E3}" srcId="{247FC4FB-CBA7-40CA-8436-25DBCD51472E}" destId="{C5674780-01BD-4BA2-9204-A4F6D1CCFE6E}" srcOrd="2" destOrd="0" parTransId="{C6C303D0-E2DE-4456-98BE-3E9F33C080E0}" sibTransId="{4E98B201-B629-4313-A021-6ED969F47309}"/>
    <dgm:cxn modelId="{ECE510F1-5DAD-4BBC-BC4E-03D6BDD2D28E}" srcId="{247FC4FB-CBA7-40CA-8436-25DBCD51472E}" destId="{C14511A2-BC93-4480-8EF6-E25E5D795AE3}" srcOrd="1" destOrd="0" parTransId="{5F8347E0-2D27-4A3C-B284-C0258D872A95}" sibTransId="{97B34981-88D9-4C18-B40B-4E8144D04662}"/>
    <dgm:cxn modelId="{D7EC5712-F8B0-4049-909A-69085E5AA532}" srcId="{C211DF7C-CD15-4F2E-9BC7-496F7804F440}" destId="{CE033850-6AC8-44BB-8BA5-916E1F756BEB}" srcOrd="0" destOrd="0" parTransId="{2D96C94F-ECBB-4ECA-9F67-86025ECC935B}" sibTransId="{637B1C02-3D41-4F19-9235-3C891CECD019}"/>
    <dgm:cxn modelId="{13CC5450-F2F4-4AD9-9BD1-D3041DABEF7D}" srcId="{247FC4FB-CBA7-40CA-8436-25DBCD51472E}" destId="{C211DF7C-CD15-4F2E-9BC7-496F7804F440}" srcOrd="0" destOrd="0" parTransId="{8C968ACD-1072-416C-8B42-C8B2485EC75D}" sibTransId="{F3E704F9-48E9-4DB4-8E4C-329566F227B0}"/>
    <dgm:cxn modelId="{659062E6-688B-45E4-BC3E-FB9504FBDE8A}" srcId="{B47C097A-5E5A-4765-8FB9-7EB614B95F4D}" destId="{11B90815-23C7-4389-A23A-AC316EA247C4}" srcOrd="0" destOrd="0" parTransId="{AE7A3D59-D44F-4292-9F7F-82B9CBFF9129}" sibTransId="{41DA7CBB-6568-4239-91C4-A9E7CA65CF8F}"/>
    <dgm:cxn modelId="{3845A127-AB44-4F23-8544-9E86CC983497}" type="presOf" srcId="{19B0F2E3-E524-49D6-AE82-19B4A6B34046}" destId="{2EF474C1-C285-4A59-BD2A-9CA7BD7A2925}" srcOrd="0" destOrd="3" presId="urn:microsoft.com/office/officeart/2005/8/layout/hProcess9"/>
    <dgm:cxn modelId="{2FDC3DC7-CAC9-483E-9159-6593427B2530}" type="presOf" srcId="{C5674780-01BD-4BA2-9204-A4F6D1CCFE6E}" destId="{2AE164A2-187C-4A43-BB5F-BFD0FBD4C9E1}" srcOrd="0" destOrd="0" presId="urn:microsoft.com/office/officeart/2005/8/layout/hProcess9"/>
    <dgm:cxn modelId="{79601B91-20E8-4BF1-BB8C-366FDBCA89F1}" type="presOf" srcId="{B47C097A-5E5A-4765-8FB9-7EB614B95F4D}" destId="{2EF474C1-C285-4A59-BD2A-9CA7BD7A2925}" srcOrd="0" destOrd="1" presId="urn:microsoft.com/office/officeart/2005/8/layout/hProcess9"/>
    <dgm:cxn modelId="{21185CA3-D77B-487A-B9F9-A28128FBB890}" srcId="{C5674780-01BD-4BA2-9204-A4F6D1CCFE6E}" destId="{47E90B60-EE79-488D-863D-1C0D2C1DB067}" srcOrd="1" destOrd="0" parTransId="{7BE42D58-8922-4CA1-920C-326DC8FEDCC4}" sibTransId="{B7549F77-3793-4122-9E30-9EE387D9BD99}"/>
    <dgm:cxn modelId="{64687FEB-04EA-47B0-B1CA-E8BA0C54A26D}" srcId="{2954FE58-6D05-4CB4-95B7-4F5527A2D07A}" destId="{9CF200A0-6145-4CFA-B388-F7FCB101801C}" srcOrd="0" destOrd="0" parTransId="{DE55CB4F-C7A8-4760-AC89-FD2DD547ABDD}" sibTransId="{254A3125-360A-49EE-9614-68C47A904038}"/>
    <dgm:cxn modelId="{B1F868E6-E54C-4A4D-94E7-D5B0E815887C}" type="presOf" srcId="{11B90815-23C7-4389-A23A-AC316EA247C4}" destId="{2EF474C1-C285-4A59-BD2A-9CA7BD7A2925}" srcOrd="0" destOrd="2" presId="urn:microsoft.com/office/officeart/2005/8/layout/hProcess9"/>
    <dgm:cxn modelId="{411962D7-3223-4030-ACB6-DD131F5041E4}" type="presOf" srcId="{9CF200A0-6145-4CFA-B388-F7FCB101801C}" destId="{135A0800-B830-4EDB-A59F-4EE0E0EA6856}" srcOrd="0" destOrd="1" presId="urn:microsoft.com/office/officeart/2005/8/layout/hProcess9"/>
    <dgm:cxn modelId="{82DC8341-3FC8-40C0-9D88-5F81A086B849}" type="presOf" srcId="{C14511A2-BC93-4480-8EF6-E25E5D795AE3}" destId="{2EF474C1-C285-4A59-BD2A-9CA7BD7A2925}" srcOrd="0" destOrd="0" presId="urn:microsoft.com/office/officeart/2005/8/layout/hProcess9"/>
    <dgm:cxn modelId="{7DCD3F7A-B8DE-4332-AAAC-F62C8B5726BA}" srcId="{C211DF7C-CD15-4F2E-9BC7-496F7804F440}" destId="{3CE644E1-2BA9-4A24-9BE0-B3F677DFBFAD}" srcOrd="1" destOrd="0" parTransId="{E744F18E-FA72-4033-9607-ADC041EE15C6}" sibTransId="{3994890A-E69A-4664-A310-CFE5A543D1C4}"/>
    <dgm:cxn modelId="{C04667F7-66F4-436D-9A4D-1EABE6074095}" srcId="{247FC4FB-CBA7-40CA-8436-25DBCD51472E}" destId="{2954FE58-6D05-4CB4-95B7-4F5527A2D07A}" srcOrd="3" destOrd="0" parTransId="{5EA243A6-68DF-419F-A423-BF5F774240C2}" sibTransId="{079FEA1A-499F-47B4-B9EF-35DB19FB7EFF}"/>
    <dgm:cxn modelId="{7E504EBE-F6DC-4256-A19E-B35476759419}" srcId="{C14511A2-BC93-4480-8EF6-E25E5D795AE3}" destId="{B47C097A-5E5A-4765-8FB9-7EB614B95F4D}" srcOrd="0" destOrd="0" parTransId="{9FBECC0E-CAFB-4B6E-A456-BC08972436FC}" sibTransId="{7D19F152-A642-4776-B8F4-C36B6FCECB37}"/>
    <dgm:cxn modelId="{0A4DA22D-D3AA-4193-8F38-4AFFE7617213}" srcId="{B47C097A-5E5A-4765-8FB9-7EB614B95F4D}" destId="{E359FB72-482B-43C8-936F-DE17FD6E76E6}" srcOrd="2" destOrd="0" parTransId="{99E9A80D-C59D-45D5-8455-8FA6E3F4E231}" sibTransId="{1E7EA3C3-05E9-4825-801C-9864EBDDA466}"/>
    <dgm:cxn modelId="{E050B137-2268-469E-BC35-4D8CD12AEEA0}" type="presOf" srcId="{247FC4FB-CBA7-40CA-8436-25DBCD51472E}" destId="{AC14F9A9-A9E4-4F50-83C0-746C226C5D2D}" srcOrd="0" destOrd="0" presId="urn:microsoft.com/office/officeart/2005/8/layout/hProcess9"/>
    <dgm:cxn modelId="{99B62C41-3C8F-4182-BD26-1F21BC461740}" srcId="{B47C097A-5E5A-4765-8FB9-7EB614B95F4D}" destId="{19B0F2E3-E524-49D6-AE82-19B4A6B34046}" srcOrd="1" destOrd="0" parTransId="{317A6988-8F61-4D22-9EB7-EED7DAB96B87}" sibTransId="{B084C068-89F8-4176-B693-BE20D9992170}"/>
    <dgm:cxn modelId="{421D70A2-12C7-4826-B399-156A7EE3D8FF}" type="presOf" srcId="{C211DF7C-CD15-4F2E-9BC7-496F7804F440}" destId="{365EF674-708B-45C8-8E83-4D4DCEBB9E50}" srcOrd="0" destOrd="0" presId="urn:microsoft.com/office/officeart/2005/8/layout/hProcess9"/>
    <dgm:cxn modelId="{9F8C0BD9-A165-4FC1-9C6D-0A0AE9929A99}" type="presOf" srcId="{F5AA9B66-8714-4B48-ABCA-95CF4BA456DD}" destId="{2AE164A2-187C-4A43-BB5F-BFD0FBD4C9E1}" srcOrd="0" destOrd="1" presId="urn:microsoft.com/office/officeart/2005/8/layout/hProcess9"/>
    <dgm:cxn modelId="{427297FD-D44A-4414-B93B-AA4745BF7E61}" type="presParOf" srcId="{AC14F9A9-A9E4-4F50-83C0-746C226C5D2D}" destId="{F62DD5E2-8D2F-4188-BD9D-59E8053B2E5B}" srcOrd="0" destOrd="0" presId="urn:microsoft.com/office/officeart/2005/8/layout/hProcess9"/>
    <dgm:cxn modelId="{3F36BCBA-0FD0-4E97-9F7E-41F3A6FAFA90}" type="presParOf" srcId="{AC14F9A9-A9E4-4F50-83C0-746C226C5D2D}" destId="{BEC1E4D5-D81B-4F0A-8568-E2B265E395FF}" srcOrd="1" destOrd="0" presId="urn:microsoft.com/office/officeart/2005/8/layout/hProcess9"/>
    <dgm:cxn modelId="{C83B51BE-5092-45F8-B391-34BD2AA97841}" type="presParOf" srcId="{BEC1E4D5-D81B-4F0A-8568-E2B265E395FF}" destId="{365EF674-708B-45C8-8E83-4D4DCEBB9E50}" srcOrd="0" destOrd="0" presId="urn:microsoft.com/office/officeart/2005/8/layout/hProcess9"/>
    <dgm:cxn modelId="{B238FDF0-A7E9-46AF-B421-CABA74E37B7C}" type="presParOf" srcId="{BEC1E4D5-D81B-4F0A-8568-E2B265E395FF}" destId="{8E0D3DD5-DE2F-4440-A0A1-D21B23BC2890}" srcOrd="1" destOrd="0" presId="urn:microsoft.com/office/officeart/2005/8/layout/hProcess9"/>
    <dgm:cxn modelId="{78502814-6EB2-403C-A514-0E49853CFF14}" type="presParOf" srcId="{BEC1E4D5-D81B-4F0A-8568-E2B265E395FF}" destId="{2EF474C1-C285-4A59-BD2A-9CA7BD7A2925}" srcOrd="2" destOrd="0" presId="urn:microsoft.com/office/officeart/2005/8/layout/hProcess9"/>
    <dgm:cxn modelId="{82DD7849-2350-4F27-8BB9-F5DAAEC025C7}" type="presParOf" srcId="{BEC1E4D5-D81B-4F0A-8568-E2B265E395FF}" destId="{DDEC0584-166F-4D43-BBEC-B0BF5768D5CD}" srcOrd="3" destOrd="0" presId="urn:microsoft.com/office/officeart/2005/8/layout/hProcess9"/>
    <dgm:cxn modelId="{12804BCB-B09D-444C-B52C-7E6187C56871}" type="presParOf" srcId="{BEC1E4D5-D81B-4F0A-8568-E2B265E395FF}" destId="{2AE164A2-187C-4A43-BB5F-BFD0FBD4C9E1}" srcOrd="4" destOrd="0" presId="urn:microsoft.com/office/officeart/2005/8/layout/hProcess9"/>
    <dgm:cxn modelId="{005D89C0-B6A3-4ACB-88DF-759C1BEFFB46}" type="presParOf" srcId="{BEC1E4D5-D81B-4F0A-8568-E2B265E395FF}" destId="{10EE3694-AD2F-4300-B58B-01D4D7043891}" srcOrd="5" destOrd="0" presId="urn:microsoft.com/office/officeart/2005/8/layout/hProcess9"/>
    <dgm:cxn modelId="{CB426D0E-6BAD-474A-9F56-34BACF7DA9D5}" type="presParOf" srcId="{BEC1E4D5-D81B-4F0A-8568-E2B265E395FF}" destId="{135A0800-B830-4EDB-A59F-4EE0E0EA685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7FC4FB-CBA7-40CA-8436-25DBCD51472E}" type="doc">
      <dgm:prSet loTypeId="urn:microsoft.com/office/officeart/2005/8/layout/hProcess9" loCatId="process" qsTypeId="urn:microsoft.com/office/officeart/2005/8/quickstyle/simple1" qsCatId="simple" csTypeId="urn:microsoft.com/office/officeart/2005/8/colors/accent0_3" csCatId="mainScheme" phldr="1"/>
      <dgm:spPr/>
    </dgm:pt>
    <dgm:pt modelId="{C211DF7C-CD15-4F2E-9BC7-496F7804F440}">
      <dgm:prSet phldrT="[Text]"/>
      <dgm:spPr/>
      <dgm:t>
        <a:bodyPr/>
        <a:lstStyle/>
        <a:p>
          <a:r>
            <a:rPr lang="de-DE" dirty="0" err="1" smtClean="0"/>
            <a:t>Advanced</a:t>
          </a:r>
          <a:r>
            <a:rPr lang="de-DE" dirty="0" smtClean="0"/>
            <a:t> </a:t>
          </a:r>
          <a:r>
            <a:rPr lang="de-DE" dirty="0" err="1" smtClean="0"/>
            <a:t>Malware</a:t>
          </a:r>
          <a:r>
            <a:rPr lang="de-DE" dirty="0" smtClean="0"/>
            <a:t> Analyse</a:t>
          </a:r>
          <a:endParaRPr lang="de-DE" dirty="0"/>
        </a:p>
      </dgm:t>
    </dgm:pt>
    <dgm:pt modelId="{8C968ACD-1072-416C-8B42-C8B2485EC75D}" type="parTrans" cxnId="{13CC5450-F2F4-4AD9-9BD1-D3041DABEF7D}">
      <dgm:prSet/>
      <dgm:spPr/>
      <dgm:t>
        <a:bodyPr/>
        <a:lstStyle/>
        <a:p>
          <a:endParaRPr lang="de-DE"/>
        </a:p>
      </dgm:t>
    </dgm:pt>
    <dgm:pt modelId="{F3E704F9-48E9-4DB4-8E4C-329566F227B0}" type="sibTrans" cxnId="{13CC5450-F2F4-4AD9-9BD1-D3041DABEF7D}">
      <dgm:prSet/>
      <dgm:spPr/>
      <dgm:t>
        <a:bodyPr/>
        <a:lstStyle/>
        <a:p>
          <a:endParaRPr lang="de-DE"/>
        </a:p>
      </dgm:t>
    </dgm:pt>
    <dgm:pt modelId="{C14511A2-BC93-4480-8EF6-E25E5D795AE3}">
      <dgm:prSet phldrT="[Text]"/>
      <dgm:spPr/>
      <dgm:t>
        <a:bodyPr/>
        <a:lstStyle/>
        <a:p>
          <a:r>
            <a:rPr lang="de-DE" dirty="0" smtClean="0"/>
            <a:t>Analyse</a:t>
          </a:r>
          <a:endParaRPr lang="de-DE" dirty="0"/>
        </a:p>
      </dgm:t>
    </dgm:pt>
    <dgm:pt modelId="{5F8347E0-2D27-4A3C-B284-C0258D872A95}" type="parTrans" cxnId="{ECE510F1-5DAD-4BBC-BC4E-03D6BDD2D28E}">
      <dgm:prSet/>
      <dgm:spPr/>
      <dgm:t>
        <a:bodyPr/>
        <a:lstStyle/>
        <a:p>
          <a:endParaRPr lang="de-DE"/>
        </a:p>
      </dgm:t>
    </dgm:pt>
    <dgm:pt modelId="{97B34981-88D9-4C18-B40B-4E8144D04662}" type="sibTrans" cxnId="{ECE510F1-5DAD-4BBC-BC4E-03D6BDD2D28E}">
      <dgm:prSet/>
      <dgm:spPr/>
      <dgm:t>
        <a:bodyPr/>
        <a:lstStyle/>
        <a:p>
          <a:endParaRPr lang="de-DE"/>
        </a:p>
      </dgm:t>
    </dgm:pt>
    <dgm:pt modelId="{C5674780-01BD-4BA2-9204-A4F6D1CCFE6E}">
      <dgm:prSet phldrT="[Text]"/>
      <dgm:spPr/>
      <dgm:t>
        <a:bodyPr/>
        <a:lstStyle/>
        <a:p>
          <a:pPr algn="l"/>
          <a:r>
            <a:rPr lang="de-DE" dirty="0" smtClean="0"/>
            <a:t>Extraktion</a:t>
          </a:r>
          <a:endParaRPr lang="de-DE" dirty="0"/>
        </a:p>
      </dgm:t>
    </dgm:pt>
    <dgm:pt modelId="{C6C303D0-E2DE-4456-98BE-3E9F33C080E0}" type="parTrans" cxnId="{769CDBA6-47E6-4C11-AFBB-D0D6DE9954E3}">
      <dgm:prSet/>
      <dgm:spPr/>
      <dgm:t>
        <a:bodyPr/>
        <a:lstStyle/>
        <a:p>
          <a:endParaRPr lang="de-DE"/>
        </a:p>
      </dgm:t>
    </dgm:pt>
    <dgm:pt modelId="{4E98B201-B629-4313-A021-6ED969F47309}" type="sibTrans" cxnId="{769CDBA6-47E6-4C11-AFBB-D0D6DE9954E3}">
      <dgm:prSet/>
      <dgm:spPr/>
      <dgm:t>
        <a:bodyPr/>
        <a:lstStyle/>
        <a:p>
          <a:endParaRPr lang="de-DE"/>
        </a:p>
      </dgm:t>
    </dgm:pt>
    <dgm:pt modelId="{3CE644E1-2BA9-4A24-9BE0-B3F677DFBFAD}">
      <dgm:prSet phldrT="[Text]"/>
      <dgm:spPr/>
      <dgm:t>
        <a:bodyPr/>
        <a:lstStyle/>
        <a:p>
          <a:r>
            <a:rPr lang="de-DE" dirty="0" smtClean="0"/>
            <a:t>Nachgelagert zur statischen Analyse</a:t>
          </a:r>
          <a:endParaRPr lang="de-DE" dirty="0"/>
        </a:p>
      </dgm:t>
    </dgm:pt>
    <dgm:pt modelId="{E744F18E-FA72-4033-9607-ADC041EE15C6}" type="parTrans" cxnId="{7DCD3F7A-B8DE-4332-AAAC-F62C8B5726BA}">
      <dgm:prSet/>
      <dgm:spPr/>
      <dgm:t>
        <a:bodyPr/>
        <a:lstStyle/>
        <a:p>
          <a:endParaRPr lang="de-DE"/>
        </a:p>
      </dgm:t>
    </dgm:pt>
    <dgm:pt modelId="{3994890A-E69A-4664-A310-CFE5A543D1C4}" type="sibTrans" cxnId="{7DCD3F7A-B8DE-4332-AAAC-F62C8B5726BA}">
      <dgm:prSet/>
      <dgm:spPr/>
      <dgm:t>
        <a:bodyPr/>
        <a:lstStyle/>
        <a:p>
          <a:endParaRPr lang="de-DE"/>
        </a:p>
      </dgm:t>
    </dgm:pt>
    <dgm:pt modelId="{CE033850-6AC8-44BB-8BA5-916E1F756BEB}">
      <dgm:prSet phldrT="[Text]"/>
      <dgm:spPr/>
      <dgm:t>
        <a:bodyPr/>
        <a:lstStyle/>
        <a:p>
          <a:r>
            <a:rPr lang="de-DE" dirty="0" smtClean="0"/>
            <a:t>Inline-Filter</a:t>
          </a:r>
          <a:endParaRPr lang="de-DE" dirty="0"/>
        </a:p>
      </dgm:t>
    </dgm:pt>
    <dgm:pt modelId="{2D96C94F-ECBB-4ECA-9F67-86025ECC935B}" type="parTrans" cxnId="{D7EC5712-F8B0-4049-909A-69085E5AA532}">
      <dgm:prSet/>
      <dgm:spPr/>
      <dgm:t>
        <a:bodyPr/>
        <a:lstStyle/>
        <a:p>
          <a:endParaRPr lang="de-DE"/>
        </a:p>
      </dgm:t>
    </dgm:pt>
    <dgm:pt modelId="{637B1C02-3D41-4F19-9235-3C891CECD019}" type="sibTrans" cxnId="{D7EC5712-F8B0-4049-909A-69085E5AA532}">
      <dgm:prSet/>
      <dgm:spPr/>
      <dgm:t>
        <a:bodyPr/>
        <a:lstStyle/>
        <a:p>
          <a:endParaRPr lang="de-DE"/>
        </a:p>
      </dgm:t>
    </dgm:pt>
    <dgm:pt modelId="{B47C097A-5E5A-4765-8FB9-7EB614B95F4D}">
      <dgm:prSet phldrT="[Text]"/>
      <dgm:spPr/>
      <dgm:t>
        <a:bodyPr/>
        <a:lstStyle/>
        <a:p>
          <a:r>
            <a:rPr lang="de-DE" dirty="0" smtClean="0"/>
            <a:t>Verhalten</a:t>
          </a:r>
          <a:endParaRPr lang="de-DE" dirty="0"/>
        </a:p>
      </dgm:t>
    </dgm:pt>
    <dgm:pt modelId="{9FBECC0E-CAFB-4B6E-A456-BC08972436FC}" type="parTrans" cxnId="{7E504EBE-F6DC-4256-A19E-B35476759419}">
      <dgm:prSet/>
      <dgm:spPr/>
      <dgm:t>
        <a:bodyPr/>
        <a:lstStyle/>
        <a:p>
          <a:endParaRPr lang="de-DE"/>
        </a:p>
      </dgm:t>
    </dgm:pt>
    <dgm:pt modelId="{7D19F152-A642-4776-B8F4-C36B6FCECB37}" type="sibTrans" cxnId="{7E504EBE-F6DC-4256-A19E-B35476759419}">
      <dgm:prSet/>
      <dgm:spPr/>
      <dgm:t>
        <a:bodyPr/>
        <a:lstStyle/>
        <a:p>
          <a:endParaRPr lang="de-DE"/>
        </a:p>
      </dgm:t>
    </dgm:pt>
    <dgm:pt modelId="{19B0F2E3-E524-49D6-AE82-19B4A6B34046}">
      <dgm:prSet phldrT="[Text]"/>
      <dgm:spPr/>
      <dgm:t>
        <a:bodyPr/>
        <a:lstStyle/>
        <a:p>
          <a:r>
            <a:rPr lang="de-DE" dirty="0" smtClean="0"/>
            <a:t>OS Verhalten</a:t>
          </a:r>
          <a:endParaRPr lang="de-DE" dirty="0"/>
        </a:p>
      </dgm:t>
    </dgm:pt>
    <dgm:pt modelId="{317A6988-8F61-4D22-9EB7-EED7DAB96B87}" type="parTrans" cxnId="{99B62C41-3C8F-4182-BD26-1F21BC461740}">
      <dgm:prSet/>
      <dgm:spPr/>
      <dgm:t>
        <a:bodyPr/>
        <a:lstStyle/>
        <a:p>
          <a:endParaRPr lang="de-DE"/>
        </a:p>
      </dgm:t>
    </dgm:pt>
    <dgm:pt modelId="{B084C068-89F8-4176-B693-BE20D9992170}" type="sibTrans" cxnId="{99B62C41-3C8F-4182-BD26-1F21BC461740}">
      <dgm:prSet/>
      <dgm:spPr/>
      <dgm:t>
        <a:bodyPr/>
        <a:lstStyle/>
        <a:p>
          <a:endParaRPr lang="de-DE"/>
        </a:p>
      </dgm:t>
    </dgm:pt>
    <dgm:pt modelId="{11B90815-23C7-4389-A23A-AC316EA247C4}">
      <dgm:prSet phldrT="[Text]"/>
      <dgm:spPr/>
      <dgm:t>
        <a:bodyPr/>
        <a:lstStyle/>
        <a:p>
          <a:r>
            <a:rPr lang="de-DE" dirty="0" smtClean="0"/>
            <a:t>Kommunikation</a:t>
          </a:r>
          <a:endParaRPr lang="de-DE" dirty="0"/>
        </a:p>
      </dgm:t>
    </dgm:pt>
    <dgm:pt modelId="{AE7A3D59-D44F-4292-9F7F-82B9CBFF9129}" type="parTrans" cxnId="{659062E6-688B-45E4-BC3E-FB9504FBDE8A}">
      <dgm:prSet/>
      <dgm:spPr/>
      <dgm:t>
        <a:bodyPr/>
        <a:lstStyle/>
        <a:p>
          <a:endParaRPr lang="de-DE"/>
        </a:p>
      </dgm:t>
    </dgm:pt>
    <dgm:pt modelId="{41DA7CBB-6568-4239-91C4-A9E7CA65CF8F}" type="sibTrans" cxnId="{659062E6-688B-45E4-BC3E-FB9504FBDE8A}">
      <dgm:prSet/>
      <dgm:spPr/>
      <dgm:t>
        <a:bodyPr/>
        <a:lstStyle/>
        <a:p>
          <a:endParaRPr lang="de-DE"/>
        </a:p>
      </dgm:t>
    </dgm:pt>
    <dgm:pt modelId="{F5AA9B66-8714-4B48-ABCA-95CF4BA456DD}">
      <dgm:prSet phldrT="[Text]"/>
      <dgm:spPr/>
      <dgm:t>
        <a:bodyPr/>
        <a:lstStyle/>
        <a:p>
          <a:pPr algn="l"/>
          <a:r>
            <a:rPr lang="de-DE" dirty="0" smtClean="0"/>
            <a:t>PCAP</a:t>
          </a:r>
          <a:endParaRPr lang="de-DE" dirty="0"/>
        </a:p>
      </dgm:t>
    </dgm:pt>
    <dgm:pt modelId="{F94C90A1-B489-4ECB-BA7A-952F41E65253}" type="parTrans" cxnId="{6C287658-EE13-4FBE-B9CF-C22E2534C767}">
      <dgm:prSet/>
      <dgm:spPr/>
      <dgm:t>
        <a:bodyPr/>
        <a:lstStyle/>
        <a:p>
          <a:endParaRPr lang="de-DE"/>
        </a:p>
      </dgm:t>
    </dgm:pt>
    <dgm:pt modelId="{C406609E-E35D-4983-8AE8-A42690E6AF03}" type="sibTrans" cxnId="{6C287658-EE13-4FBE-B9CF-C22E2534C767}">
      <dgm:prSet/>
      <dgm:spPr/>
      <dgm:t>
        <a:bodyPr/>
        <a:lstStyle/>
        <a:p>
          <a:endParaRPr lang="de-DE"/>
        </a:p>
      </dgm:t>
    </dgm:pt>
    <dgm:pt modelId="{47E90B60-EE79-488D-863D-1C0D2C1DB067}">
      <dgm:prSet phldrT="[Text]"/>
      <dgm:spPr/>
      <dgm:t>
        <a:bodyPr/>
        <a:lstStyle/>
        <a:p>
          <a:pPr algn="l"/>
          <a:r>
            <a:rPr lang="de-DE" dirty="0" smtClean="0"/>
            <a:t>MD5 Hash</a:t>
          </a:r>
          <a:endParaRPr lang="de-DE" dirty="0"/>
        </a:p>
      </dgm:t>
    </dgm:pt>
    <dgm:pt modelId="{7BE42D58-8922-4CA1-920C-326DC8FEDCC4}" type="parTrans" cxnId="{21185CA3-D77B-487A-B9F9-A28128FBB890}">
      <dgm:prSet/>
      <dgm:spPr/>
      <dgm:t>
        <a:bodyPr/>
        <a:lstStyle/>
        <a:p>
          <a:endParaRPr lang="de-DE"/>
        </a:p>
      </dgm:t>
    </dgm:pt>
    <dgm:pt modelId="{B7549F77-3793-4122-9E30-9EE387D9BD99}" type="sibTrans" cxnId="{21185CA3-D77B-487A-B9F9-A28128FBB890}">
      <dgm:prSet/>
      <dgm:spPr/>
      <dgm:t>
        <a:bodyPr/>
        <a:lstStyle/>
        <a:p>
          <a:endParaRPr lang="de-DE"/>
        </a:p>
      </dgm:t>
    </dgm:pt>
    <dgm:pt modelId="{2954FE58-6D05-4CB4-95B7-4F5527A2D07A}">
      <dgm:prSet phldrT="[Text]"/>
      <dgm:spPr/>
      <dgm:t>
        <a:bodyPr/>
        <a:lstStyle/>
        <a:p>
          <a:pPr algn="l"/>
          <a:r>
            <a:rPr lang="de-DE" dirty="0" smtClean="0"/>
            <a:t>Security </a:t>
          </a:r>
          <a:r>
            <a:rPr lang="de-DE" dirty="0" err="1" smtClean="0"/>
            <a:t>Analytics</a:t>
          </a:r>
          <a:endParaRPr lang="de-DE" dirty="0"/>
        </a:p>
      </dgm:t>
    </dgm:pt>
    <dgm:pt modelId="{5EA243A6-68DF-419F-A423-BF5F774240C2}" type="parTrans" cxnId="{C04667F7-66F4-436D-9A4D-1EABE6074095}">
      <dgm:prSet/>
      <dgm:spPr/>
      <dgm:t>
        <a:bodyPr/>
        <a:lstStyle/>
        <a:p>
          <a:endParaRPr lang="de-DE"/>
        </a:p>
      </dgm:t>
    </dgm:pt>
    <dgm:pt modelId="{079FEA1A-499F-47B4-B9EF-35DB19FB7EFF}" type="sibTrans" cxnId="{C04667F7-66F4-436D-9A4D-1EABE6074095}">
      <dgm:prSet/>
      <dgm:spPr/>
      <dgm:t>
        <a:bodyPr/>
        <a:lstStyle/>
        <a:p>
          <a:endParaRPr lang="de-DE"/>
        </a:p>
      </dgm:t>
    </dgm:pt>
    <dgm:pt modelId="{9CF200A0-6145-4CFA-B388-F7FCB101801C}">
      <dgm:prSet phldrT="[Text]"/>
      <dgm:spPr/>
      <dgm:t>
        <a:bodyPr/>
        <a:lstStyle/>
        <a:p>
          <a:pPr algn="l"/>
          <a:r>
            <a:rPr lang="de-DE" dirty="0" smtClean="0"/>
            <a:t>Root-</a:t>
          </a:r>
          <a:r>
            <a:rPr lang="de-DE" dirty="0" err="1" smtClean="0"/>
            <a:t>Cause</a:t>
          </a:r>
          <a:r>
            <a:rPr lang="de-DE" dirty="0" smtClean="0"/>
            <a:t> Analyse</a:t>
          </a:r>
          <a:endParaRPr lang="de-DE" dirty="0"/>
        </a:p>
      </dgm:t>
    </dgm:pt>
    <dgm:pt modelId="{DE55CB4F-C7A8-4760-AC89-FD2DD547ABDD}" type="parTrans" cxnId="{64687FEB-04EA-47B0-B1CA-E8BA0C54A26D}">
      <dgm:prSet/>
      <dgm:spPr/>
      <dgm:t>
        <a:bodyPr/>
        <a:lstStyle/>
        <a:p>
          <a:endParaRPr lang="de-DE"/>
        </a:p>
      </dgm:t>
    </dgm:pt>
    <dgm:pt modelId="{254A3125-360A-49EE-9614-68C47A904038}" type="sibTrans" cxnId="{64687FEB-04EA-47B0-B1CA-E8BA0C54A26D}">
      <dgm:prSet/>
      <dgm:spPr/>
      <dgm:t>
        <a:bodyPr/>
        <a:lstStyle/>
        <a:p>
          <a:endParaRPr lang="de-DE"/>
        </a:p>
      </dgm:t>
    </dgm:pt>
    <dgm:pt modelId="{70EDED6D-FBBD-461B-A053-CC18CE6998A0}">
      <dgm:prSet phldrT="[Text]"/>
      <dgm:spPr/>
      <dgm:t>
        <a:bodyPr/>
        <a:lstStyle/>
        <a:p>
          <a:pPr algn="l"/>
          <a:r>
            <a:rPr lang="de-DE" dirty="0" smtClean="0"/>
            <a:t>Infektionsumfang</a:t>
          </a:r>
        </a:p>
        <a:p>
          <a:pPr algn="ctr"/>
          <a:endParaRPr lang="de-DE" dirty="0"/>
        </a:p>
      </dgm:t>
    </dgm:pt>
    <dgm:pt modelId="{1FC2698A-AF40-47C3-A4D7-A8F7511389F5}" type="parTrans" cxnId="{C6DEEA56-DAB9-4481-B5F6-EE26DE6A4E3D}">
      <dgm:prSet/>
      <dgm:spPr/>
      <dgm:t>
        <a:bodyPr/>
        <a:lstStyle/>
        <a:p>
          <a:endParaRPr lang="de-DE"/>
        </a:p>
      </dgm:t>
    </dgm:pt>
    <dgm:pt modelId="{EDEC0945-EBB9-4428-AFC3-B852DA329823}" type="sibTrans" cxnId="{C6DEEA56-DAB9-4481-B5F6-EE26DE6A4E3D}">
      <dgm:prSet/>
      <dgm:spPr/>
      <dgm:t>
        <a:bodyPr/>
        <a:lstStyle/>
        <a:p>
          <a:endParaRPr lang="de-DE"/>
        </a:p>
      </dgm:t>
    </dgm:pt>
    <dgm:pt modelId="{AC14F9A9-A9E4-4F50-83C0-746C226C5D2D}" type="pres">
      <dgm:prSet presAssocID="{247FC4FB-CBA7-40CA-8436-25DBCD51472E}" presName="CompostProcess" presStyleCnt="0">
        <dgm:presLayoutVars>
          <dgm:dir/>
          <dgm:resizeHandles val="exact"/>
        </dgm:presLayoutVars>
      </dgm:prSet>
      <dgm:spPr/>
    </dgm:pt>
    <dgm:pt modelId="{F62DD5E2-8D2F-4188-BD9D-59E8053B2E5B}" type="pres">
      <dgm:prSet presAssocID="{247FC4FB-CBA7-40CA-8436-25DBCD51472E}" presName="arrow" presStyleLbl="bgShp" presStyleIdx="0" presStyleCnt="1"/>
      <dgm:spPr/>
    </dgm:pt>
    <dgm:pt modelId="{BEC1E4D5-D81B-4F0A-8568-E2B265E395FF}" type="pres">
      <dgm:prSet presAssocID="{247FC4FB-CBA7-40CA-8436-25DBCD51472E}" presName="linearProcess" presStyleCnt="0"/>
      <dgm:spPr/>
    </dgm:pt>
    <dgm:pt modelId="{365EF674-708B-45C8-8E83-4D4DCEBB9E50}" type="pres">
      <dgm:prSet presAssocID="{C211DF7C-CD15-4F2E-9BC7-496F7804F440}" presName="textNode" presStyleLbl="node1" presStyleIdx="0" presStyleCnt="4">
        <dgm:presLayoutVars>
          <dgm:bulletEnabled val="1"/>
        </dgm:presLayoutVars>
      </dgm:prSet>
      <dgm:spPr/>
      <dgm:t>
        <a:bodyPr/>
        <a:lstStyle/>
        <a:p>
          <a:endParaRPr lang="de-DE"/>
        </a:p>
      </dgm:t>
    </dgm:pt>
    <dgm:pt modelId="{8E0D3DD5-DE2F-4440-A0A1-D21B23BC2890}" type="pres">
      <dgm:prSet presAssocID="{F3E704F9-48E9-4DB4-8E4C-329566F227B0}" presName="sibTrans" presStyleCnt="0"/>
      <dgm:spPr/>
    </dgm:pt>
    <dgm:pt modelId="{2EF474C1-C285-4A59-BD2A-9CA7BD7A2925}" type="pres">
      <dgm:prSet presAssocID="{C14511A2-BC93-4480-8EF6-E25E5D795AE3}" presName="textNode" presStyleLbl="node1" presStyleIdx="1" presStyleCnt="4">
        <dgm:presLayoutVars>
          <dgm:bulletEnabled val="1"/>
        </dgm:presLayoutVars>
      </dgm:prSet>
      <dgm:spPr/>
      <dgm:t>
        <a:bodyPr/>
        <a:lstStyle/>
        <a:p>
          <a:endParaRPr lang="de-DE"/>
        </a:p>
      </dgm:t>
    </dgm:pt>
    <dgm:pt modelId="{DDEC0584-166F-4D43-BBEC-B0BF5768D5CD}" type="pres">
      <dgm:prSet presAssocID="{97B34981-88D9-4C18-B40B-4E8144D04662}" presName="sibTrans" presStyleCnt="0"/>
      <dgm:spPr/>
    </dgm:pt>
    <dgm:pt modelId="{2AE164A2-187C-4A43-BB5F-BFD0FBD4C9E1}" type="pres">
      <dgm:prSet presAssocID="{C5674780-01BD-4BA2-9204-A4F6D1CCFE6E}" presName="textNode" presStyleLbl="node1" presStyleIdx="2" presStyleCnt="4">
        <dgm:presLayoutVars>
          <dgm:bulletEnabled val="1"/>
        </dgm:presLayoutVars>
      </dgm:prSet>
      <dgm:spPr/>
      <dgm:t>
        <a:bodyPr/>
        <a:lstStyle/>
        <a:p>
          <a:endParaRPr lang="de-DE"/>
        </a:p>
      </dgm:t>
    </dgm:pt>
    <dgm:pt modelId="{10EE3694-AD2F-4300-B58B-01D4D7043891}" type="pres">
      <dgm:prSet presAssocID="{4E98B201-B629-4313-A021-6ED969F47309}" presName="sibTrans" presStyleCnt="0"/>
      <dgm:spPr/>
    </dgm:pt>
    <dgm:pt modelId="{135A0800-B830-4EDB-A59F-4EE0E0EA6856}" type="pres">
      <dgm:prSet presAssocID="{2954FE58-6D05-4CB4-95B7-4F5527A2D07A}" presName="textNode" presStyleLbl="node1" presStyleIdx="3" presStyleCnt="4">
        <dgm:presLayoutVars>
          <dgm:bulletEnabled val="1"/>
        </dgm:presLayoutVars>
      </dgm:prSet>
      <dgm:spPr/>
      <dgm:t>
        <a:bodyPr/>
        <a:lstStyle/>
        <a:p>
          <a:endParaRPr lang="de-DE"/>
        </a:p>
      </dgm:t>
    </dgm:pt>
  </dgm:ptLst>
  <dgm:cxnLst>
    <dgm:cxn modelId="{21185CA3-D77B-487A-B9F9-A28128FBB890}" srcId="{C5674780-01BD-4BA2-9204-A4F6D1CCFE6E}" destId="{47E90B60-EE79-488D-863D-1C0D2C1DB067}" srcOrd="1" destOrd="0" parTransId="{7BE42D58-8922-4CA1-920C-326DC8FEDCC4}" sibTransId="{B7549F77-3793-4122-9E30-9EE387D9BD99}"/>
    <dgm:cxn modelId="{64687FEB-04EA-47B0-B1CA-E8BA0C54A26D}" srcId="{2954FE58-6D05-4CB4-95B7-4F5527A2D07A}" destId="{9CF200A0-6145-4CFA-B388-F7FCB101801C}" srcOrd="0" destOrd="0" parTransId="{DE55CB4F-C7A8-4760-AC89-FD2DD547ABDD}" sibTransId="{254A3125-360A-49EE-9614-68C47A904038}"/>
    <dgm:cxn modelId="{13CC5450-F2F4-4AD9-9BD1-D3041DABEF7D}" srcId="{247FC4FB-CBA7-40CA-8436-25DBCD51472E}" destId="{C211DF7C-CD15-4F2E-9BC7-496F7804F440}" srcOrd="0" destOrd="0" parTransId="{8C968ACD-1072-416C-8B42-C8B2485EC75D}" sibTransId="{F3E704F9-48E9-4DB4-8E4C-329566F227B0}"/>
    <dgm:cxn modelId="{6C287658-EE13-4FBE-B9CF-C22E2534C767}" srcId="{C5674780-01BD-4BA2-9204-A4F6D1CCFE6E}" destId="{F5AA9B66-8714-4B48-ABCA-95CF4BA456DD}" srcOrd="0" destOrd="0" parTransId="{F94C90A1-B489-4ECB-BA7A-952F41E65253}" sibTransId="{C406609E-E35D-4983-8AE8-A42690E6AF03}"/>
    <dgm:cxn modelId="{6B4147A1-6EED-4288-9B5E-A7174C25C158}" type="presOf" srcId="{11B90815-23C7-4389-A23A-AC316EA247C4}" destId="{2EF474C1-C285-4A59-BD2A-9CA7BD7A2925}" srcOrd="0" destOrd="2" presId="urn:microsoft.com/office/officeart/2005/8/layout/hProcess9"/>
    <dgm:cxn modelId="{87068CF6-F0D2-46F4-8A82-2EC54EBCD0B4}" type="presOf" srcId="{2954FE58-6D05-4CB4-95B7-4F5527A2D07A}" destId="{135A0800-B830-4EDB-A59F-4EE0E0EA6856}" srcOrd="0" destOrd="0" presId="urn:microsoft.com/office/officeart/2005/8/layout/hProcess9"/>
    <dgm:cxn modelId="{C7C881CD-02C1-4CF1-9790-9071F454E99B}" type="presOf" srcId="{C5674780-01BD-4BA2-9204-A4F6D1CCFE6E}" destId="{2AE164A2-187C-4A43-BB5F-BFD0FBD4C9E1}" srcOrd="0" destOrd="0" presId="urn:microsoft.com/office/officeart/2005/8/layout/hProcess9"/>
    <dgm:cxn modelId="{FD08B28C-C577-409A-AA10-FB12DB8C9FCD}" type="presOf" srcId="{70EDED6D-FBBD-461B-A053-CC18CE6998A0}" destId="{135A0800-B830-4EDB-A59F-4EE0E0EA6856}" srcOrd="0" destOrd="2" presId="urn:microsoft.com/office/officeart/2005/8/layout/hProcess9"/>
    <dgm:cxn modelId="{7DCD3F7A-B8DE-4332-AAAC-F62C8B5726BA}" srcId="{C211DF7C-CD15-4F2E-9BC7-496F7804F440}" destId="{3CE644E1-2BA9-4A24-9BE0-B3F677DFBFAD}" srcOrd="1" destOrd="0" parTransId="{E744F18E-FA72-4033-9607-ADC041EE15C6}" sibTransId="{3994890A-E69A-4664-A310-CFE5A543D1C4}"/>
    <dgm:cxn modelId="{7E504EBE-F6DC-4256-A19E-B35476759419}" srcId="{C14511A2-BC93-4480-8EF6-E25E5D795AE3}" destId="{B47C097A-5E5A-4765-8FB9-7EB614B95F4D}" srcOrd="0" destOrd="0" parTransId="{9FBECC0E-CAFB-4B6E-A456-BC08972436FC}" sibTransId="{7D19F152-A642-4776-B8F4-C36B6FCECB37}"/>
    <dgm:cxn modelId="{2F7B1988-03E4-49B1-9732-7F4C186A55F0}" type="presOf" srcId="{9CF200A0-6145-4CFA-B388-F7FCB101801C}" destId="{135A0800-B830-4EDB-A59F-4EE0E0EA6856}" srcOrd="0" destOrd="1" presId="urn:microsoft.com/office/officeart/2005/8/layout/hProcess9"/>
    <dgm:cxn modelId="{7F4FAF95-3B6C-46EB-8CF9-6998F876530B}" type="presOf" srcId="{19B0F2E3-E524-49D6-AE82-19B4A6B34046}" destId="{2EF474C1-C285-4A59-BD2A-9CA7BD7A2925}" srcOrd="0" destOrd="3" presId="urn:microsoft.com/office/officeart/2005/8/layout/hProcess9"/>
    <dgm:cxn modelId="{D7EC5712-F8B0-4049-909A-69085E5AA532}" srcId="{C211DF7C-CD15-4F2E-9BC7-496F7804F440}" destId="{CE033850-6AC8-44BB-8BA5-916E1F756BEB}" srcOrd="0" destOrd="0" parTransId="{2D96C94F-ECBB-4ECA-9F67-86025ECC935B}" sibTransId="{637B1C02-3D41-4F19-9235-3C891CECD019}"/>
    <dgm:cxn modelId="{E9963931-9B02-4717-A9C9-ED59C8FBED4B}" type="presOf" srcId="{247FC4FB-CBA7-40CA-8436-25DBCD51472E}" destId="{AC14F9A9-A9E4-4F50-83C0-746C226C5D2D}" srcOrd="0" destOrd="0" presId="urn:microsoft.com/office/officeart/2005/8/layout/hProcess9"/>
    <dgm:cxn modelId="{ECE510F1-5DAD-4BBC-BC4E-03D6BDD2D28E}" srcId="{247FC4FB-CBA7-40CA-8436-25DBCD51472E}" destId="{C14511A2-BC93-4480-8EF6-E25E5D795AE3}" srcOrd="1" destOrd="0" parTransId="{5F8347E0-2D27-4A3C-B284-C0258D872A95}" sibTransId="{97B34981-88D9-4C18-B40B-4E8144D04662}"/>
    <dgm:cxn modelId="{659062E6-688B-45E4-BC3E-FB9504FBDE8A}" srcId="{B47C097A-5E5A-4765-8FB9-7EB614B95F4D}" destId="{11B90815-23C7-4389-A23A-AC316EA247C4}" srcOrd="0" destOrd="0" parTransId="{AE7A3D59-D44F-4292-9F7F-82B9CBFF9129}" sibTransId="{41DA7CBB-6568-4239-91C4-A9E7CA65CF8F}"/>
    <dgm:cxn modelId="{F965869C-E1E8-44F9-9DF2-7565F18A72EF}" type="presOf" srcId="{CE033850-6AC8-44BB-8BA5-916E1F756BEB}" destId="{365EF674-708B-45C8-8E83-4D4DCEBB9E50}" srcOrd="0" destOrd="1" presId="urn:microsoft.com/office/officeart/2005/8/layout/hProcess9"/>
    <dgm:cxn modelId="{F874892C-53EA-4AAD-88FC-6FF7F122BBE6}" type="presOf" srcId="{47E90B60-EE79-488D-863D-1C0D2C1DB067}" destId="{2AE164A2-187C-4A43-BB5F-BFD0FBD4C9E1}" srcOrd="0" destOrd="2" presId="urn:microsoft.com/office/officeart/2005/8/layout/hProcess9"/>
    <dgm:cxn modelId="{1909DFB7-1845-4A45-9EBE-1DFCEF9F6C29}" type="presOf" srcId="{F5AA9B66-8714-4B48-ABCA-95CF4BA456DD}" destId="{2AE164A2-187C-4A43-BB5F-BFD0FBD4C9E1}" srcOrd="0" destOrd="1" presId="urn:microsoft.com/office/officeart/2005/8/layout/hProcess9"/>
    <dgm:cxn modelId="{769CDBA6-47E6-4C11-AFBB-D0D6DE9954E3}" srcId="{247FC4FB-CBA7-40CA-8436-25DBCD51472E}" destId="{C5674780-01BD-4BA2-9204-A4F6D1CCFE6E}" srcOrd="2" destOrd="0" parTransId="{C6C303D0-E2DE-4456-98BE-3E9F33C080E0}" sibTransId="{4E98B201-B629-4313-A021-6ED969F47309}"/>
    <dgm:cxn modelId="{C6DEEA56-DAB9-4481-B5F6-EE26DE6A4E3D}" srcId="{2954FE58-6D05-4CB4-95B7-4F5527A2D07A}" destId="{70EDED6D-FBBD-461B-A053-CC18CE6998A0}" srcOrd="1" destOrd="0" parTransId="{1FC2698A-AF40-47C3-A4D7-A8F7511389F5}" sibTransId="{EDEC0945-EBB9-4428-AFC3-B852DA329823}"/>
    <dgm:cxn modelId="{C04667F7-66F4-436D-9A4D-1EABE6074095}" srcId="{247FC4FB-CBA7-40CA-8436-25DBCD51472E}" destId="{2954FE58-6D05-4CB4-95B7-4F5527A2D07A}" srcOrd="3" destOrd="0" parTransId="{5EA243A6-68DF-419F-A423-BF5F774240C2}" sibTransId="{079FEA1A-499F-47B4-B9EF-35DB19FB7EFF}"/>
    <dgm:cxn modelId="{124012AD-24BA-4766-AF43-791AF1738496}" type="presOf" srcId="{C211DF7C-CD15-4F2E-9BC7-496F7804F440}" destId="{365EF674-708B-45C8-8E83-4D4DCEBB9E50}" srcOrd="0" destOrd="0" presId="urn:microsoft.com/office/officeart/2005/8/layout/hProcess9"/>
    <dgm:cxn modelId="{DA6123DA-2C27-4280-8ABA-514965012874}" type="presOf" srcId="{B47C097A-5E5A-4765-8FB9-7EB614B95F4D}" destId="{2EF474C1-C285-4A59-BD2A-9CA7BD7A2925}" srcOrd="0" destOrd="1" presId="urn:microsoft.com/office/officeart/2005/8/layout/hProcess9"/>
    <dgm:cxn modelId="{9F6F6528-0C87-4587-84CC-7381494DC4CA}" type="presOf" srcId="{3CE644E1-2BA9-4A24-9BE0-B3F677DFBFAD}" destId="{365EF674-708B-45C8-8E83-4D4DCEBB9E50}" srcOrd="0" destOrd="2" presId="urn:microsoft.com/office/officeart/2005/8/layout/hProcess9"/>
    <dgm:cxn modelId="{4F84B420-826C-4DD8-9FFA-B02A969657E6}" type="presOf" srcId="{C14511A2-BC93-4480-8EF6-E25E5D795AE3}" destId="{2EF474C1-C285-4A59-BD2A-9CA7BD7A2925}" srcOrd="0" destOrd="0" presId="urn:microsoft.com/office/officeart/2005/8/layout/hProcess9"/>
    <dgm:cxn modelId="{99B62C41-3C8F-4182-BD26-1F21BC461740}" srcId="{B47C097A-5E5A-4765-8FB9-7EB614B95F4D}" destId="{19B0F2E3-E524-49D6-AE82-19B4A6B34046}" srcOrd="1" destOrd="0" parTransId="{317A6988-8F61-4D22-9EB7-EED7DAB96B87}" sibTransId="{B084C068-89F8-4176-B693-BE20D9992170}"/>
    <dgm:cxn modelId="{76DBB2EE-4C63-4BF7-B029-EB9F56DAD6CC}" type="presParOf" srcId="{AC14F9A9-A9E4-4F50-83C0-746C226C5D2D}" destId="{F62DD5E2-8D2F-4188-BD9D-59E8053B2E5B}" srcOrd="0" destOrd="0" presId="urn:microsoft.com/office/officeart/2005/8/layout/hProcess9"/>
    <dgm:cxn modelId="{C87B63A2-5131-49F6-8DDF-F8045C503FC5}" type="presParOf" srcId="{AC14F9A9-A9E4-4F50-83C0-746C226C5D2D}" destId="{BEC1E4D5-D81B-4F0A-8568-E2B265E395FF}" srcOrd="1" destOrd="0" presId="urn:microsoft.com/office/officeart/2005/8/layout/hProcess9"/>
    <dgm:cxn modelId="{CCC61293-9D08-4B3D-B6C5-5BFF7A823314}" type="presParOf" srcId="{BEC1E4D5-D81B-4F0A-8568-E2B265E395FF}" destId="{365EF674-708B-45C8-8E83-4D4DCEBB9E50}" srcOrd="0" destOrd="0" presId="urn:microsoft.com/office/officeart/2005/8/layout/hProcess9"/>
    <dgm:cxn modelId="{5E921A03-9976-4133-937D-8E8D179C50AA}" type="presParOf" srcId="{BEC1E4D5-D81B-4F0A-8568-E2B265E395FF}" destId="{8E0D3DD5-DE2F-4440-A0A1-D21B23BC2890}" srcOrd="1" destOrd="0" presId="urn:microsoft.com/office/officeart/2005/8/layout/hProcess9"/>
    <dgm:cxn modelId="{78A2664B-CCE8-40E8-8529-7552A86B40C5}" type="presParOf" srcId="{BEC1E4D5-D81B-4F0A-8568-E2B265E395FF}" destId="{2EF474C1-C285-4A59-BD2A-9CA7BD7A2925}" srcOrd="2" destOrd="0" presId="urn:microsoft.com/office/officeart/2005/8/layout/hProcess9"/>
    <dgm:cxn modelId="{6F509AD0-9B56-4A6C-8CA7-FD4B25AD1D3F}" type="presParOf" srcId="{BEC1E4D5-D81B-4F0A-8568-E2B265E395FF}" destId="{DDEC0584-166F-4D43-BBEC-B0BF5768D5CD}" srcOrd="3" destOrd="0" presId="urn:microsoft.com/office/officeart/2005/8/layout/hProcess9"/>
    <dgm:cxn modelId="{291918F7-E489-437A-8C7C-B175B44B8CCA}" type="presParOf" srcId="{BEC1E4D5-D81B-4F0A-8568-E2B265E395FF}" destId="{2AE164A2-187C-4A43-BB5F-BFD0FBD4C9E1}" srcOrd="4" destOrd="0" presId="urn:microsoft.com/office/officeart/2005/8/layout/hProcess9"/>
    <dgm:cxn modelId="{FDEC3866-648D-41B9-82A5-188890C9AA5C}" type="presParOf" srcId="{BEC1E4D5-D81B-4F0A-8568-E2B265E395FF}" destId="{10EE3694-AD2F-4300-B58B-01D4D7043891}" srcOrd="5" destOrd="0" presId="urn:microsoft.com/office/officeart/2005/8/layout/hProcess9"/>
    <dgm:cxn modelId="{60B7C0C2-E707-4AD0-9C8C-F9A6D440B59A}" type="presParOf" srcId="{BEC1E4D5-D81B-4F0A-8568-E2B265E395FF}" destId="{135A0800-B830-4EDB-A59F-4EE0E0EA685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C1768D-7772-4510-8B1D-FA94E832357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001EF84-96D5-4DF7-99F5-BA2E20DD31F9}">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Geschäftsführung</a:t>
          </a:r>
          <a:endParaRPr lang="en-US" sz="1600" dirty="0"/>
        </a:p>
      </dgm:t>
    </dgm:pt>
    <dgm:pt modelId="{BE21464B-0E82-4E2A-81FF-790A7751435B}" type="parTrans" cxnId="{0E0FEAD1-08E5-4591-A2A4-17804D2F71D0}">
      <dgm:prSet/>
      <dgm:spPr/>
      <dgm:t>
        <a:bodyPr/>
        <a:lstStyle/>
        <a:p>
          <a:endParaRPr lang="en-US"/>
        </a:p>
      </dgm:t>
    </dgm:pt>
    <dgm:pt modelId="{EB770A43-7CC6-425E-AAB5-AD95A799698A}" type="sibTrans" cxnId="{0E0FEAD1-08E5-4591-A2A4-17804D2F71D0}">
      <dgm:prSet/>
      <dgm:spPr/>
      <dgm:t>
        <a:bodyPr/>
        <a:lstStyle/>
        <a:p>
          <a:endParaRPr lang="en-US"/>
        </a:p>
      </dgm:t>
    </dgm:pt>
    <dgm:pt modelId="{D9771936-8196-4FA1-AE94-497351956D95}" type="asst">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Stab</a:t>
          </a:r>
          <a:endParaRPr lang="en-US" sz="1600" dirty="0"/>
        </a:p>
      </dgm:t>
    </dgm:pt>
    <dgm:pt modelId="{93BDE3A1-157D-4153-ADD4-80B996348CE9}" type="parTrans" cxnId="{5FA98056-7523-468C-9B97-96C838E13679}">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16E159FC-9C96-4F53-B86B-ABF201E3CDD6}" type="sibTrans" cxnId="{5FA98056-7523-468C-9B97-96C838E13679}">
      <dgm:prSet/>
      <dgm:spPr/>
      <dgm:t>
        <a:bodyPr/>
        <a:lstStyle/>
        <a:p>
          <a:endParaRPr lang="en-US"/>
        </a:p>
      </dgm:t>
    </dgm:pt>
    <dgm:pt modelId="{329BDAB8-B0A2-4066-BDF4-082979A02576}">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Entwicklung</a:t>
          </a:r>
          <a:endParaRPr lang="en-US" sz="1600" dirty="0"/>
        </a:p>
      </dgm:t>
    </dgm:pt>
    <dgm:pt modelId="{C619C5D8-7BA7-495B-9B3D-A7634553959D}" type="parTrans" cxnId="{E4E10AB5-11A5-4D4F-BB04-A933DDBEF7F5}">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F3C86B24-8D95-4ABF-AEC7-DAF7CE459587}" type="sibTrans" cxnId="{E4E10AB5-11A5-4D4F-BB04-A933DDBEF7F5}">
      <dgm:prSet/>
      <dgm:spPr/>
      <dgm:t>
        <a:bodyPr/>
        <a:lstStyle/>
        <a:p>
          <a:endParaRPr lang="en-US"/>
        </a:p>
      </dgm:t>
    </dgm:pt>
    <dgm:pt modelId="{7416ED10-4FCC-456D-A1AC-06BC4F3D746A}">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Produktion</a:t>
          </a:r>
          <a:endParaRPr lang="en-US" sz="1600" dirty="0"/>
        </a:p>
      </dgm:t>
    </dgm:pt>
    <dgm:pt modelId="{D54D2313-9886-49D0-BF0A-F04F4005FFEF}" type="parTrans" cxnId="{277856E3-9D17-48CE-857F-E562CB7FB2F4}">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F4B22918-1388-40D1-92FC-068062823695}" type="sibTrans" cxnId="{277856E3-9D17-48CE-857F-E562CB7FB2F4}">
      <dgm:prSet/>
      <dgm:spPr/>
      <dgm:t>
        <a:bodyPr/>
        <a:lstStyle/>
        <a:p>
          <a:endParaRPr lang="en-US"/>
        </a:p>
      </dgm:t>
    </dgm:pt>
    <dgm:pt modelId="{ED3F1F4C-54AF-4504-9F6D-AF3AFB0A742B}">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Vertrieb</a:t>
          </a:r>
          <a:endParaRPr lang="en-US" sz="1600" dirty="0"/>
        </a:p>
      </dgm:t>
    </dgm:pt>
    <dgm:pt modelId="{D648A2D1-EF28-44A7-8F96-F8C2EE9BC80B}" type="parTrans" cxnId="{E86236E7-BE47-4F8B-A70E-BF35CB48A6A2}">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552633F7-673C-48DF-9D67-59C0D4D86948}" type="sibTrans" cxnId="{E86236E7-BE47-4F8B-A70E-BF35CB48A6A2}">
      <dgm:prSet/>
      <dgm:spPr/>
      <dgm:t>
        <a:bodyPr/>
        <a:lstStyle/>
        <a:p>
          <a:endParaRPr lang="en-US"/>
        </a:p>
      </dgm:t>
    </dgm:pt>
    <dgm:pt modelId="{6DF4B61C-B85B-4CA0-ACF5-DE843DF04925}">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Entwickler 1</a:t>
          </a:r>
          <a:endParaRPr lang="en-US" sz="1600" dirty="0"/>
        </a:p>
      </dgm:t>
    </dgm:pt>
    <dgm:pt modelId="{B382779B-600D-4CD3-B588-3B2A69EC3442}" type="parTrans" cxnId="{3FF982C4-148B-42B8-8A0C-246A723A7730}">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723B52AB-6908-4FC2-B788-0017BD80A72D}" type="sibTrans" cxnId="{3FF982C4-148B-42B8-8A0C-246A723A7730}">
      <dgm:prSet/>
      <dgm:spPr/>
      <dgm:t>
        <a:bodyPr/>
        <a:lstStyle/>
        <a:p>
          <a:endParaRPr lang="en-US"/>
        </a:p>
      </dgm:t>
    </dgm:pt>
    <dgm:pt modelId="{6144F1C5-A604-4CD1-9928-9145CB20F5A7}">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Entwickler 2</a:t>
          </a:r>
          <a:endParaRPr lang="en-US" sz="1600" dirty="0"/>
        </a:p>
      </dgm:t>
    </dgm:pt>
    <dgm:pt modelId="{0C09BFA4-DEDD-4B51-8647-C2CD95378289}" type="parTrans" cxnId="{A274CD5A-C5BD-4C86-AC6F-4A5439789D83}">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8AE7A1ED-9D44-4F59-B246-AF3009193E04}" type="sibTrans" cxnId="{A274CD5A-C5BD-4C86-AC6F-4A5439789D83}">
      <dgm:prSet/>
      <dgm:spPr/>
      <dgm:t>
        <a:bodyPr/>
        <a:lstStyle/>
        <a:p>
          <a:endParaRPr lang="en-US"/>
        </a:p>
      </dgm:t>
    </dgm:pt>
    <dgm:pt modelId="{EA989895-F730-4A3A-B735-45B6D0E39E35}">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Produktion 1</a:t>
          </a:r>
          <a:endParaRPr lang="en-US" sz="1600" dirty="0"/>
        </a:p>
      </dgm:t>
    </dgm:pt>
    <dgm:pt modelId="{670ADB9B-F528-43C8-B97D-082DDB2A68CF}" type="parTrans" cxnId="{8FC89C45-2ECE-4BED-9A09-1B7BC5B58B08}">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2961BE71-C24E-498E-BDB5-269E620CEB41}" type="sibTrans" cxnId="{8FC89C45-2ECE-4BED-9A09-1B7BC5B58B08}">
      <dgm:prSet/>
      <dgm:spPr/>
      <dgm:t>
        <a:bodyPr/>
        <a:lstStyle/>
        <a:p>
          <a:endParaRPr lang="en-US"/>
        </a:p>
      </dgm:t>
    </dgm:pt>
    <dgm:pt modelId="{2C43C101-79BF-463E-98D3-9916A8033C0C}">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Produktion 2</a:t>
          </a:r>
          <a:endParaRPr lang="en-US" sz="1600" dirty="0"/>
        </a:p>
      </dgm:t>
    </dgm:pt>
    <dgm:pt modelId="{1C225D15-4D76-4B85-A65C-2F3457CCD533}" type="parTrans" cxnId="{C737422C-54D9-4B45-AE3F-2AEFF325FC87}">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0F8C4E82-246C-4310-846A-5EB990B4EF5F}" type="sibTrans" cxnId="{C737422C-54D9-4B45-AE3F-2AEFF325FC87}">
      <dgm:prSet/>
      <dgm:spPr/>
      <dgm:t>
        <a:bodyPr/>
        <a:lstStyle/>
        <a:p>
          <a:endParaRPr lang="en-US"/>
        </a:p>
      </dgm:t>
    </dgm:pt>
    <dgm:pt modelId="{7DBAFFF8-CF42-442C-BCF9-7A6AABF4EE04}">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Produktion 3</a:t>
          </a:r>
          <a:endParaRPr lang="en-US" sz="1600" dirty="0"/>
        </a:p>
      </dgm:t>
    </dgm:pt>
    <dgm:pt modelId="{CAE4457D-9020-4A92-85C5-635B1B7D37A7}" type="parTrans" cxnId="{5F7FDC60-267E-4E74-91AD-4F0A6C0BC69F}">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2A342D3C-1C73-4132-BE9E-5B9A487F1EED}" type="sibTrans" cxnId="{5F7FDC60-267E-4E74-91AD-4F0A6C0BC69F}">
      <dgm:prSet/>
      <dgm:spPr/>
      <dgm:t>
        <a:bodyPr/>
        <a:lstStyle/>
        <a:p>
          <a:endParaRPr lang="en-US"/>
        </a:p>
      </dgm:t>
    </dgm:pt>
    <dgm:pt modelId="{68A4EC86-8F66-4536-A81D-E6528D4A0D40}">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Vertrieb 1</a:t>
          </a:r>
          <a:endParaRPr lang="en-US" sz="1600" dirty="0"/>
        </a:p>
      </dgm:t>
    </dgm:pt>
    <dgm:pt modelId="{67E93EAE-FF85-4BE9-8702-ABD3D059486D}" type="parTrans" cxnId="{ECA479FA-1E52-4350-A79D-068EA2556DD6}">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0CE9E2C2-724A-44AC-A161-A2A97295C4A9}" type="sibTrans" cxnId="{ECA479FA-1E52-4350-A79D-068EA2556DD6}">
      <dgm:prSet/>
      <dgm:spPr/>
      <dgm:t>
        <a:bodyPr/>
        <a:lstStyle/>
        <a:p>
          <a:endParaRPr lang="en-US"/>
        </a:p>
      </dgm:t>
    </dgm:pt>
    <dgm:pt modelId="{B4CA1B2E-5DE8-4A19-8699-79A3287A8977}">
      <dgm:prSet phldrT="[Text]" custT="1"/>
      <dgm:spPr>
        <a:solidFill>
          <a:srgbClr val="24387F"/>
        </a:solidFill>
        <a:ln>
          <a:solidFill>
            <a:srgbClr val="24387F"/>
          </a:solidFill>
        </a:ln>
        <a:scene3d>
          <a:camera prst="orthographicFront"/>
          <a:lightRig rig="threePt" dir="t"/>
        </a:scene3d>
        <a:sp3d>
          <a:bevelT/>
        </a:sp3d>
      </dgm:spPr>
      <dgm:t>
        <a:bodyPr/>
        <a:lstStyle/>
        <a:p>
          <a:r>
            <a:rPr lang="de-DE" sz="1600" dirty="0" smtClean="0"/>
            <a:t>Vertrieb 2</a:t>
          </a:r>
          <a:endParaRPr lang="en-US" sz="1600" dirty="0"/>
        </a:p>
      </dgm:t>
    </dgm:pt>
    <dgm:pt modelId="{5218DD41-C58E-4553-A0C1-0345EB7B6C26}" type="parTrans" cxnId="{04051BD1-EA3A-4DC1-9CCC-8E4BFA72A5B8}">
      <dgm:prSet/>
      <dgm:spPr>
        <a:solidFill>
          <a:srgbClr val="24387F"/>
        </a:solidFill>
        <a:ln>
          <a:solidFill>
            <a:srgbClr val="24387F"/>
          </a:solidFill>
        </a:ln>
        <a:scene3d>
          <a:camera prst="orthographicFront"/>
          <a:lightRig rig="threePt" dir="t"/>
        </a:scene3d>
        <a:sp3d>
          <a:bevelT/>
        </a:sp3d>
      </dgm:spPr>
      <dgm:t>
        <a:bodyPr/>
        <a:lstStyle/>
        <a:p>
          <a:endParaRPr lang="en-US" sz="1600"/>
        </a:p>
      </dgm:t>
    </dgm:pt>
    <dgm:pt modelId="{39957A3E-D678-499B-B40E-0BB289415646}" type="sibTrans" cxnId="{04051BD1-EA3A-4DC1-9CCC-8E4BFA72A5B8}">
      <dgm:prSet/>
      <dgm:spPr/>
      <dgm:t>
        <a:bodyPr/>
        <a:lstStyle/>
        <a:p>
          <a:endParaRPr lang="en-US"/>
        </a:p>
      </dgm:t>
    </dgm:pt>
    <dgm:pt modelId="{A3B7EBE2-B336-40EF-A61D-F84BA21755A3}" type="pres">
      <dgm:prSet presAssocID="{D5C1768D-7772-4510-8B1D-FA94E8323570}" presName="hierChild1" presStyleCnt="0">
        <dgm:presLayoutVars>
          <dgm:orgChart val="1"/>
          <dgm:chPref val="1"/>
          <dgm:dir/>
          <dgm:animOne val="branch"/>
          <dgm:animLvl val="lvl"/>
          <dgm:resizeHandles/>
        </dgm:presLayoutVars>
      </dgm:prSet>
      <dgm:spPr/>
      <dgm:t>
        <a:bodyPr/>
        <a:lstStyle/>
        <a:p>
          <a:endParaRPr lang="en-US"/>
        </a:p>
      </dgm:t>
    </dgm:pt>
    <dgm:pt modelId="{E26E89D8-D91C-472D-8D9A-E740F3786B30}" type="pres">
      <dgm:prSet presAssocID="{3001EF84-96D5-4DF7-99F5-BA2E20DD31F9}" presName="hierRoot1" presStyleCnt="0">
        <dgm:presLayoutVars>
          <dgm:hierBranch val="init"/>
        </dgm:presLayoutVars>
      </dgm:prSet>
      <dgm:spPr>
        <a:scene3d>
          <a:camera prst="orthographicFront"/>
          <a:lightRig rig="threePt" dir="t"/>
        </a:scene3d>
        <a:sp3d>
          <a:bevelT/>
        </a:sp3d>
      </dgm:spPr>
    </dgm:pt>
    <dgm:pt modelId="{D7E83F81-53B4-495E-B16A-1A8D9A4E453A}" type="pres">
      <dgm:prSet presAssocID="{3001EF84-96D5-4DF7-99F5-BA2E20DD31F9}" presName="rootComposite1" presStyleCnt="0"/>
      <dgm:spPr>
        <a:scene3d>
          <a:camera prst="orthographicFront"/>
          <a:lightRig rig="threePt" dir="t"/>
        </a:scene3d>
        <a:sp3d>
          <a:bevelT/>
        </a:sp3d>
      </dgm:spPr>
    </dgm:pt>
    <dgm:pt modelId="{31CF42FA-5BAE-4037-87C7-EC81F014C92B}" type="pres">
      <dgm:prSet presAssocID="{3001EF84-96D5-4DF7-99F5-BA2E20DD31F9}" presName="rootText1" presStyleLbl="node0" presStyleIdx="0" presStyleCnt="1" custScaleX="180828">
        <dgm:presLayoutVars>
          <dgm:chPref val="3"/>
        </dgm:presLayoutVars>
      </dgm:prSet>
      <dgm:spPr/>
      <dgm:t>
        <a:bodyPr/>
        <a:lstStyle/>
        <a:p>
          <a:endParaRPr lang="en-US"/>
        </a:p>
      </dgm:t>
    </dgm:pt>
    <dgm:pt modelId="{63315A4B-6945-45A8-A764-C734EE40EE6F}" type="pres">
      <dgm:prSet presAssocID="{3001EF84-96D5-4DF7-99F5-BA2E20DD31F9}" presName="rootConnector1" presStyleLbl="node1" presStyleIdx="0" presStyleCnt="0"/>
      <dgm:spPr/>
      <dgm:t>
        <a:bodyPr/>
        <a:lstStyle/>
        <a:p>
          <a:endParaRPr lang="en-US"/>
        </a:p>
      </dgm:t>
    </dgm:pt>
    <dgm:pt modelId="{3E9194A4-56C0-4EA2-933E-D6EF2FE59880}" type="pres">
      <dgm:prSet presAssocID="{3001EF84-96D5-4DF7-99F5-BA2E20DD31F9}" presName="hierChild2" presStyleCnt="0"/>
      <dgm:spPr>
        <a:scene3d>
          <a:camera prst="orthographicFront"/>
          <a:lightRig rig="threePt" dir="t"/>
        </a:scene3d>
        <a:sp3d>
          <a:bevelT/>
        </a:sp3d>
      </dgm:spPr>
    </dgm:pt>
    <dgm:pt modelId="{2F188A0C-272B-4988-A30A-9499A7BD59CB}" type="pres">
      <dgm:prSet presAssocID="{C619C5D8-7BA7-495B-9B3D-A7634553959D}" presName="Name37" presStyleLbl="parChTrans1D2" presStyleIdx="0" presStyleCnt="4" custSzX="1731384"/>
      <dgm:spPr/>
      <dgm:t>
        <a:bodyPr/>
        <a:lstStyle/>
        <a:p>
          <a:endParaRPr lang="en-US"/>
        </a:p>
      </dgm:t>
    </dgm:pt>
    <dgm:pt modelId="{EB3D2CE5-95E6-466D-BAEA-CF7828EA6FBA}" type="pres">
      <dgm:prSet presAssocID="{329BDAB8-B0A2-4066-BDF4-082979A02576}" presName="hierRoot2" presStyleCnt="0">
        <dgm:presLayoutVars>
          <dgm:hierBranch val="init"/>
        </dgm:presLayoutVars>
      </dgm:prSet>
      <dgm:spPr>
        <a:scene3d>
          <a:camera prst="orthographicFront"/>
          <a:lightRig rig="threePt" dir="t"/>
        </a:scene3d>
        <a:sp3d>
          <a:bevelT/>
        </a:sp3d>
      </dgm:spPr>
    </dgm:pt>
    <dgm:pt modelId="{CA41BD44-3FA1-4EE9-A9E1-D346D2DBA54A}" type="pres">
      <dgm:prSet presAssocID="{329BDAB8-B0A2-4066-BDF4-082979A02576}" presName="rootComposite" presStyleCnt="0"/>
      <dgm:spPr>
        <a:scene3d>
          <a:camera prst="orthographicFront"/>
          <a:lightRig rig="threePt" dir="t"/>
        </a:scene3d>
        <a:sp3d>
          <a:bevelT/>
        </a:sp3d>
      </dgm:spPr>
    </dgm:pt>
    <dgm:pt modelId="{59ED8B94-EF2C-4747-8D3A-DB1008ADD383}" type="pres">
      <dgm:prSet presAssocID="{329BDAB8-B0A2-4066-BDF4-082979A02576}" presName="rootText" presStyleLbl="node2" presStyleIdx="0" presStyleCnt="3" custScaleX="113260">
        <dgm:presLayoutVars>
          <dgm:chPref val="3"/>
        </dgm:presLayoutVars>
      </dgm:prSet>
      <dgm:spPr/>
      <dgm:t>
        <a:bodyPr/>
        <a:lstStyle/>
        <a:p>
          <a:endParaRPr lang="en-US"/>
        </a:p>
      </dgm:t>
    </dgm:pt>
    <dgm:pt modelId="{A2A69B85-5018-4481-BD8E-911FE206F53D}" type="pres">
      <dgm:prSet presAssocID="{329BDAB8-B0A2-4066-BDF4-082979A02576}" presName="rootConnector" presStyleLbl="node2" presStyleIdx="0" presStyleCnt="3"/>
      <dgm:spPr/>
      <dgm:t>
        <a:bodyPr/>
        <a:lstStyle/>
        <a:p>
          <a:endParaRPr lang="en-US"/>
        </a:p>
      </dgm:t>
    </dgm:pt>
    <dgm:pt modelId="{82ED6734-E8C1-455A-B001-7E76BF4C2820}" type="pres">
      <dgm:prSet presAssocID="{329BDAB8-B0A2-4066-BDF4-082979A02576}" presName="hierChild4" presStyleCnt="0"/>
      <dgm:spPr>
        <a:scene3d>
          <a:camera prst="orthographicFront"/>
          <a:lightRig rig="threePt" dir="t"/>
        </a:scene3d>
        <a:sp3d>
          <a:bevelT/>
        </a:sp3d>
      </dgm:spPr>
    </dgm:pt>
    <dgm:pt modelId="{66EAEB8A-37A1-46FB-A967-5A61C79852CD}" type="pres">
      <dgm:prSet presAssocID="{B382779B-600D-4CD3-B588-3B2A69EC3442}" presName="Name37" presStyleLbl="parChTrans1D3" presStyleIdx="0" presStyleCnt="7" custSzX="214634"/>
      <dgm:spPr/>
      <dgm:t>
        <a:bodyPr/>
        <a:lstStyle/>
        <a:p>
          <a:endParaRPr lang="en-US"/>
        </a:p>
      </dgm:t>
    </dgm:pt>
    <dgm:pt modelId="{333A90A7-4A33-41C4-8F93-044390D15DBC}" type="pres">
      <dgm:prSet presAssocID="{6DF4B61C-B85B-4CA0-ACF5-DE843DF04925}" presName="hierRoot2" presStyleCnt="0">
        <dgm:presLayoutVars>
          <dgm:hierBranch val="init"/>
        </dgm:presLayoutVars>
      </dgm:prSet>
      <dgm:spPr>
        <a:scene3d>
          <a:camera prst="orthographicFront"/>
          <a:lightRig rig="threePt" dir="t"/>
        </a:scene3d>
        <a:sp3d>
          <a:bevelT/>
        </a:sp3d>
      </dgm:spPr>
    </dgm:pt>
    <dgm:pt modelId="{7E29B42D-DDC8-4A06-B96E-8F881280A8CE}" type="pres">
      <dgm:prSet presAssocID="{6DF4B61C-B85B-4CA0-ACF5-DE843DF04925}" presName="rootComposite" presStyleCnt="0"/>
      <dgm:spPr>
        <a:scene3d>
          <a:camera prst="orthographicFront"/>
          <a:lightRig rig="threePt" dir="t"/>
        </a:scene3d>
        <a:sp3d>
          <a:bevelT/>
        </a:sp3d>
      </dgm:spPr>
    </dgm:pt>
    <dgm:pt modelId="{D78B6C4A-701A-4348-BE61-337270A33B54}" type="pres">
      <dgm:prSet presAssocID="{6DF4B61C-B85B-4CA0-ACF5-DE843DF04925}" presName="rootText" presStyleLbl="node3" presStyleIdx="0" presStyleCnt="7" custScaleX="113260">
        <dgm:presLayoutVars>
          <dgm:chPref val="3"/>
        </dgm:presLayoutVars>
      </dgm:prSet>
      <dgm:spPr/>
      <dgm:t>
        <a:bodyPr/>
        <a:lstStyle/>
        <a:p>
          <a:endParaRPr lang="en-US"/>
        </a:p>
      </dgm:t>
    </dgm:pt>
    <dgm:pt modelId="{2DDE4BD0-359A-4399-B05E-C07DE099659C}" type="pres">
      <dgm:prSet presAssocID="{6DF4B61C-B85B-4CA0-ACF5-DE843DF04925}" presName="rootConnector" presStyleLbl="node3" presStyleIdx="0" presStyleCnt="7"/>
      <dgm:spPr/>
      <dgm:t>
        <a:bodyPr/>
        <a:lstStyle/>
        <a:p>
          <a:endParaRPr lang="en-US"/>
        </a:p>
      </dgm:t>
    </dgm:pt>
    <dgm:pt modelId="{F22B739E-CFD6-4C39-AD60-E8318FC251EB}" type="pres">
      <dgm:prSet presAssocID="{6DF4B61C-B85B-4CA0-ACF5-DE843DF04925}" presName="hierChild4" presStyleCnt="0"/>
      <dgm:spPr>
        <a:scene3d>
          <a:camera prst="orthographicFront"/>
          <a:lightRig rig="threePt" dir="t"/>
        </a:scene3d>
        <a:sp3d>
          <a:bevelT/>
        </a:sp3d>
      </dgm:spPr>
    </dgm:pt>
    <dgm:pt modelId="{F4285D8F-A9CD-4F26-BC6F-4DFF77BBC5D5}" type="pres">
      <dgm:prSet presAssocID="{6DF4B61C-B85B-4CA0-ACF5-DE843DF04925}" presName="hierChild5" presStyleCnt="0"/>
      <dgm:spPr>
        <a:scene3d>
          <a:camera prst="orthographicFront"/>
          <a:lightRig rig="threePt" dir="t"/>
        </a:scene3d>
        <a:sp3d>
          <a:bevelT/>
        </a:sp3d>
      </dgm:spPr>
    </dgm:pt>
    <dgm:pt modelId="{83FDE374-65DF-4B30-8378-38B00AE8CD1C}" type="pres">
      <dgm:prSet presAssocID="{0C09BFA4-DEDD-4B51-8647-C2CD95378289}" presName="Name37" presStyleLbl="parChTrans1D3" presStyleIdx="1" presStyleCnt="7" custSzX="214634"/>
      <dgm:spPr/>
      <dgm:t>
        <a:bodyPr/>
        <a:lstStyle/>
        <a:p>
          <a:endParaRPr lang="en-US"/>
        </a:p>
      </dgm:t>
    </dgm:pt>
    <dgm:pt modelId="{63525ADE-6C21-4CE3-8A3D-C67DA768A2D3}" type="pres">
      <dgm:prSet presAssocID="{6144F1C5-A604-4CD1-9928-9145CB20F5A7}" presName="hierRoot2" presStyleCnt="0">
        <dgm:presLayoutVars>
          <dgm:hierBranch val="init"/>
        </dgm:presLayoutVars>
      </dgm:prSet>
      <dgm:spPr>
        <a:scene3d>
          <a:camera prst="orthographicFront"/>
          <a:lightRig rig="threePt" dir="t"/>
        </a:scene3d>
        <a:sp3d>
          <a:bevelT/>
        </a:sp3d>
      </dgm:spPr>
    </dgm:pt>
    <dgm:pt modelId="{0B64278F-DF02-4D53-A174-339935D0D9E4}" type="pres">
      <dgm:prSet presAssocID="{6144F1C5-A604-4CD1-9928-9145CB20F5A7}" presName="rootComposite" presStyleCnt="0"/>
      <dgm:spPr>
        <a:scene3d>
          <a:camera prst="orthographicFront"/>
          <a:lightRig rig="threePt" dir="t"/>
        </a:scene3d>
        <a:sp3d>
          <a:bevelT/>
        </a:sp3d>
      </dgm:spPr>
    </dgm:pt>
    <dgm:pt modelId="{F4C750B8-A5CF-4217-BE12-9AE2ED2010D2}" type="pres">
      <dgm:prSet presAssocID="{6144F1C5-A604-4CD1-9928-9145CB20F5A7}" presName="rootText" presStyleLbl="node3" presStyleIdx="1" presStyleCnt="7" custScaleX="113260">
        <dgm:presLayoutVars>
          <dgm:chPref val="3"/>
        </dgm:presLayoutVars>
      </dgm:prSet>
      <dgm:spPr/>
      <dgm:t>
        <a:bodyPr/>
        <a:lstStyle/>
        <a:p>
          <a:endParaRPr lang="en-US"/>
        </a:p>
      </dgm:t>
    </dgm:pt>
    <dgm:pt modelId="{077E200F-A83F-4E0D-AF96-7F3A0F6D8CE3}" type="pres">
      <dgm:prSet presAssocID="{6144F1C5-A604-4CD1-9928-9145CB20F5A7}" presName="rootConnector" presStyleLbl="node3" presStyleIdx="1" presStyleCnt="7"/>
      <dgm:spPr/>
      <dgm:t>
        <a:bodyPr/>
        <a:lstStyle/>
        <a:p>
          <a:endParaRPr lang="en-US"/>
        </a:p>
      </dgm:t>
    </dgm:pt>
    <dgm:pt modelId="{9B085A4E-6725-4243-B420-D2E46069D3C0}" type="pres">
      <dgm:prSet presAssocID="{6144F1C5-A604-4CD1-9928-9145CB20F5A7}" presName="hierChild4" presStyleCnt="0"/>
      <dgm:spPr>
        <a:scene3d>
          <a:camera prst="orthographicFront"/>
          <a:lightRig rig="threePt" dir="t"/>
        </a:scene3d>
        <a:sp3d>
          <a:bevelT/>
        </a:sp3d>
      </dgm:spPr>
    </dgm:pt>
    <dgm:pt modelId="{8240E018-518D-439E-8283-0DA21BC78A4D}" type="pres">
      <dgm:prSet presAssocID="{6144F1C5-A604-4CD1-9928-9145CB20F5A7}" presName="hierChild5" presStyleCnt="0"/>
      <dgm:spPr>
        <a:scene3d>
          <a:camera prst="orthographicFront"/>
          <a:lightRig rig="threePt" dir="t"/>
        </a:scene3d>
        <a:sp3d>
          <a:bevelT/>
        </a:sp3d>
      </dgm:spPr>
    </dgm:pt>
    <dgm:pt modelId="{7AE07601-3DB1-4472-90D3-44E4286016DC}" type="pres">
      <dgm:prSet presAssocID="{329BDAB8-B0A2-4066-BDF4-082979A02576}" presName="hierChild5" presStyleCnt="0"/>
      <dgm:spPr>
        <a:scene3d>
          <a:camera prst="orthographicFront"/>
          <a:lightRig rig="threePt" dir="t"/>
        </a:scene3d>
        <a:sp3d>
          <a:bevelT/>
        </a:sp3d>
      </dgm:spPr>
    </dgm:pt>
    <dgm:pt modelId="{49C841B7-5755-4693-989A-28AA9F96983F}" type="pres">
      <dgm:prSet presAssocID="{D54D2313-9886-49D0-BF0A-F04F4005FFEF}" presName="Name37" presStyleLbl="parChTrans1D2" presStyleIdx="1" presStyleCnt="4" custSzX="103565"/>
      <dgm:spPr/>
      <dgm:t>
        <a:bodyPr/>
        <a:lstStyle/>
        <a:p>
          <a:endParaRPr lang="en-US"/>
        </a:p>
      </dgm:t>
    </dgm:pt>
    <dgm:pt modelId="{95768976-10C7-4481-B0F1-E9E1867D60E7}" type="pres">
      <dgm:prSet presAssocID="{7416ED10-4FCC-456D-A1AC-06BC4F3D746A}" presName="hierRoot2" presStyleCnt="0">
        <dgm:presLayoutVars>
          <dgm:hierBranch val="init"/>
        </dgm:presLayoutVars>
      </dgm:prSet>
      <dgm:spPr>
        <a:scene3d>
          <a:camera prst="orthographicFront"/>
          <a:lightRig rig="threePt" dir="t"/>
        </a:scene3d>
        <a:sp3d>
          <a:bevelT/>
        </a:sp3d>
      </dgm:spPr>
    </dgm:pt>
    <dgm:pt modelId="{ACE41EB3-2CA3-4716-8302-55766B0527AE}" type="pres">
      <dgm:prSet presAssocID="{7416ED10-4FCC-456D-A1AC-06BC4F3D746A}" presName="rootComposite" presStyleCnt="0"/>
      <dgm:spPr>
        <a:scene3d>
          <a:camera prst="orthographicFront"/>
          <a:lightRig rig="threePt" dir="t"/>
        </a:scene3d>
        <a:sp3d>
          <a:bevelT/>
        </a:sp3d>
      </dgm:spPr>
    </dgm:pt>
    <dgm:pt modelId="{A9DA38BA-48F2-4A77-9A80-8229BE079009}" type="pres">
      <dgm:prSet presAssocID="{7416ED10-4FCC-456D-A1AC-06BC4F3D746A}" presName="rootText" presStyleLbl="node2" presStyleIdx="1" presStyleCnt="3" custScaleX="113260">
        <dgm:presLayoutVars>
          <dgm:chPref val="3"/>
        </dgm:presLayoutVars>
      </dgm:prSet>
      <dgm:spPr/>
      <dgm:t>
        <a:bodyPr/>
        <a:lstStyle/>
        <a:p>
          <a:endParaRPr lang="en-US"/>
        </a:p>
      </dgm:t>
    </dgm:pt>
    <dgm:pt modelId="{96AC46BB-6BE0-4FE2-9DA8-ACBEDC4AD5AB}" type="pres">
      <dgm:prSet presAssocID="{7416ED10-4FCC-456D-A1AC-06BC4F3D746A}" presName="rootConnector" presStyleLbl="node2" presStyleIdx="1" presStyleCnt="3"/>
      <dgm:spPr/>
      <dgm:t>
        <a:bodyPr/>
        <a:lstStyle/>
        <a:p>
          <a:endParaRPr lang="en-US"/>
        </a:p>
      </dgm:t>
    </dgm:pt>
    <dgm:pt modelId="{C4C88623-C054-4191-BED6-E368BFF8B73F}" type="pres">
      <dgm:prSet presAssocID="{7416ED10-4FCC-456D-A1AC-06BC4F3D746A}" presName="hierChild4" presStyleCnt="0"/>
      <dgm:spPr>
        <a:scene3d>
          <a:camera prst="orthographicFront"/>
          <a:lightRig rig="threePt" dir="t"/>
        </a:scene3d>
        <a:sp3d>
          <a:bevelT/>
        </a:sp3d>
      </dgm:spPr>
    </dgm:pt>
    <dgm:pt modelId="{F76743A3-6EDE-41AD-9E7B-E233139D300C}" type="pres">
      <dgm:prSet presAssocID="{670ADB9B-F528-43C8-B97D-082DDB2A68CF}" presName="Name37" presStyleLbl="parChTrans1D3" presStyleIdx="2" presStyleCnt="7" custSzX="214634"/>
      <dgm:spPr/>
      <dgm:t>
        <a:bodyPr/>
        <a:lstStyle/>
        <a:p>
          <a:endParaRPr lang="en-US"/>
        </a:p>
      </dgm:t>
    </dgm:pt>
    <dgm:pt modelId="{A789C13A-2F95-411A-9FC2-9AB00764AAE8}" type="pres">
      <dgm:prSet presAssocID="{EA989895-F730-4A3A-B735-45B6D0E39E35}" presName="hierRoot2" presStyleCnt="0">
        <dgm:presLayoutVars>
          <dgm:hierBranch val="init"/>
        </dgm:presLayoutVars>
      </dgm:prSet>
      <dgm:spPr>
        <a:scene3d>
          <a:camera prst="orthographicFront"/>
          <a:lightRig rig="threePt" dir="t"/>
        </a:scene3d>
        <a:sp3d>
          <a:bevelT/>
        </a:sp3d>
      </dgm:spPr>
    </dgm:pt>
    <dgm:pt modelId="{65FE10B4-47EA-4965-A59E-5FE5CCE2E7D8}" type="pres">
      <dgm:prSet presAssocID="{EA989895-F730-4A3A-B735-45B6D0E39E35}" presName="rootComposite" presStyleCnt="0"/>
      <dgm:spPr>
        <a:scene3d>
          <a:camera prst="orthographicFront"/>
          <a:lightRig rig="threePt" dir="t"/>
        </a:scene3d>
        <a:sp3d>
          <a:bevelT/>
        </a:sp3d>
      </dgm:spPr>
    </dgm:pt>
    <dgm:pt modelId="{F2C2E151-083A-4293-8EE7-E00D30BAC4C7}" type="pres">
      <dgm:prSet presAssocID="{EA989895-F730-4A3A-B735-45B6D0E39E35}" presName="rootText" presStyleLbl="node3" presStyleIdx="2" presStyleCnt="7" custScaleX="113260">
        <dgm:presLayoutVars>
          <dgm:chPref val="3"/>
        </dgm:presLayoutVars>
      </dgm:prSet>
      <dgm:spPr/>
      <dgm:t>
        <a:bodyPr/>
        <a:lstStyle/>
        <a:p>
          <a:endParaRPr lang="en-US"/>
        </a:p>
      </dgm:t>
    </dgm:pt>
    <dgm:pt modelId="{00C6CEC3-241F-41EA-B683-5D0A27FD75A0}" type="pres">
      <dgm:prSet presAssocID="{EA989895-F730-4A3A-B735-45B6D0E39E35}" presName="rootConnector" presStyleLbl="node3" presStyleIdx="2" presStyleCnt="7"/>
      <dgm:spPr/>
      <dgm:t>
        <a:bodyPr/>
        <a:lstStyle/>
        <a:p>
          <a:endParaRPr lang="en-US"/>
        </a:p>
      </dgm:t>
    </dgm:pt>
    <dgm:pt modelId="{B0999E9A-A419-41A9-BBFB-22D83303614F}" type="pres">
      <dgm:prSet presAssocID="{EA989895-F730-4A3A-B735-45B6D0E39E35}" presName="hierChild4" presStyleCnt="0"/>
      <dgm:spPr>
        <a:scene3d>
          <a:camera prst="orthographicFront"/>
          <a:lightRig rig="threePt" dir="t"/>
        </a:scene3d>
        <a:sp3d>
          <a:bevelT/>
        </a:sp3d>
      </dgm:spPr>
    </dgm:pt>
    <dgm:pt modelId="{3DA27DD3-6DB1-406B-B256-EDB399A12968}" type="pres">
      <dgm:prSet presAssocID="{EA989895-F730-4A3A-B735-45B6D0E39E35}" presName="hierChild5" presStyleCnt="0"/>
      <dgm:spPr>
        <a:scene3d>
          <a:camera prst="orthographicFront"/>
          <a:lightRig rig="threePt" dir="t"/>
        </a:scene3d>
        <a:sp3d>
          <a:bevelT/>
        </a:sp3d>
      </dgm:spPr>
    </dgm:pt>
    <dgm:pt modelId="{E349AEF3-71DA-435C-A3F0-72CDFE8AFE6E}" type="pres">
      <dgm:prSet presAssocID="{1C225D15-4D76-4B85-A65C-2F3457CCD533}" presName="Name37" presStyleLbl="parChTrans1D3" presStyleIdx="3" presStyleCnt="7" custSzX="214634"/>
      <dgm:spPr/>
      <dgm:t>
        <a:bodyPr/>
        <a:lstStyle/>
        <a:p>
          <a:endParaRPr lang="en-US"/>
        </a:p>
      </dgm:t>
    </dgm:pt>
    <dgm:pt modelId="{32911C90-ABF2-44F2-99AF-EB64F623A2BA}" type="pres">
      <dgm:prSet presAssocID="{2C43C101-79BF-463E-98D3-9916A8033C0C}" presName="hierRoot2" presStyleCnt="0">
        <dgm:presLayoutVars>
          <dgm:hierBranch val="init"/>
        </dgm:presLayoutVars>
      </dgm:prSet>
      <dgm:spPr>
        <a:scene3d>
          <a:camera prst="orthographicFront"/>
          <a:lightRig rig="threePt" dir="t"/>
        </a:scene3d>
        <a:sp3d>
          <a:bevelT/>
        </a:sp3d>
      </dgm:spPr>
    </dgm:pt>
    <dgm:pt modelId="{643610C5-2196-43A2-A86F-EBB05EB85CF9}" type="pres">
      <dgm:prSet presAssocID="{2C43C101-79BF-463E-98D3-9916A8033C0C}" presName="rootComposite" presStyleCnt="0"/>
      <dgm:spPr>
        <a:scene3d>
          <a:camera prst="orthographicFront"/>
          <a:lightRig rig="threePt" dir="t"/>
        </a:scene3d>
        <a:sp3d>
          <a:bevelT/>
        </a:sp3d>
      </dgm:spPr>
    </dgm:pt>
    <dgm:pt modelId="{ECE1B48C-B2E4-4F73-B9DC-DCC0156504A1}" type="pres">
      <dgm:prSet presAssocID="{2C43C101-79BF-463E-98D3-9916A8033C0C}" presName="rootText" presStyleLbl="node3" presStyleIdx="3" presStyleCnt="7" custScaleX="113260">
        <dgm:presLayoutVars>
          <dgm:chPref val="3"/>
        </dgm:presLayoutVars>
      </dgm:prSet>
      <dgm:spPr/>
      <dgm:t>
        <a:bodyPr/>
        <a:lstStyle/>
        <a:p>
          <a:endParaRPr lang="en-US"/>
        </a:p>
      </dgm:t>
    </dgm:pt>
    <dgm:pt modelId="{CD6DFD8C-5868-452A-BFF6-D58786032940}" type="pres">
      <dgm:prSet presAssocID="{2C43C101-79BF-463E-98D3-9916A8033C0C}" presName="rootConnector" presStyleLbl="node3" presStyleIdx="3" presStyleCnt="7"/>
      <dgm:spPr/>
      <dgm:t>
        <a:bodyPr/>
        <a:lstStyle/>
        <a:p>
          <a:endParaRPr lang="en-US"/>
        </a:p>
      </dgm:t>
    </dgm:pt>
    <dgm:pt modelId="{7C10D250-AA34-43B4-A749-38CC5535CC41}" type="pres">
      <dgm:prSet presAssocID="{2C43C101-79BF-463E-98D3-9916A8033C0C}" presName="hierChild4" presStyleCnt="0"/>
      <dgm:spPr>
        <a:scene3d>
          <a:camera prst="orthographicFront"/>
          <a:lightRig rig="threePt" dir="t"/>
        </a:scene3d>
        <a:sp3d>
          <a:bevelT/>
        </a:sp3d>
      </dgm:spPr>
    </dgm:pt>
    <dgm:pt modelId="{E80BC8AF-5374-4007-973D-65C72E5A4510}" type="pres">
      <dgm:prSet presAssocID="{2C43C101-79BF-463E-98D3-9916A8033C0C}" presName="hierChild5" presStyleCnt="0"/>
      <dgm:spPr>
        <a:scene3d>
          <a:camera prst="orthographicFront"/>
          <a:lightRig rig="threePt" dir="t"/>
        </a:scene3d>
        <a:sp3d>
          <a:bevelT/>
        </a:sp3d>
      </dgm:spPr>
    </dgm:pt>
    <dgm:pt modelId="{E9D063FC-934F-46C9-B658-65FAFD271A3B}" type="pres">
      <dgm:prSet presAssocID="{CAE4457D-9020-4A92-85C5-635B1B7D37A7}" presName="Name37" presStyleLbl="parChTrans1D3" presStyleIdx="4" presStyleCnt="7" custSzX="214634"/>
      <dgm:spPr/>
      <dgm:t>
        <a:bodyPr/>
        <a:lstStyle/>
        <a:p>
          <a:endParaRPr lang="en-US"/>
        </a:p>
      </dgm:t>
    </dgm:pt>
    <dgm:pt modelId="{57027869-2E48-40DC-8DC8-2EF0F7983D95}" type="pres">
      <dgm:prSet presAssocID="{7DBAFFF8-CF42-442C-BCF9-7A6AABF4EE04}" presName="hierRoot2" presStyleCnt="0">
        <dgm:presLayoutVars>
          <dgm:hierBranch val="init"/>
        </dgm:presLayoutVars>
      </dgm:prSet>
      <dgm:spPr>
        <a:scene3d>
          <a:camera prst="orthographicFront"/>
          <a:lightRig rig="threePt" dir="t"/>
        </a:scene3d>
        <a:sp3d>
          <a:bevelT/>
        </a:sp3d>
      </dgm:spPr>
    </dgm:pt>
    <dgm:pt modelId="{C85F7D3E-7D1B-4651-8281-7B0B00CA809B}" type="pres">
      <dgm:prSet presAssocID="{7DBAFFF8-CF42-442C-BCF9-7A6AABF4EE04}" presName="rootComposite" presStyleCnt="0"/>
      <dgm:spPr>
        <a:scene3d>
          <a:camera prst="orthographicFront"/>
          <a:lightRig rig="threePt" dir="t"/>
        </a:scene3d>
        <a:sp3d>
          <a:bevelT/>
        </a:sp3d>
      </dgm:spPr>
    </dgm:pt>
    <dgm:pt modelId="{2A75AD95-657A-47F3-A9F2-D75F9D62C927}" type="pres">
      <dgm:prSet presAssocID="{7DBAFFF8-CF42-442C-BCF9-7A6AABF4EE04}" presName="rootText" presStyleLbl="node3" presStyleIdx="4" presStyleCnt="7" custScaleX="113260">
        <dgm:presLayoutVars>
          <dgm:chPref val="3"/>
        </dgm:presLayoutVars>
      </dgm:prSet>
      <dgm:spPr/>
      <dgm:t>
        <a:bodyPr/>
        <a:lstStyle/>
        <a:p>
          <a:endParaRPr lang="en-US"/>
        </a:p>
      </dgm:t>
    </dgm:pt>
    <dgm:pt modelId="{00EBCCB5-0639-4DD8-973E-6282C81E8567}" type="pres">
      <dgm:prSet presAssocID="{7DBAFFF8-CF42-442C-BCF9-7A6AABF4EE04}" presName="rootConnector" presStyleLbl="node3" presStyleIdx="4" presStyleCnt="7"/>
      <dgm:spPr/>
      <dgm:t>
        <a:bodyPr/>
        <a:lstStyle/>
        <a:p>
          <a:endParaRPr lang="en-US"/>
        </a:p>
      </dgm:t>
    </dgm:pt>
    <dgm:pt modelId="{BE531853-309F-4AE2-9F98-3423D1FA42FB}" type="pres">
      <dgm:prSet presAssocID="{7DBAFFF8-CF42-442C-BCF9-7A6AABF4EE04}" presName="hierChild4" presStyleCnt="0"/>
      <dgm:spPr>
        <a:scene3d>
          <a:camera prst="orthographicFront"/>
          <a:lightRig rig="threePt" dir="t"/>
        </a:scene3d>
        <a:sp3d>
          <a:bevelT/>
        </a:sp3d>
      </dgm:spPr>
    </dgm:pt>
    <dgm:pt modelId="{59B33FFB-2DEA-49AA-9E1E-58FC4F1882A5}" type="pres">
      <dgm:prSet presAssocID="{7DBAFFF8-CF42-442C-BCF9-7A6AABF4EE04}" presName="hierChild5" presStyleCnt="0"/>
      <dgm:spPr>
        <a:scene3d>
          <a:camera prst="orthographicFront"/>
          <a:lightRig rig="threePt" dir="t"/>
        </a:scene3d>
        <a:sp3d>
          <a:bevelT/>
        </a:sp3d>
      </dgm:spPr>
    </dgm:pt>
    <dgm:pt modelId="{9A0F5583-9F22-415E-A0DC-AF440EF74A1E}" type="pres">
      <dgm:prSet presAssocID="{7416ED10-4FCC-456D-A1AC-06BC4F3D746A}" presName="hierChild5" presStyleCnt="0"/>
      <dgm:spPr>
        <a:scene3d>
          <a:camera prst="orthographicFront"/>
          <a:lightRig rig="threePt" dir="t"/>
        </a:scene3d>
        <a:sp3d>
          <a:bevelT/>
        </a:sp3d>
      </dgm:spPr>
    </dgm:pt>
    <dgm:pt modelId="{5DA08737-E396-4F8C-B229-ABC636A98681}" type="pres">
      <dgm:prSet presAssocID="{D648A2D1-EF28-44A7-8F96-F8C2EE9BC80B}" presName="Name37" presStyleLbl="parChTrans1D2" presStyleIdx="2" presStyleCnt="4" custSzX="1731384"/>
      <dgm:spPr/>
      <dgm:t>
        <a:bodyPr/>
        <a:lstStyle/>
        <a:p>
          <a:endParaRPr lang="en-US"/>
        </a:p>
      </dgm:t>
    </dgm:pt>
    <dgm:pt modelId="{87E7A5C1-9F67-4597-9C6C-B165A35D6521}" type="pres">
      <dgm:prSet presAssocID="{ED3F1F4C-54AF-4504-9F6D-AF3AFB0A742B}" presName="hierRoot2" presStyleCnt="0">
        <dgm:presLayoutVars>
          <dgm:hierBranch val="init"/>
        </dgm:presLayoutVars>
      </dgm:prSet>
      <dgm:spPr>
        <a:scene3d>
          <a:camera prst="orthographicFront"/>
          <a:lightRig rig="threePt" dir="t"/>
        </a:scene3d>
        <a:sp3d>
          <a:bevelT/>
        </a:sp3d>
      </dgm:spPr>
    </dgm:pt>
    <dgm:pt modelId="{33254054-E7E3-4C80-9E0B-0333A9937FE8}" type="pres">
      <dgm:prSet presAssocID="{ED3F1F4C-54AF-4504-9F6D-AF3AFB0A742B}" presName="rootComposite" presStyleCnt="0"/>
      <dgm:spPr>
        <a:scene3d>
          <a:camera prst="orthographicFront"/>
          <a:lightRig rig="threePt" dir="t"/>
        </a:scene3d>
        <a:sp3d>
          <a:bevelT/>
        </a:sp3d>
      </dgm:spPr>
    </dgm:pt>
    <dgm:pt modelId="{D81A0CD0-F304-418C-AE20-9F01DFCADB7E}" type="pres">
      <dgm:prSet presAssocID="{ED3F1F4C-54AF-4504-9F6D-AF3AFB0A742B}" presName="rootText" presStyleLbl="node2" presStyleIdx="2" presStyleCnt="3" custScaleX="113260">
        <dgm:presLayoutVars>
          <dgm:chPref val="3"/>
        </dgm:presLayoutVars>
      </dgm:prSet>
      <dgm:spPr/>
      <dgm:t>
        <a:bodyPr/>
        <a:lstStyle/>
        <a:p>
          <a:endParaRPr lang="en-US"/>
        </a:p>
      </dgm:t>
    </dgm:pt>
    <dgm:pt modelId="{B6FEAE82-8A3A-41FE-9ECD-860F0A88C86F}" type="pres">
      <dgm:prSet presAssocID="{ED3F1F4C-54AF-4504-9F6D-AF3AFB0A742B}" presName="rootConnector" presStyleLbl="node2" presStyleIdx="2" presStyleCnt="3"/>
      <dgm:spPr/>
      <dgm:t>
        <a:bodyPr/>
        <a:lstStyle/>
        <a:p>
          <a:endParaRPr lang="en-US"/>
        </a:p>
      </dgm:t>
    </dgm:pt>
    <dgm:pt modelId="{DBA75CE7-B506-4EE7-A8BF-C409DD7459E0}" type="pres">
      <dgm:prSet presAssocID="{ED3F1F4C-54AF-4504-9F6D-AF3AFB0A742B}" presName="hierChild4" presStyleCnt="0"/>
      <dgm:spPr>
        <a:scene3d>
          <a:camera prst="orthographicFront"/>
          <a:lightRig rig="threePt" dir="t"/>
        </a:scene3d>
        <a:sp3d>
          <a:bevelT/>
        </a:sp3d>
      </dgm:spPr>
    </dgm:pt>
    <dgm:pt modelId="{1F4CB1C1-9DA2-44A6-AA7F-820A0BF330A5}" type="pres">
      <dgm:prSet presAssocID="{67E93EAE-FF85-4BE9-8702-ABD3D059486D}" presName="Name37" presStyleLbl="parChTrans1D3" presStyleIdx="5" presStyleCnt="7" custSzX="214634"/>
      <dgm:spPr/>
      <dgm:t>
        <a:bodyPr/>
        <a:lstStyle/>
        <a:p>
          <a:endParaRPr lang="en-US"/>
        </a:p>
      </dgm:t>
    </dgm:pt>
    <dgm:pt modelId="{E6B002A0-0C30-4D16-B1CA-4467EDD01FA1}" type="pres">
      <dgm:prSet presAssocID="{68A4EC86-8F66-4536-A81D-E6528D4A0D40}" presName="hierRoot2" presStyleCnt="0">
        <dgm:presLayoutVars>
          <dgm:hierBranch val="init"/>
        </dgm:presLayoutVars>
      </dgm:prSet>
      <dgm:spPr>
        <a:scene3d>
          <a:camera prst="orthographicFront"/>
          <a:lightRig rig="threePt" dir="t"/>
        </a:scene3d>
        <a:sp3d>
          <a:bevelT/>
        </a:sp3d>
      </dgm:spPr>
    </dgm:pt>
    <dgm:pt modelId="{798B4E3E-00C4-4B63-8B25-F73EC59364B2}" type="pres">
      <dgm:prSet presAssocID="{68A4EC86-8F66-4536-A81D-E6528D4A0D40}" presName="rootComposite" presStyleCnt="0"/>
      <dgm:spPr>
        <a:scene3d>
          <a:camera prst="orthographicFront"/>
          <a:lightRig rig="threePt" dir="t"/>
        </a:scene3d>
        <a:sp3d>
          <a:bevelT/>
        </a:sp3d>
      </dgm:spPr>
    </dgm:pt>
    <dgm:pt modelId="{7E0E6B43-04F1-44AE-B6C0-2081111C32DA}" type="pres">
      <dgm:prSet presAssocID="{68A4EC86-8F66-4536-A81D-E6528D4A0D40}" presName="rootText" presStyleLbl="node3" presStyleIdx="5" presStyleCnt="7" custScaleX="113260">
        <dgm:presLayoutVars>
          <dgm:chPref val="3"/>
        </dgm:presLayoutVars>
      </dgm:prSet>
      <dgm:spPr/>
      <dgm:t>
        <a:bodyPr/>
        <a:lstStyle/>
        <a:p>
          <a:endParaRPr lang="en-US"/>
        </a:p>
      </dgm:t>
    </dgm:pt>
    <dgm:pt modelId="{486FFC30-9C0B-47D2-8215-43548C41ACE6}" type="pres">
      <dgm:prSet presAssocID="{68A4EC86-8F66-4536-A81D-E6528D4A0D40}" presName="rootConnector" presStyleLbl="node3" presStyleIdx="5" presStyleCnt="7"/>
      <dgm:spPr/>
      <dgm:t>
        <a:bodyPr/>
        <a:lstStyle/>
        <a:p>
          <a:endParaRPr lang="en-US"/>
        </a:p>
      </dgm:t>
    </dgm:pt>
    <dgm:pt modelId="{7E4EE2BE-F717-43DA-BD86-153EE7F90024}" type="pres">
      <dgm:prSet presAssocID="{68A4EC86-8F66-4536-A81D-E6528D4A0D40}" presName="hierChild4" presStyleCnt="0"/>
      <dgm:spPr>
        <a:scene3d>
          <a:camera prst="orthographicFront"/>
          <a:lightRig rig="threePt" dir="t"/>
        </a:scene3d>
        <a:sp3d>
          <a:bevelT/>
        </a:sp3d>
      </dgm:spPr>
    </dgm:pt>
    <dgm:pt modelId="{AEF18AD7-3D87-472A-9E15-BCFBB99D832E}" type="pres">
      <dgm:prSet presAssocID="{68A4EC86-8F66-4536-A81D-E6528D4A0D40}" presName="hierChild5" presStyleCnt="0"/>
      <dgm:spPr>
        <a:scene3d>
          <a:camera prst="orthographicFront"/>
          <a:lightRig rig="threePt" dir="t"/>
        </a:scene3d>
        <a:sp3d>
          <a:bevelT/>
        </a:sp3d>
      </dgm:spPr>
    </dgm:pt>
    <dgm:pt modelId="{90765CA3-4DA2-4CEC-A995-12546A58A57C}" type="pres">
      <dgm:prSet presAssocID="{5218DD41-C58E-4553-A0C1-0345EB7B6C26}" presName="Name37" presStyleLbl="parChTrans1D3" presStyleIdx="6" presStyleCnt="7" custSzX="214634"/>
      <dgm:spPr/>
      <dgm:t>
        <a:bodyPr/>
        <a:lstStyle/>
        <a:p>
          <a:endParaRPr lang="en-US"/>
        </a:p>
      </dgm:t>
    </dgm:pt>
    <dgm:pt modelId="{6754D64A-2986-4715-A4DF-CD3BCB495DED}" type="pres">
      <dgm:prSet presAssocID="{B4CA1B2E-5DE8-4A19-8699-79A3287A8977}" presName="hierRoot2" presStyleCnt="0">
        <dgm:presLayoutVars>
          <dgm:hierBranch val="init"/>
        </dgm:presLayoutVars>
      </dgm:prSet>
      <dgm:spPr>
        <a:scene3d>
          <a:camera prst="orthographicFront"/>
          <a:lightRig rig="threePt" dir="t"/>
        </a:scene3d>
        <a:sp3d>
          <a:bevelT/>
        </a:sp3d>
      </dgm:spPr>
    </dgm:pt>
    <dgm:pt modelId="{DAFA56F5-1D70-4087-8A0A-AD261BBD5B1F}" type="pres">
      <dgm:prSet presAssocID="{B4CA1B2E-5DE8-4A19-8699-79A3287A8977}" presName="rootComposite" presStyleCnt="0"/>
      <dgm:spPr>
        <a:scene3d>
          <a:camera prst="orthographicFront"/>
          <a:lightRig rig="threePt" dir="t"/>
        </a:scene3d>
        <a:sp3d>
          <a:bevelT/>
        </a:sp3d>
      </dgm:spPr>
    </dgm:pt>
    <dgm:pt modelId="{8DC60026-FAD6-4B8B-B407-E92B910948CF}" type="pres">
      <dgm:prSet presAssocID="{B4CA1B2E-5DE8-4A19-8699-79A3287A8977}" presName="rootText" presStyleLbl="node3" presStyleIdx="6" presStyleCnt="7" custScaleX="113260">
        <dgm:presLayoutVars>
          <dgm:chPref val="3"/>
        </dgm:presLayoutVars>
      </dgm:prSet>
      <dgm:spPr/>
      <dgm:t>
        <a:bodyPr/>
        <a:lstStyle/>
        <a:p>
          <a:endParaRPr lang="en-US"/>
        </a:p>
      </dgm:t>
    </dgm:pt>
    <dgm:pt modelId="{F29E0EDF-E213-4E1E-96F9-59635383DFE8}" type="pres">
      <dgm:prSet presAssocID="{B4CA1B2E-5DE8-4A19-8699-79A3287A8977}" presName="rootConnector" presStyleLbl="node3" presStyleIdx="6" presStyleCnt="7"/>
      <dgm:spPr/>
      <dgm:t>
        <a:bodyPr/>
        <a:lstStyle/>
        <a:p>
          <a:endParaRPr lang="en-US"/>
        </a:p>
      </dgm:t>
    </dgm:pt>
    <dgm:pt modelId="{91F9D590-77D8-404C-90DB-BD47DF1EFE5E}" type="pres">
      <dgm:prSet presAssocID="{B4CA1B2E-5DE8-4A19-8699-79A3287A8977}" presName="hierChild4" presStyleCnt="0"/>
      <dgm:spPr>
        <a:scene3d>
          <a:camera prst="orthographicFront"/>
          <a:lightRig rig="threePt" dir="t"/>
        </a:scene3d>
        <a:sp3d>
          <a:bevelT/>
        </a:sp3d>
      </dgm:spPr>
    </dgm:pt>
    <dgm:pt modelId="{359DD504-B255-4732-8C19-FC4C2FD8AA66}" type="pres">
      <dgm:prSet presAssocID="{B4CA1B2E-5DE8-4A19-8699-79A3287A8977}" presName="hierChild5" presStyleCnt="0"/>
      <dgm:spPr>
        <a:scene3d>
          <a:camera prst="orthographicFront"/>
          <a:lightRig rig="threePt" dir="t"/>
        </a:scene3d>
        <a:sp3d>
          <a:bevelT/>
        </a:sp3d>
      </dgm:spPr>
    </dgm:pt>
    <dgm:pt modelId="{4A7E1D9C-4F25-4CB5-8471-FA26B2A3A441}" type="pres">
      <dgm:prSet presAssocID="{ED3F1F4C-54AF-4504-9F6D-AF3AFB0A742B}" presName="hierChild5" presStyleCnt="0"/>
      <dgm:spPr>
        <a:scene3d>
          <a:camera prst="orthographicFront"/>
          <a:lightRig rig="threePt" dir="t"/>
        </a:scene3d>
        <a:sp3d>
          <a:bevelT/>
        </a:sp3d>
      </dgm:spPr>
    </dgm:pt>
    <dgm:pt modelId="{5CD8514E-5BD9-4B12-9238-68746E853FC7}" type="pres">
      <dgm:prSet presAssocID="{3001EF84-96D5-4DF7-99F5-BA2E20DD31F9}" presName="hierChild3" presStyleCnt="0"/>
      <dgm:spPr>
        <a:scene3d>
          <a:camera prst="orthographicFront"/>
          <a:lightRig rig="threePt" dir="t"/>
        </a:scene3d>
        <a:sp3d>
          <a:bevelT/>
        </a:sp3d>
      </dgm:spPr>
    </dgm:pt>
    <dgm:pt modelId="{54987AA5-B743-4440-A285-78C0D20B607D}" type="pres">
      <dgm:prSet presAssocID="{93BDE3A1-157D-4153-ADD4-80B996348CE9}" presName="Name111" presStyleLbl="parChTrans1D2" presStyleIdx="3" presStyleCnt="4" custSzX="150244"/>
      <dgm:spPr/>
      <dgm:t>
        <a:bodyPr/>
        <a:lstStyle/>
        <a:p>
          <a:endParaRPr lang="en-US"/>
        </a:p>
      </dgm:t>
    </dgm:pt>
    <dgm:pt modelId="{4DC9AEE1-87BD-47AC-9A24-86DBA700E245}" type="pres">
      <dgm:prSet presAssocID="{D9771936-8196-4FA1-AE94-497351956D95}" presName="hierRoot3" presStyleCnt="0">
        <dgm:presLayoutVars>
          <dgm:hierBranch val="init"/>
        </dgm:presLayoutVars>
      </dgm:prSet>
      <dgm:spPr>
        <a:scene3d>
          <a:camera prst="orthographicFront"/>
          <a:lightRig rig="threePt" dir="t"/>
        </a:scene3d>
        <a:sp3d>
          <a:bevelT/>
        </a:sp3d>
      </dgm:spPr>
    </dgm:pt>
    <dgm:pt modelId="{AB061A7E-1B00-4435-8CC2-18B3B060BD87}" type="pres">
      <dgm:prSet presAssocID="{D9771936-8196-4FA1-AE94-497351956D95}" presName="rootComposite3" presStyleCnt="0"/>
      <dgm:spPr>
        <a:scene3d>
          <a:camera prst="orthographicFront"/>
          <a:lightRig rig="threePt" dir="t"/>
        </a:scene3d>
        <a:sp3d>
          <a:bevelT/>
        </a:sp3d>
      </dgm:spPr>
    </dgm:pt>
    <dgm:pt modelId="{230E8FEF-7110-4CE5-98C9-41AC0F74E3EE}" type="pres">
      <dgm:prSet presAssocID="{D9771936-8196-4FA1-AE94-497351956D95}" presName="rootText3" presStyleLbl="asst1" presStyleIdx="0" presStyleCnt="1" custScaleX="113260">
        <dgm:presLayoutVars>
          <dgm:chPref val="3"/>
        </dgm:presLayoutVars>
      </dgm:prSet>
      <dgm:spPr/>
      <dgm:t>
        <a:bodyPr/>
        <a:lstStyle/>
        <a:p>
          <a:endParaRPr lang="en-US"/>
        </a:p>
      </dgm:t>
    </dgm:pt>
    <dgm:pt modelId="{2C725A10-B64E-4CF9-98D0-50E98415515A}" type="pres">
      <dgm:prSet presAssocID="{D9771936-8196-4FA1-AE94-497351956D95}" presName="rootConnector3" presStyleLbl="asst1" presStyleIdx="0" presStyleCnt="1"/>
      <dgm:spPr/>
      <dgm:t>
        <a:bodyPr/>
        <a:lstStyle/>
        <a:p>
          <a:endParaRPr lang="en-US"/>
        </a:p>
      </dgm:t>
    </dgm:pt>
    <dgm:pt modelId="{960C4487-D577-4FBB-8EE3-294408C5CF19}" type="pres">
      <dgm:prSet presAssocID="{D9771936-8196-4FA1-AE94-497351956D95}" presName="hierChild6" presStyleCnt="0"/>
      <dgm:spPr>
        <a:scene3d>
          <a:camera prst="orthographicFront"/>
          <a:lightRig rig="threePt" dir="t"/>
        </a:scene3d>
        <a:sp3d>
          <a:bevelT/>
        </a:sp3d>
      </dgm:spPr>
    </dgm:pt>
    <dgm:pt modelId="{22265A0C-9976-4052-8FAD-E1133B5284E0}" type="pres">
      <dgm:prSet presAssocID="{D9771936-8196-4FA1-AE94-497351956D95}" presName="hierChild7" presStyleCnt="0"/>
      <dgm:spPr>
        <a:scene3d>
          <a:camera prst="orthographicFront"/>
          <a:lightRig rig="threePt" dir="t"/>
        </a:scene3d>
        <a:sp3d>
          <a:bevelT/>
        </a:sp3d>
      </dgm:spPr>
    </dgm:pt>
  </dgm:ptLst>
  <dgm:cxnLst>
    <dgm:cxn modelId="{1629040D-462C-4710-9315-9FD57CC0F889}" type="presOf" srcId="{93BDE3A1-157D-4153-ADD4-80B996348CE9}" destId="{54987AA5-B743-4440-A285-78C0D20B607D}" srcOrd="0" destOrd="0" presId="urn:microsoft.com/office/officeart/2005/8/layout/orgChart1"/>
    <dgm:cxn modelId="{A56E2372-7420-4023-B70B-A342687A0B8D}" type="presOf" srcId="{68A4EC86-8F66-4536-A81D-E6528D4A0D40}" destId="{7E0E6B43-04F1-44AE-B6C0-2081111C32DA}" srcOrd="0" destOrd="0" presId="urn:microsoft.com/office/officeart/2005/8/layout/orgChart1"/>
    <dgm:cxn modelId="{E86236E7-BE47-4F8B-A70E-BF35CB48A6A2}" srcId="{3001EF84-96D5-4DF7-99F5-BA2E20DD31F9}" destId="{ED3F1F4C-54AF-4504-9F6D-AF3AFB0A742B}" srcOrd="3" destOrd="0" parTransId="{D648A2D1-EF28-44A7-8F96-F8C2EE9BC80B}" sibTransId="{552633F7-673C-48DF-9D67-59C0D4D86948}"/>
    <dgm:cxn modelId="{F9702F61-5AD0-42B3-8746-01902736E9E5}" type="presOf" srcId="{6DF4B61C-B85B-4CA0-ACF5-DE843DF04925}" destId="{D78B6C4A-701A-4348-BE61-337270A33B54}" srcOrd="0" destOrd="0" presId="urn:microsoft.com/office/officeart/2005/8/layout/orgChart1"/>
    <dgm:cxn modelId="{31B74A0D-0681-4CE4-912F-C5B21C4A4CFD}" type="presOf" srcId="{6DF4B61C-B85B-4CA0-ACF5-DE843DF04925}" destId="{2DDE4BD0-359A-4399-B05E-C07DE099659C}" srcOrd="1" destOrd="0" presId="urn:microsoft.com/office/officeart/2005/8/layout/orgChart1"/>
    <dgm:cxn modelId="{C7B1F271-66B1-4C19-B3C9-7151181B57A3}" type="presOf" srcId="{7DBAFFF8-CF42-442C-BCF9-7A6AABF4EE04}" destId="{2A75AD95-657A-47F3-A9F2-D75F9D62C927}" srcOrd="0" destOrd="0" presId="urn:microsoft.com/office/officeart/2005/8/layout/orgChart1"/>
    <dgm:cxn modelId="{277856E3-9D17-48CE-857F-E562CB7FB2F4}" srcId="{3001EF84-96D5-4DF7-99F5-BA2E20DD31F9}" destId="{7416ED10-4FCC-456D-A1AC-06BC4F3D746A}" srcOrd="2" destOrd="0" parTransId="{D54D2313-9886-49D0-BF0A-F04F4005FFEF}" sibTransId="{F4B22918-1388-40D1-92FC-068062823695}"/>
    <dgm:cxn modelId="{0FF749C0-C411-4699-B62E-F491D0DC3148}" type="presOf" srcId="{7416ED10-4FCC-456D-A1AC-06BC4F3D746A}" destId="{A9DA38BA-48F2-4A77-9A80-8229BE079009}" srcOrd="0" destOrd="0" presId="urn:microsoft.com/office/officeart/2005/8/layout/orgChart1"/>
    <dgm:cxn modelId="{0F621F45-5FE2-463E-905A-8B0CB05512E7}" type="presOf" srcId="{EA989895-F730-4A3A-B735-45B6D0E39E35}" destId="{00C6CEC3-241F-41EA-B683-5D0A27FD75A0}" srcOrd="1" destOrd="0" presId="urn:microsoft.com/office/officeart/2005/8/layout/orgChart1"/>
    <dgm:cxn modelId="{ECA479FA-1E52-4350-A79D-068EA2556DD6}" srcId="{ED3F1F4C-54AF-4504-9F6D-AF3AFB0A742B}" destId="{68A4EC86-8F66-4536-A81D-E6528D4A0D40}" srcOrd="0" destOrd="0" parTransId="{67E93EAE-FF85-4BE9-8702-ABD3D059486D}" sibTransId="{0CE9E2C2-724A-44AC-A161-A2A97295C4A9}"/>
    <dgm:cxn modelId="{EBA03249-22CC-44B9-944D-C145DD28A928}" type="presOf" srcId="{6144F1C5-A604-4CD1-9928-9145CB20F5A7}" destId="{077E200F-A83F-4E0D-AF96-7F3A0F6D8CE3}" srcOrd="1" destOrd="0" presId="urn:microsoft.com/office/officeart/2005/8/layout/orgChart1"/>
    <dgm:cxn modelId="{E4E10AB5-11A5-4D4F-BB04-A933DDBEF7F5}" srcId="{3001EF84-96D5-4DF7-99F5-BA2E20DD31F9}" destId="{329BDAB8-B0A2-4066-BDF4-082979A02576}" srcOrd="1" destOrd="0" parTransId="{C619C5D8-7BA7-495B-9B3D-A7634553959D}" sibTransId="{F3C86B24-8D95-4ABF-AEC7-DAF7CE459587}"/>
    <dgm:cxn modelId="{3407E008-895C-46C5-B2B4-9F0F59B24E52}" type="presOf" srcId="{D54D2313-9886-49D0-BF0A-F04F4005FFEF}" destId="{49C841B7-5755-4693-989A-28AA9F96983F}" srcOrd="0" destOrd="0" presId="urn:microsoft.com/office/officeart/2005/8/layout/orgChart1"/>
    <dgm:cxn modelId="{16CCCAE0-9238-4E5B-97CB-0757F31BAAB1}" type="presOf" srcId="{D9771936-8196-4FA1-AE94-497351956D95}" destId="{2C725A10-B64E-4CF9-98D0-50E98415515A}" srcOrd="1" destOrd="0" presId="urn:microsoft.com/office/officeart/2005/8/layout/orgChart1"/>
    <dgm:cxn modelId="{BF60C11B-2768-49D3-A3AF-1FC4C6AA7E36}" type="presOf" srcId="{3001EF84-96D5-4DF7-99F5-BA2E20DD31F9}" destId="{31CF42FA-5BAE-4037-87C7-EC81F014C92B}" srcOrd="0" destOrd="0" presId="urn:microsoft.com/office/officeart/2005/8/layout/orgChart1"/>
    <dgm:cxn modelId="{F961DB43-E3F7-41FC-9583-6AAC38EF7FEC}" type="presOf" srcId="{67E93EAE-FF85-4BE9-8702-ABD3D059486D}" destId="{1F4CB1C1-9DA2-44A6-AA7F-820A0BF330A5}" srcOrd="0" destOrd="0" presId="urn:microsoft.com/office/officeart/2005/8/layout/orgChart1"/>
    <dgm:cxn modelId="{A01A8503-4D19-444A-BACB-BE498FE88955}" type="presOf" srcId="{670ADB9B-F528-43C8-B97D-082DDB2A68CF}" destId="{F76743A3-6EDE-41AD-9E7B-E233139D300C}" srcOrd="0" destOrd="0" presId="urn:microsoft.com/office/officeart/2005/8/layout/orgChart1"/>
    <dgm:cxn modelId="{CD5A447E-6E35-4B07-881D-98920B803273}" type="presOf" srcId="{7DBAFFF8-CF42-442C-BCF9-7A6AABF4EE04}" destId="{00EBCCB5-0639-4DD8-973E-6282C81E8567}" srcOrd="1" destOrd="0" presId="urn:microsoft.com/office/officeart/2005/8/layout/orgChart1"/>
    <dgm:cxn modelId="{5F7FDC60-267E-4E74-91AD-4F0A6C0BC69F}" srcId="{7416ED10-4FCC-456D-A1AC-06BC4F3D746A}" destId="{7DBAFFF8-CF42-442C-BCF9-7A6AABF4EE04}" srcOrd="2" destOrd="0" parTransId="{CAE4457D-9020-4A92-85C5-635B1B7D37A7}" sibTransId="{2A342D3C-1C73-4132-BE9E-5B9A487F1EED}"/>
    <dgm:cxn modelId="{765E3F2D-F1CC-44F4-9388-DA9EF4895F00}" type="presOf" srcId="{EA989895-F730-4A3A-B735-45B6D0E39E35}" destId="{F2C2E151-083A-4293-8EE7-E00D30BAC4C7}" srcOrd="0" destOrd="0" presId="urn:microsoft.com/office/officeart/2005/8/layout/orgChart1"/>
    <dgm:cxn modelId="{8FC89C45-2ECE-4BED-9A09-1B7BC5B58B08}" srcId="{7416ED10-4FCC-456D-A1AC-06BC4F3D746A}" destId="{EA989895-F730-4A3A-B735-45B6D0E39E35}" srcOrd="0" destOrd="0" parTransId="{670ADB9B-F528-43C8-B97D-082DDB2A68CF}" sibTransId="{2961BE71-C24E-498E-BDB5-269E620CEB41}"/>
    <dgm:cxn modelId="{32A85C6F-E5BF-4286-B1A4-14E3424DDC0F}" type="presOf" srcId="{C619C5D8-7BA7-495B-9B3D-A7634553959D}" destId="{2F188A0C-272B-4988-A30A-9499A7BD59CB}" srcOrd="0" destOrd="0" presId="urn:microsoft.com/office/officeart/2005/8/layout/orgChart1"/>
    <dgm:cxn modelId="{7DEFEA7D-5351-4963-A6B3-535B4164F32F}" type="presOf" srcId="{3001EF84-96D5-4DF7-99F5-BA2E20DD31F9}" destId="{63315A4B-6945-45A8-A764-C734EE40EE6F}" srcOrd="1" destOrd="0" presId="urn:microsoft.com/office/officeart/2005/8/layout/orgChart1"/>
    <dgm:cxn modelId="{219F05A3-07A1-41CB-B0D6-2C0B90CD7589}" type="presOf" srcId="{6144F1C5-A604-4CD1-9928-9145CB20F5A7}" destId="{F4C750B8-A5CF-4217-BE12-9AE2ED2010D2}" srcOrd="0" destOrd="0" presId="urn:microsoft.com/office/officeart/2005/8/layout/orgChart1"/>
    <dgm:cxn modelId="{B3BFB102-84B0-419F-AA19-83B7CA90BDCE}" type="presOf" srcId="{D9771936-8196-4FA1-AE94-497351956D95}" destId="{230E8FEF-7110-4CE5-98C9-41AC0F74E3EE}" srcOrd="0" destOrd="0" presId="urn:microsoft.com/office/officeart/2005/8/layout/orgChart1"/>
    <dgm:cxn modelId="{4462707B-E488-4AB2-ADCC-4AA1DDB0D6B4}" type="presOf" srcId="{D5C1768D-7772-4510-8B1D-FA94E8323570}" destId="{A3B7EBE2-B336-40EF-A61D-F84BA21755A3}" srcOrd="0" destOrd="0" presId="urn:microsoft.com/office/officeart/2005/8/layout/orgChart1"/>
    <dgm:cxn modelId="{CBD33D9D-D25B-4003-92C7-93B486BF695A}" type="presOf" srcId="{B4CA1B2E-5DE8-4A19-8699-79A3287A8977}" destId="{F29E0EDF-E213-4E1E-96F9-59635383DFE8}" srcOrd="1" destOrd="0" presId="urn:microsoft.com/office/officeart/2005/8/layout/orgChart1"/>
    <dgm:cxn modelId="{58002A95-2A24-4C5C-B6BE-2B4F768F2787}" type="presOf" srcId="{68A4EC86-8F66-4536-A81D-E6528D4A0D40}" destId="{486FFC30-9C0B-47D2-8215-43548C41ACE6}" srcOrd="1" destOrd="0" presId="urn:microsoft.com/office/officeart/2005/8/layout/orgChart1"/>
    <dgm:cxn modelId="{2B01402B-6D82-4DC0-8EC3-E0867A197B17}" type="presOf" srcId="{ED3F1F4C-54AF-4504-9F6D-AF3AFB0A742B}" destId="{B6FEAE82-8A3A-41FE-9ECD-860F0A88C86F}" srcOrd="1" destOrd="0" presId="urn:microsoft.com/office/officeart/2005/8/layout/orgChart1"/>
    <dgm:cxn modelId="{3FF982C4-148B-42B8-8A0C-246A723A7730}" srcId="{329BDAB8-B0A2-4066-BDF4-082979A02576}" destId="{6DF4B61C-B85B-4CA0-ACF5-DE843DF04925}" srcOrd="0" destOrd="0" parTransId="{B382779B-600D-4CD3-B588-3B2A69EC3442}" sibTransId="{723B52AB-6908-4FC2-B788-0017BD80A72D}"/>
    <dgm:cxn modelId="{B8E18FC8-0A7F-40BF-866C-72DDF5EF7627}" type="presOf" srcId="{ED3F1F4C-54AF-4504-9F6D-AF3AFB0A742B}" destId="{D81A0CD0-F304-418C-AE20-9F01DFCADB7E}" srcOrd="0" destOrd="0" presId="urn:microsoft.com/office/officeart/2005/8/layout/orgChart1"/>
    <dgm:cxn modelId="{C737422C-54D9-4B45-AE3F-2AEFF325FC87}" srcId="{7416ED10-4FCC-456D-A1AC-06BC4F3D746A}" destId="{2C43C101-79BF-463E-98D3-9916A8033C0C}" srcOrd="1" destOrd="0" parTransId="{1C225D15-4D76-4B85-A65C-2F3457CCD533}" sibTransId="{0F8C4E82-246C-4310-846A-5EB990B4EF5F}"/>
    <dgm:cxn modelId="{61EBAEFC-1E73-4CAB-B4E2-5194B24F7EB5}" type="presOf" srcId="{5218DD41-C58E-4553-A0C1-0345EB7B6C26}" destId="{90765CA3-4DA2-4CEC-A995-12546A58A57C}" srcOrd="0" destOrd="0" presId="urn:microsoft.com/office/officeart/2005/8/layout/orgChart1"/>
    <dgm:cxn modelId="{33C8154C-A7D4-408B-BCE0-63351FC5D820}" type="presOf" srcId="{CAE4457D-9020-4A92-85C5-635B1B7D37A7}" destId="{E9D063FC-934F-46C9-B658-65FAFD271A3B}" srcOrd="0" destOrd="0" presId="urn:microsoft.com/office/officeart/2005/8/layout/orgChart1"/>
    <dgm:cxn modelId="{4A711310-0266-47E2-BAD3-F3B03F611FC8}" type="presOf" srcId="{329BDAB8-B0A2-4066-BDF4-082979A02576}" destId="{A2A69B85-5018-4481-BD8E-911FE206F53D}" srcOrd="1" destOrd="0" presId="urn:microsoft.com/office/officeart/2005/8/layout/orgChart1"/>
    <dgm:cxn modelId="{A56E4B63-E281-4DE6-AC86-427C0179BDB5}" type="presOf" srcId="{2C43C101-79BF-463E-98D3-9916A8033C0C}" destId="{CD6DFD8C-5868-452A-BFF6-D58786032940}" srcOrd="1" destOrd="0" presId="urn:microsoft.com/office/officeart/2005/8/layout/orgChart1"/>
    <dgm:cxn modelId="{D5E4CBCA-A3D2-4E63-A5D1-A59190BDDC07}" type="presOf" srcId="{D648A2D1-EF28-44A7-8F96-F8C2EE9BC80B}" destId="{5DA08737-E396-4F8C-B229-ABC636A98681}" srcOrd="0" destOrd="0" presId="urn:microsoft.com/office/officeart/2005/8/layout/orgChart1"/>
    <dgm:cxn modelId="{CA5413E2-07CB-4775-B6EE-0973C29645C7}" type="presOf" srcId="{B4CA1B2E-5DE8-4A19-8699-79A3287A8977}" destId="{8DC60026-FAD6-4B8B-B407-E92B910948CF}" srcOrd="0" destOrd="0" presId="urn:microsoft.com/office/officeart/2005/8/layout/orgChart1"/>
    <dgm:cxn modelId="{0E0FEAD1-08E5-4591-A2A4-17804D2F71D0}" srcId="{D5C1768D-7772-4510-8B1D-FA94E8323570}" destId="{3001EF84-96D5-4DF7-99F5-BA2E20DD31F9}" srcOrd="0" destOrd="0" parTransId="{BE21464B-0E82-4E2A-81FF-790A7751435B}" sibTransId="{EB770A43-7CC6-425E-AAB5-AD95A799698A}"/>
    <dgm:cxn modelId="{77EBABBF-554C-484E-B042-6B4F8BA0329F}" type="presOf" srcId="{2C43C101-79BF-463E-98D3-9916A8033C0C}" destId="{ECE1B48C-B2E4-4F73-B9DC-DCC0156504A1}" srcOrd="0" destOrd="0" presId="urn:microsoft.com/office/officeart/2005/8/layout/orgChart1"/>
    <dgm:cxn modelId="{04051BD1-EA3A-4DC1-9CCC-8E4BFA72A5B8}" srcId="{ED3F1F4C-54AF-4504-9F6D-AF3AFB0A742B}" destId="{B4CA1B2E-5DE8-4A19-8699-79A3287A8977}" srcOrd="1" destOrd="0" parTransId="{5218DD41-C58E-4553-A0C1-0345EB7B6C26}" sibTransId="{39957A3E-D678-499B-B40E-0BB289415646}"/>
    <dgm:cxn modelId="{D611BCCB-A4FC-46FA-A629-339481656D6D}" type="presOf" srcId="{B382779B-600D-4CD3-B588-3B2A69EC3442}" destId="{66EAEB8A-37A1-46FB-A967-5A61C79852CD}" srcOrd="0" destOrd="0" presId="urn:microsoft.com/office/officeart/2005/8/layout/orgChart1"/>
    <dgm:cxn modelId="{49F691C8-1616-4AB9-9E10-898900FD8595}" type="presOf" srcId="{0C09BFA4-DEDD-4B51-8647-C2CD95378289}" destId="{83FDE374-65DF-4B30-8378-38B00AE8CD1C}" srcOrd="0" destOrd="0" presId="urn:microsoft.com/office/officeart/2005/8/layout/orgChart1"/>
    <dgm:cxn modelId="{5FA98056-7523-468C-9B97-96C838E13679}" srcId="{3001EF84-96D5-4DF7-99F5-BA2E20DD31F9}" destId="{D9771936-8196-4FA1-AE94-497351956D95}" srcOrd="0" destOrd="0" parTransId="{93BDE3A1-157D-4153-ADD4-80B996348CE9}" sibTransId="{16E159FC-9C96-4F53-B86B-ABF201E3CDD6}"/>
    <dgm:cxn modelId="{A274CD5A-C5BD-4C86-AC6F-4A5439789D83}" srcId="{329BDAB8-B0A2-4066-BDF4-082979A02576}" destId="{6144F1C5-A604-4CD1-9928-9145CB20F5A7}" srcOrd="1" destOrd="0" parTransId="{0C09BFA4-DEDD-4B51-8647-C2CD95378289}" sibTransId="{8AE7A1ED-9D44-4F59-B246-AF3009193E04}"/>
    <dgm:cxn modelId="{1638BF7E-DBDE-40F3-8916-39F71F0BABCA}" type="presOf" srcId="{1C225D15-4D76-4B85-A65C-2F3457CCD533}" destId="{E349AEF3-71DA-435C-A3F0-72CDFE8AFE6E}" srcOrd="0" destOrd="0" presId="urn:microsoft.com/office/officeart/2005/8/layout/orgChart1"/>
    <dgm:cxn modelId="{4BE3F077-F4E3-4587-93A2-C706B9391F10}" type="presOf" srcId="{329BDAB8-B0A2-4066-BDF4-082979A02576}" destId="{59ED8B94-EF2C-4747-8D3A-DB1008ADD383}" srcOrd="0" destOrd="0" presId="urn:microsoft.com/office/officeart/2005/8/layout/orgChart1"/>
    <dgm:cxn modelId="{E729D9C4-A276-4B47-BE93-F9457B5C15BB}" type="presOf" srcId="{7416ED10-4FCC-456D-A1AC-06BC4F3D746A}" destId="{96AC46BB-6BE0-4FE2-9DA8-ACBEDC4AD5AB}" srcOrd="1" destOrd="0" presId="urn:microsoft.com/office/officeart/2005/8/layout/orgChart1"/>
    <dgm:cxn modelId="{B2754C72-EC26-4B44-B240-F97E82FC1B63}" type="presParOf" srcId="{A3B7EBE2-B336-40EF-A61D-F84BA21755A3}" destId="{E26E89D8-D91C-472D-8D9A-E740F3786B30}" srcOrd="0" destOrd="0" presId="urn:microsoft.com/office/officeart/2005/8/layout/orgChart1"/>
    <dgm:cxn modelId="{8ADDF9D5-A78B-495F-9D1A-C987EFC2BD8A}" type="presParOf" srcId="{E26E89D8-D91C-472D-8D9A-E740F3786B30}" destId="{D7E83F81-53B4-495E-B16A-1A8D9A4E453A}" srcOrd="0" destOrd="0" presId="urn:microsoft.com/office/officeart/2005/8/layout/orgChart1"/>
    <dgm:cxn modelId="{AEB94274-B5A9-409C-9501-407105BD18F7}" type="presParOf" srcId="{D7E83F81-53B4-495E-B16A-1A8D9A4E453A}" destId="{31CF42FA-5BAE-4037-87C7-EC81F014C92B}" srcOrd="0" destOrd="0" presId="urn:microsoft.com/office/officeart/2005/8/layout/orgChart1"/>
    <dgm:cxn modelId="{E0EDE0C7-DA53-411D-B467-5EFABC8E6390}" type="presParOf" srcId="{D7E83F81-53B4-495E-B16A-1A8D9A4E453A}" destId="{63315A4B-6945-45A8-A764-C734EE40EE6F}" srcOrd="1" destOrd="0" presId="urn:microsoft.com/office/officeart/2005/8/layout/orgChart1"/>
    <dgm:cxn modelId="{99E21815-8CA0-4DF1-930D-EB50220C0900}" type="presParOf" srcId="{E26E89D8-D91C-472D-8D9A-E740F3786B30}" destId="{3E9194A4-56C0-4EA2-933E-D6EF2FE59880}" srcOrd="1" destOrd="0" presId="urn:microsoft.com/office/officeart/2005/8/layout/orgChart1"/>
    <dgm:cxn modelId="{DB459DA5-C177-4CCE-B37D-D3154EE6E8F0}" type="presParOf" srcId="{3E9194A4-56C0-4EA2-933E-D6EF2FE59880}" destId="{2F188A0C-272B-4988-A30A-9499A7BD59CB}" srcOrd="0" destOrd="0" presId="urn:microsoft.com/office/officeart/2005/8/layout/orgChart1"/>
    <dgm:cxn modelId="{F680E070-B6FA-42B4-BC64-39E9F610E3A5}" type="presParOf" srcId="{3E9194A4-56C0-4EA2-933E-D6EF2FE59880}" destId="{EB3D2CE5-95E6-466D-BAEA-CF7828EA6FBA}" srcOrd="1" destOrd="0" presId="urn:microsoft.com/office/officeart/2005/8/layout/orgChart1"/>
    <dgm:cxn modelId="{D12AD1D3-C274-49DE-95A3-570691B5A442}" type="presParOf" srcId="{EB3D2CE5-95E6-466D-BAEA-CF7828EA6FBA}" destId="{CA41BD44-3FA1-4EE9-A9E1-D346D2DBA54A}" srcOrd="0" destOrd="0" presId="urn:microsoft.com/office/officeart/2005/8/layout/orgChart1"/>
    <dgm:cxn modelId="{D28C75F9-415C-47EB-A1E6-02469DE7CA69}" type="presParOf" srcId="{CA41BD44-3FA1-4EE9-A9E1-D346D2DBA54A}" destId="{59ED8B94-EF2C-4747-8D3A-DB1008ADD383}" srcOrd="0" destOrd="0" presId="urn:microsoft.com/office/officeart/2005/8/layout/orgChart1"/>
    <dgm:cxn modelId="{A3F451DE-25F6-407A-A806-A1B55DD4379B}" type="presParOf" srcId="{CA41BD44-3FA1-4EE9-A9E1-D346D2DBA54A}" destId="{A2A69B85-5018-4481-BD8E-911FE206F53D}" srcOrd="1" destOrd="0" presId="urn:microsoft.com/office/officeart/2005/8/layout/orgChart1"/>
    <dgm:cxn modelId="{8964B055-AE56-484D-A648-B25AA4BA2861}" type="presParOf" srcId="{EB3D2CE5-95E6-466D-BAEA-CF7828EA6FBA}" destId="{82ED6734-E8C1-455A-B001-7E76BF4C2820}" srcOrd="1" destOrd="0" presId="urn:microsoft.com/office/officeart/2005/8/layout/orgChart1"/>
    <dgm:cxn modelId="{A8F57ACD-567D-4C36-81BE-DF52FD26B794}" type="presParOf" srcId="{82ED6734-E8C1-455A-B001-7E76BF4C2820}" destId="{66EAEB8A-37A1-46FB-A967-5A61C79852CD}" srcOrd="0" destOrd="0" presId="urn:microsoft.com/office/officeart/2005/8/layout/orgChart1"/>
    <dgm:cxn modelId="{636A7EB2-C566-4C1B-910C-1C847F9B37DF}" type="presParOf" srcId="{82ED6734-E8C1-455A-B001-7E76BF4C2820}" destId="{333A90A7-4A33-41C4-8F93-044390D15DBC}" srcOrd="1" destOrd="0" presId="urn:microsoft.com/office/officeart/2005/8/layout/orgChart1"/>
    <dgm:cxn modelId="{947731CD-0DAC-4256-B490-A31E5EF80373}" type="presParOf" srcId="{333A90A7-4A33-41C4-8F93-044390D15DBC}" destId="{7E29B42D-DDC8-4A06-B96E-8F881280A8CE}" srcOrd="0" destOrd="0" presId="urn:microsoft.com/office/officeart/2005/8/layout/orgChart1"/>
    <dgm:cxn modelId="{61470BB2-3FE0-447C-ACFD-EE0BE6CC23E2}" type="presParOf" srcId="{7E29B42D-DDC8-4A06-B96E-8F881280A8CE}" destId="{D78B6C4A-701A-4348-BE61-337270A33B54}" srcOrd="0" destOrd="0" presId="urn:microsoft.com/office/officeart/2005/8/layout/orgChart1"/>
    <dgm:cxn modelId="{37281C90-0E0F-4975-B934-59BBD940DBFA}" type="presParOf" srcId="{7E29B42D-DDC8-4A06-B96E-8F881280A8CE}" destId="{2DDE4BD0-359A-4399-B05E-C07DE099659C}" srcOrd="1" destOrd="0" presId="urn:microsoft.com/office/officeart/2005/8/layout/orgChart1"/>
    <dgm:cxn modelId="{08F8C68B-BC2B-4B0F-8D1D-729C06F7E05B}" type="presParOf" srcId="{333A90A7-4A33-41C4-8F93-044390D15DBC}" destId="{F22B739E-CFD6-4C39-AD60-E8318FC251EB}" srcOrd="1" destOrd="0" presId="urn:microsoft.com/office/officeart/2005/8/layout/orgChart1"/>
    <dgm:cxn modelId="{9BBFC8DE-A85A-40C4-AA27-A91969938A02}" type="presParOf" srcId="{333A90A7-4A33-41C4-8F93-044390D15DBC}" destId="{F4285D8F-A9CD-4F26-BC6F-4DFF77BBC5D5}" srcOrd="2" destOrd="0" presId="urn:microsoft.com/office/officeart/2005/8/layout/orgChart1"/>
    <dgm:cxn modelId="{DC8A8958-B769-47A3-A16F-9C546D012724}" type="presParOf" srcId="{82ED6734-E8C1-455A-B001-7E76BF4C2820}" destId="{83FDE374-65DF-4B30-8378-38B00AE8CD1C}" srcOrd="2" destOrd="0" presId="urn:microsoft.com/office/officeart/2005/8/layout/orgChart1"/>
    <dgm:cxn modelId="{03C2E8DA-9463-4C54-A6A7-BC7528FBEC09}" type="presParOf" srcId="{82ED6734-E8C1-455A-B001-7E76BF4C2820}" destId="{63525ADE-6C21-4CE3-8A3D-C67DA768A2D3}" srcOrd="3" destOrd="0" presId="urn:microsoft.com/office/officeart/2005/8/layout/orgChart1"/>
    <dgm:cxn modelId="{2294FEE9-610E-4C80-A039-354E1BE13905}" type="presParOf" srcId="{63525ADE-6C21-4CE3-8A3D-C67DA768A2D3}" destId="{0B64278F-DF02-4D53-A174-339935D0D9E4}" srcOrd="0" destOrd="0" presId="urn:microsoft.com/office/officeart/2005/8/layout/orgChart1"/>
    <dgm:cxn modelId="{6C1801A0-51C4-4955-9E22-7385FB369380}" type="presParOf" srcId="{0B64278F-DF02-4D53-A174-339935D0D9E4}" destId="{F4C750B8-A5CF-4217-BE12-9AE2ED2010D2}" srcOrd="0" destOrd="0" presId="urn:microsoft.com/office/officeart/2005/8/layout/orgChart1"/>
    <dgm:cxn modelId="{000A0F2C-1A79-4250-9245-C6579406728C}" type="presParOf" srcId="{0B64278F-DF02-4D53-A174-339935D0D9E4}" destId="{077E200F-A83F-4E0D-AF96-7F3A0F6D8CE3}" srcOrd="1" destOrd="0" presId="urn:microsoft.com/office/officeart/2005/8/layout/orgChart1"/>
    <dgm:cxn modelId="{89A83EB8-E027-4A91-B6B8-1C71D6435ACA}" type="presParOf" srcId="{63525ADE-6C21-4CE3-8A3D-C67DA768A2D3}" destId="{9B085A4E-6725-4243-B420-D2E46069D3C0}" srcOrd="1" destOrd="0" presId="urn:microsoft.com/office/officeart/2005/8/layout/orgChart1"/>
    <dgm:cxn modelId="{3C681645-56FC-43E0-90C0-7302159B2A83}" type="presParOf" srcId="{63525ADE-6C21-4CE3-8A3D-C67DA768A2D3}" destId="{8240E018-518D-439E-8283-0DA21BC78A4D}" srcOrd="2" destOrd="0" presId="urn:microsoft.com/office/officeart/2005/8/layout/orgChart1"/>
    <dgm:cxn modelId="{4987D8C9-D4F2-4C7D-BEBA-AF34AE1803FF}" type="presParOf" srcId="{EB3D2CE5-95E6-466D-BAEA-CF7828EA6FBA}" destId="{7AE07601-3DB1-4472-90D3-44E4286016DC}" srcOrd="2" destOrd="0" presId="urn:microsoft.com/office/officeart/2005/8/layout/orgChart1"/>
    <dgm:cxn modelId="{B1A2D677-613F-4027-8C24-3E0F3689D9E5}" type="presParOf" srcId="{3E9194A4-56C0-4EA2-933E-D6EF2FE59880}" destId="{49C841B7-5755-4693-989A-28AA9F96983F}" srcOrd="2" destOrd="0" presId="urn:microsoft.com/office/officeart/2005/8/layout/orgChart1"/>
    <dgm:cxn modelId="{692DE7C1-4962-412D-9C7A-77EA75234390}" type="presParOf" srcId="{3E9194A4-56C0-4EA2-933E-D6EF2FE59880}" destId="{95768976-10C7-4481-B0F1-E9E1867D60E7}" srcOrd="3" destOrd="0" presId="urn:microsoft.com/office/officeart/2005/8/layout/orgChart1"/>
    <dgm:cxn modelId="{F7BCBA68-B7AD-456A-A77D-52247E61E885}" type="presParOf" srcId="{95768976-10C7-4481-B0F1-E9E1867D60E7}" destId="{ACE41EB3-2CA3-4716-8302-55766B0527AE}" srcOrd="0" destOrd="0" presId="urn:microsoft.com/office/officeart/2005/8/layout/orgChart1"/>
    <dgm:cxn modelId="{6450EB09-AD84-42D0-949A-26E105FB0765}" type="presParOf" srcId="{ACE41EB3-2CA3-4716-8302-55766B0527AE}" destId="{A9DA38BA-48F2-4A77-9A80-8229BE079009}" srcOrd="0" destOrd="0" presId="urn:microsoft.com/office/officeart/2005/8/layout/orgChart1"/>
    <dgm:cxn modelId="{ACB3A2F8-D0FB-4CD8-9AB6-0B7CBAF0F1FB}" type="presParOf" srcId="{ACE41EB3-2CA3-4716-8302-55766B0527AE}" destId="{96AC46BB-6BE0-4FE2-9DA8-ACBEDC4AD5AB}" srcOrd="1" destOrd="0" presId="urn:microsoft.com/office/officeart/2005/8/layout/orgChart1"/>
    <dgm:cxn modelId="{7361219F-7E7F-4C95-91DC-AB73C7D679FE}" type="presParOf" srcId="{95768976-10C7-4481-B0F1-E9E1867D60E7}" destId="{C4C88623-C054-4191-BED6-E368BFF8B73F}" srcOrd="1" destOrd="0" presId="urn:microsoft.com/office/officeart/2005/8/layout/orgChart1"/>
    <dgm:cxn modelId="{C3BB4569-E0D6-4FD9-AB17-19B77A11BEFD}" type="presParOf" srcId="{C4C88623-C054-4191-BED6-E368BFF8B73F}" destId="{F76743A3-6EDE-41AD-9E7B-E233139D300C}" srcOrd="0" destOrd="0" presId="urn:microsoft.com/office/officeart/2005/8/layout/orgChart1"/>
    <dgm:cxn modelId="{9A2393BC-00DE-436B-AAD7-8CE6ADC7CE8C}" type="presParOf" srcId="{C4C88623-C054-4191-BED6-E368BFF8B73F}" destId="{A789C13A-2F95-411A-9FC2-9AB00764AAE8}" srcOrd="1" destOrd="0" presId="urn:microsoft.com/office/officeart/2005/8/layout/orgChart1"/>
    <dgm:cxn modelId="{0A169641-FCF2-42D6-A792-04DFDC21DE9F}" type="presParOf" srcId="{A789C13A-2F95-411A-9FC2-9AB00764AAE8}" destId="{65FE10B4-47EA-4965-A59E-5FE5CCE2E7D8}" srcOrd="0" destOrd="0" presId="urn:microsoft.com/office/officeart/2005/8/layout/orgChart1"/>
    <dgm:cxn modelId="{DC473763-9D67-4C43-8AD0-818DAFDAB27E}" type="presParOf" srcId="{65FE10B4-47EA-4965-A59E-5FE5CCE2E7D8}" destId="{F2C2E151-083A-4293-8EE7-E00D30BAC4C7}" srcOrd="0" destOrd="0" presId="urn:microsoft.com/office/officeart/2005/8/layout/orgChart1"/>
    <dgm:cxn modelId="{FEBE2A46-3A1C-4917-9071-4D3E148BEAF3}" type="presParOf" srcId="{65FE10B4-47EA-4965-A59E-5FE5CCE2E7D8}" destId="{00C6CEC3-241F-41EA-B683-5D0A27FD75A0}" srcOrd="1" destOrd="0" presId="urn:microsoft.com/office/officeart/2005/8/layout/orgChart1"/>
    <dgm:cxn modelId="{BE8CD244-9FA7-45D7-98A3-CEF3D660A214}" type="presParOf" srcId="{A789C13A-2F95-411A-9FC2-9AB00764AAE8}" destId="{B0999E9A-A419-41A9-BBFB-22D83303614F}" srcOrd="1" destOrd="0" presId="urn:microsoft.com/office/officeart/2005/8/layout/orgChart1"/>
    <dgm:cxn modelId="{AE153BC8-B3C2-4A12-92FC-FDD16A78799D}" type="presParOf" srcId="{A789C13A-2F95-411A-9FC2-9AB00764AAE8}" destId="{3DA27DD3-6DB1-406B-B256-EDB399A12968}" srcOrd="2" destOrd="0" presId="urn:microsoft.com/office/officeart/2005/8/layout/orgChart1"/>
    <dgm:cxn modelId="{1C7554FE-77BF-40B3-8B5D-4BB29E411E0B}" type="presParOf" srcId="{C4C88623-C054-4191-BED6-E368BFF8B73F}" destId="{E349AEF3-71DA-435C-A3F0-72CDFE8AFE6E}" srcOrd="2" destOrd="0" presId="urn:microsoft.com/office/officeart/2005/8/layout/orgChart1"/>
    <dgm:cxn modelId="{1C49D506-FCE9-40F7-B5EB-813BE6433EA2}" type="presParOf" srcId="{C4C88623-C054-4191-BED6-E368BFF8B73F}" destId="{32911C90-ABF2-44F2-99AF-EB64F623A2BA}" srcOrd="3" destOrd="0" presId="urn:microsoft.com/office/officeart/2005/8/layout/orgChart1"/>
    <dgm:cxn modelId="{87577858-980E-40DD-A112-F83BBB8B605E}" type="presParOf" srcId="{32911C90-ABF2-44F2-99AF-EB64F623A2BA}" destId="{643610C5-2196-43A2-A86F-EBB05EB85CF9}" srcOrd="0" destOrd="0" presId="urn:microsoft.com/office/officeart/2005/8/layout/orgChart1"/>
    <dgm:cxn modelId="{61FFA6ED-A8B9-4E70-A8AB-82592BB52C59}" type="presParOf" srcId="{643610C5-2196-43A2-A86F-EBB05EB85CF9}" destId="{ECE1B48C-B2E4-4F73-B9DC-DCC0156504A1}" srcOrd="0" destOrd="0" presId="urn:microsoft.com/office/officeart/2005/8/layout/orgChart1"/>
    <dgm:cxn modelId="{EFC21D6E-B6FB-4463-8514-0EF2EA7BCEFD}" type="presParOf" srcId="{643610C5-2196-43A2-A86F-EBB05EB85CF9}" destId="{CD6DFD8C-5868-452A-BFF6-D58786032940}" srcOrd="1" destOrd="0" presId="urn:microsoft.com/office/officeart/2005/8/layout/orgChart1"/>
    <dgm:cxn modelId="{0A46E618-C9EF-4461-A07B-5BC7B5C735E0}" type="presParOf" srcId="{32911C90-ABF2-44F2-99AF-EB64F623A2BA}" destId="{7C10D250-AA34-43B4-A749-38CC5535CC41}" srcOrd="1" destOrd="0" presId="urn:microsoft.com/office/officeart/2005/8/layout/orgChart1"/>
    <dgm:cxn modelId="{E2452248-AAE1-413C-B029-22BB0DEA0864}" type="presParOf" srcId="{32911C90-ABF2-44F2-99AF-EB64F623A2BA}" destId="{E80BC8AF-5374-4007-973D-65C72E5A4510}" srcOrd="2" destOrd="0" presId="urn:microsoft.com/office/officeart/2005/8/layout/orgChart1"/>
    <dgm:cxn modelId="{C9DF7852-F7F9-4FC4-8CE4-D1A9C006AFC4}" type="presParOf" srcId="{C4C88623-C054-4191-BED6-E368BFF8B73F}" destId="{E9D063FC-934F-46C9-B658-65FAFD271A3B}" srcOrd="4" destOrd="0" presId="urn:microsoft.com/office/officeart/2005/8/layout/orgChart1"/>
    <dgm:cxn modelId="{4F2CD40A-C21C-4501-984C-40872D276270}" type="presParOf" srcId="{C4C88623-C054-4191-BED6-E368BFF8B73F}" destId="{57027869-2E48-40DC-8DC8-2EF0F7983D95}" srcOrd="5" destOrd="0" presId="urn:microsoft.com/office/officeart/2005/8/layout/orgChart1"/>
    <dgm:cxn modelId="{C5008B57-60F9-4661-B5AD-97E098A49010}" type="presParOf" srcId="{57027869-2E48-40DC-8DC8-2EF0F7983D95}" destId="{C85F7D3E-7D1B-4651-8281-7B0B00CA809B}" srcOrd="0" destOrd="0" presId="urn:microsoft.com/office/officeart/2005/8/layout/orgChart1"/>
    <dgm:cxn modelId="{4166301F-91DC-4299-827B-2EFC39AA0376}" type="presParOf" srcId="{C85F7D3E-7D1B-4651-8281-7B0B00CA809B}" destId="{2A75AD95-657A-47F3-A9F2-D75F9D62C927}" srcOrd="0" destOrd="0" presId="urn:microsoft.com/office/officeart/2005/8/layout/orgChart1"/>
    <dgm:cxn modelId="{3F2E4CDC-7804-41AF-846C-B00B911A9FD0}" type="presParOf" srcId="{C85F7D3E-7D1B-4651-8281-7B0B00CA809B}" destId="{00EBCCB5-0639-4DD8-973E-6282C81E8567}" srcOrd="1" destOrd="0" presId="urn:microsoft.com/office/officeart/2005/8/layout/orgChart1"/>
    <dgm:cxn modelId="{53F06970-888A-49B5-9565-D19759DD9FB6}" type="presParOf" srcId="{57027869-2E48-40DC-8DC8-2EF0F7983D95}" destId="{BE531853-309F-4AE2-9F98-3423D1FA42FB}" srcOrd="1" destOrd="0" presId="urn:microsoft.com/office/officeart/2005/8/layout/orgChart1"/>
    <dgm:cxn modelId="{215EECBA-0DE5-45FA-8EE7-2EC5682B1BB0}" type="presParOf" srcId="{57027869-2E48-40DC-8DC8-2EF0F7983D95}" destId="{59B33FFB-2DEA-49AA-9E1E-58FC4F1882A5}" srcOrd="2" destOrd="0" presId="urn:microsoft.com/office/officeart/2005/8/layout/orgChart1"/>
    <dgm:cxn modelId="{49562A8B-450E-42B8-B25B-B776141CEA66}" type="presParOf" srcId="{95768976-10C7-4481-B0F1-E9E1867D60E7}" destId="{9A0F5583-9F22-415E-A0DC-AF440EF74A1E}" srcOrd="2" destOrd="0" presId="urn:microsoft.com/office/officeart/2005/8/layout/orgChart1"/>
    <dgm:cxn modelId="{0D6BB5C5-01B5-4479-8D32-24331E247B37}" type="presParOf" srcId="{3E9194A4-56C0-4EA2-933E-D6EF2FE59880}" destId="{5DA08737-E396-4F8C-B229-ABC636A98681}" srcOrd="4" destOrd="0" presId="urn:microsoft.com/office/officeart/2005/8/layout/orgChart1"/>
    <dgm:cxn modelId="{BEBCF713-330F-4D9E-8E4B-048817143FE1}" type="presParOf" srcId="{3E9194A4-56C0-4EA2-933E-D6EF2FE59880}" destId="{87E7A5C1-9F67-4597-9C6C-B165A35D6521}" srcOrd="5" destOrd="0" presId="urn:microsoft.com/office/officeart/2005/8/layout/orgChart1"/>
    <dgm:cxn modelId="{A64EC47A-1122-45F5-9F35-6CDB8CBCB255}" type="presParOf" srcId="{87E7A5C1-9F67-4597-9C6C-B165A35D6521}" destId="{33254054-E7E3-4C80-9E0B-0333A9937FE8}" srcOrd="0" destOrd="0" presId="urn:microsoft.com/office/officeart/2005/8/layout/orgChart1"/>
    <dgm:cxn modelId="{99C19FA1-F7A4-41A6-8400-9B2E7F1B71C3}" type="presParOf" srcId="{33254054-E7E3-4C80-9E0B-0333A9937FE8}" destId="{D81A0CD0-F304-418C-AE20-9F01DFCADB7E}" srcOrd="0" destOrd="0" presId="urn:microsoft.com/office/officeart/2005/8/layout/orgChart1"/>
    <dgm:cxn modelId="{1B30560E-CCF0-4CCC-8536-B2F59244B17E}" type="presParOf" srcId="{33254054-E7E3-4C80-9E0B-0333A9937FE8}" destId="{B6FEAE82-8A3A-41FE-9ECD-860F0A88C86F}" srcOrd="1" destOrd="0" presId="urn:microsoft.com/office/officeart/2005/8/layout/orgChart1"/>
    <dgm:cxn modelId="{0BF76210-8BBF-4168-90C1-0E5037F1A59F}" type="presParOf" srcId="{87E7A5C1-9F67-4597-9C6C-B165A35D6521}" destId="{DBA75CE7-B506-4EE7-A8BF-C409DD7459E0}" srcOrd="1" destOrd="0" presId="urn:microsoft.com/office/officeart/2005/8/layout/orgChart1"/>
    <dgm:cxn modelId="{72A654FC-6638-45DC-B225-F02946A9D7CF}" type="presParOf" srcId="{DBA75CE7-B506-4EE7-A8BF-C409DD7459E0}" destId="{1F4CB1C1-9DA2-44A6-AA7F-820A0BF330A5}" srcOrd="0" destOrd="0" presId="urn:microsoft.com/office/officeart/2005/8/layout/orgChart1"/>
    <dgm:cxn modelId="{07140834-B8D2-4066-86EE-0D8C6968988C}" type="presParOf" srcId="{DBA75CE7-B506-4EE7-A8BF-C409DD7459E0}" destId="{E6B002A0-0C30-4D16-B1CA-4467EDD01FA1}" srcOrd="1" destOrd="0" presId="urn:microsoft.com/office/officeart/2005/8/layout/orgChart1"/>
    <dgm:cxn modelId="{4913A972-67E4-4060-9C62-D0F506F4C4FC}" type="presParOf" srcId="{E6B002A0-0C30-4D16-B1CA-4467EDD01FA1}" destId="{798B4E3E-00C4-4B63-8B25-F73EC59364B2}" srcOrd="0" destOrd="0" presId="urn:microsoft.com/office/officeart/2005/8/layout/orgChart1"/>
    <dgm:cxn modelId="{C0D989A9-2874-4904-B751-C8AA960A3A76}" type="presParOf" srcId="{798B4E3E-00C4-4B63-8B25-F73EC59364B2}" destId="{7E0E6B43-04F1-44AE-B6C0-2081111C32DA}" srcOrd="0" destOrd="0" presId="urn:microsoft.com/office/officeart/2005/8/layout/orgChart1"/>
    <dgm:cxn modelId="{9C6E372E-E0B0-4EA3-ABC7-323CA82BAEE3}" type="presParOf" srcId="{798B4E3E-00C4-4B63-8B25-F73EC59364B2}" destId="{486FFC30-9C0B-47D2-8215-43548C41ACE6}" srcOrd="1" destOrd="0" presId="urn:microsoft.com/office/officeart/2005/8/layout/orgChart1"/>
    <dgm:cxn modelId="{1DCBDD45-41BE-47B3-A9F0-E0F16FC895E1}" type="presParOf" srcId="{E6B002A0-0C30-4D16-B1CA-4467EDD01FA1}" destId="{7E4EE2BE-F717-43DA-BD86-153EE7F90024}" srcOrd="1" destOrd="0" presId="urn:microsoft.com/office/officeart/2005/8/layout/orgChart1"/>
    <dgm:cxn modelId="{75CE3A76-77FA-4B09-AE89-0CF831946967}" type="presParOf" srcId="{E6B002A0-0C30-4D16-B1CA-4467EDD01FA1}" destId="{AEF18AD7-3D87-472A-9E15-BCFBB99D832E}" srcOrd="2" destOrd="0" presId="urn:microsoft.com/office/officeart/2005/8/layout/orgChart1"/>
    <dgm:cxn modelId="{5A2CB22A-B434-491C-A4FB-32B42A02BAD7}" type="presParOf" srcId="{DBA75CE7-B506-4EE7-A8BF-C409DD7459E0}" destId="{90765CA3-4DA2-4CEC-A995-12546A58A57C}" srcOrd="2" destOrd="0" presId="urn:microsoft.com/office/officeart/2005/8/layout/orgChart1"/>
    <dgm:cxn modelId="{C402E470-C4E5-4F01-935D-286E65887071}" type="presParOf" srcId="{DBA75CE7-B506-4EE7-A8BF-C409DD7459E0}" destId="{6754D64A-2986-4715-A4DF-CD3BCB495DED}" srcOrd="3" destOrd="0" presId="urn:microsoft.com/office/officeart/2005/8/layout/orgChart1"/>
    <dgm:cxn modelId="{AF1F7066-965E-4376-962A-237EE4B7D463}" type="presParOf" srcId="{6754D64A-2986-4715-A4DF-CD3BCB495DED}" destId="{DAFA56F5-1D70-4087-8A0A-AD261BBD5B1F}" srcOrd="0" destOrd="0" presId="urn:microsoft.com/office/officeart/2005/8/layout/orgChart1"/>
    <dgm:cxn modelId="{324A981C-3DB2-4F5E-83D2-2F0B14F42539}" type="presParOf" srcId="{DAFA56F5-1D70-4087-8A0A-AD261BBD5B1F}" destId="{8DC60026-FAD6-4B8B-B407-E92B910948CF}" srcOrd="0" destOrd="0" presId="urn:microsoft.com/office/officeart/2005/8/layout/orgChart1"/>
    <dgm:cxn modelId="{96817F63-E2CC-4FD0-9428-96AB2C3B9A88}" type="presParOf" srcId="{DAFA56F5-1D70-4087-8A0A-AD261BBD5B1F}" destId="{F29E0EDF-E213-4E1E-96F9-59635383DFE8}" srcOrd="1" destOrd="0" presId="urn:microsoft.com/office/officeart/2005/8/layout/orgChart1"/>
    <dgm:cxn modelId="{F230EC71-138F-48EF-93A1-CD5E70548ED6}" type="presParOf" srcId="{6754D64A-2986-4715-A4DF-CD3BCB495DED}" destId="{91F9D590-77D8-404C-90DB-BD47DF1EFE5E}" srcOrd="1" destOrd="0" presId="urn:microsoft.com/office/officeart/2005/8/layout/orgChart1"/>
    <dgm:cxn modelId="{30D34232-A006-4D46-A777-2E545A53B7BC}" type="presParOf" srcId="{6754D64A-2986-4715-A4DF-CD3BCB495DED}" destId="{359DD504-B255-4732-8C19-FC4C2FD8AA66}" srcOrd="2" destOrd="0" presId="urn:microsoft.com/office/officeart/2005/8/layout/orgChart1"/>
    <dgm:cxn modelId="{B38DAD9B-9E65-4F29-B8DF-9DD1379108F9}" type="presParOf" srcId="{87E7A5C1-9F67-4597-9C6C-B165A35D6521}" destId="{4A7E1D9C-4F25-4CB5-8471-FA26B2A3A441}" srcOrd="2" destOrd="0" presId="urn:microsoft.com/office/officeart/2005/8/layout/orgChart1"/>
    <dgm:cxn modelId="{3863E116-A2E0-43C5-9F3A-BE7C15611693}" type="presParOf" srcId="{E26E89D8-D91C-472D-8D9A-E740F3786B30}" destId="{5CD8514E-5BD9-4B12-9238-68746E853FC7}" srcOrd="2" destOrd="0" presId="urn:microsoft.com/office/officeart/2005/8/layout/orgChart1"/>
    <dgm:cxn modelId="{11834AC4-743A-4802-9524-265D15C042EC}" type="presParOf" srcId="{5CD8514E-5BD9-4B12-9238-68746E853FC7}" destId="{54987AA5-B743-4440-A285-78C0D20B607D}" srcOrd="0" destOrd="0" presId="urn:microsoft.com/office/officeart/2005/8/layout/orgChart1"/>
    <dgm:cxn modelId="{1E650828-9A2E-4373-9FD0-CD408391611B}" type="presParOf" srcId="{5CD8514E-5BD9-4B12-9238-68746E853FC7}" destId="{4DC9AEE1-87BD-47AC-9A24-86DBA700E245}" srcOrd="1" destOrd="0" presId="urn:microsoft.com/office/officeart/2005/8/layout/orgChart1"/>
    <dgm:cxn modelId="{853388A3-CF18-42C1-9FE7-4A46D7F8C37E}" type="presParOf" srcId="{4DC9AEE1-87BD-47AC-9A24-86DBA700E245}" destId="{AB061A7E-1B00-4435-8CC2-18B3B060BD87}" srcOrd="0" destOrd="0" presId="urn:microsoft.com/office/officeart/2005/8/layout/orgChart1"/>
    <dgm:cxn modelId="{9C8532AD-849C-4609-B5C2-828BC278FB46}" type="presParOf" srcId="{AB061A7E-1B00-4435-8CC2-18B3B060BD87}" destId="{230E8FEF-7110-4CE5-98C9-41AC0F74E3EE}" srcOrd="0" destOrd="0" presId="urn:microsoft.com/office/officeart/2005/8/layout/orgChart1"/>
    <dgm:cxn modelId="{72073937-7F21-4933-B8F1-EB3A5FACDCBF}" type="presParOf" srcId="{AB061A7E-1B00-4435-8CC2-18B3B060BD87}" destId="{2C725A10-B64E-4CF9-98D0-50E98415515A}" srcOrd="1" destOrd="0" presId="urn:microsoft.com/office/officeart/2005/8/layout/orgChart1"/>
    <dgm:cxn modelId="{1AF9B421-DCEC-41EF-AE57-7E9D75C2D8F6}" type="presParOf" srcId="{4DC9AEE1-87BD-47AC-9A24-86DBA700E245}" destId="{960C4487-D577-4FBB-8EE3-294408C5CF19}" srcOrd="1" destOrd="0" presId="urn:microsoft.com/office/officeart/2005/8/layout/orgChart1"/>
    <dgm:cxn modelId="{042ACE30-036C-4993-87DC-4E4C3F928EAA}" type="presParOf" srcId="{4DC9AEE1-87BD-47AC-9A24-86DBA700E245}" destId="{22265A0C-9976-4052-8FAD-E1133B5284E0}" srcOrd="2" destOrd="0" presId="urn:microsoft.com/office/officeart/2005/8/layout/orgChart1"/>
  </dgm:cxnLst>
  <dgm:bg>
    <a:effectLst>
      <a:outerShdw blurRad="76200" dir="18900000" sy="23000" kx="-1200000" algn="bl" rotWithShape="0">
        <a:prstClr val="black">
          <a:alpha val="2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B41119-5653-478B-919E-89714BCB19BF}" type="doc">
      <dgm:prSet loTypeId="urn:microsoft.com/office/officeart/2005/8/layout/chevron1" loCatId="process" qsTypeId="urn:microsoft.com/office/officeart/2005/8/quickstyle/simple1" qsCatId="simple" csTypeId="urn:microsoft.com/office/officeart/2005/8/colors/accent1_2" csCatId="accent1" phldr="1"/>
      <dgm:spPr/>
    </dgm:pt>
    <dgm:pt modelId="{D7EE030D-7FAE-48D3-B85F-71F9EAF10EAB}">
      <dgm:prSet phldrT="[Tex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dirty="0" smtClean="0"/>
            <a:t>Entwicklung</a:t>
          </a:r>
          <a:endParaRPr lang="en-US" dirty="0"/>
        </a:p>
      </dgm:t>
    </dgm:pt>
    <dgm:pt modelId="{FC31D865-3498-47C7-A849-17AD1ADB5E1F}" type="parTrans" cxnId="{02B1A200-D6D5-454F-9CDC-CB9184383373}">
      <dgm:prSet/>
      <dgm:spPr/>
      <dgm:t>
        <a:bodyPr/>
        <a:lstStyle/>
        <a:p>
          <a:endParaRPr lang="en-US"/>
        </a:p>
      </dgm:t>
    </dgm:pt>
    <dgm:pt modelId="{01D060D6-A3DE-4668-8F76-EE9F2AD7312B}" type="sibTrans" cxnId="{02B1A200-D6D5-454F-9CDC-CB9184383373}">
      <dgm:prSet/>
      <dgm:spPr/>
      <dgm:t>
        <a:bodyPr/>
        <a:lstStyle/>
        <a:p>
          <a:endParaRPr lang="en-US"/>
        </a:p>
      </dgm:t>
    </dgm:pt>
    <dgm:pt modelId="{E435828B-8717-4344-9092-5C7B526ACB55}">
      <dgm:prSet phldrT="[Tex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dirty="0" smtClean="0"/>
            <a:t>Produktion</a:t>
          </a:r>
          <a:endParaRPr lang="en-US" dirty="0"/>
        </a:p>
      </dgm:t>
    </dgm:pt>
    <dgm:pt modelId="{736E3C54-E402-4B5B-9964-7801CADEF168}" type="parTrans" cxnId="{93F6C871-C6F9-4DF2-8DBD-E576B79C5CA3}">
      <dgm:prSet/>
      <dgm:spPr/>
      <dgm:t>
        <a:bodyPr/>
        <a:lstStyle/>
        <a:p>
          <a:endParaRPr lang="en-US"/>
        </a:p>
      </dgm:t>
    </dgm:pt>
    <dgm:pt modelId="{AF09E8A4-E3C3-42DB-A965-6E263AF2D34A}" type="sibTrans" cxnId="{93F6C871-C6F9-4DF2-8DBD-E576B79C5CA3}">
      <dgm:prSet/>
      <dgm:spPr/>
      <dgm:t>
        <a:bodyPr/>
        <a:lstStyle/>
        <a:p>
          <a:endParaRPr lang="en-US"/>
        </a:p>
      </dgm:t>
    </dgm:pt>
    <dgm:pt modelId="{1F9BAB82-E9FE-419F-9A87-F780ED5A269C}">
      <dgm:prSet phldrT="[Tex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dirty="0" smtClean="0"/>
            <a:t>Vertrieb</a:t>
          </a:r>
          <a:endParaRPr lang="en-US" dirty="0"/>
        </a:p>
      </dgm:t>
    </dgm:pt>
    <dgm:pt modelId="{24CB093E-FE79-4B5E-AD11-89157588D5EC}" type="parTrans" cxnId="{41648FA6-54FF-4B58-BEF0-29A2A1390CD5}">
      <dgm:prSet/>
      <dgm:spPr/>
      <dgm:t>
        <a:bodyPr/>
        <a:lstStyle/>
        <a:p>
          <a:endParaRPr lang="en-US"/>
        </a:p>
      </dgm:t>
    </dgm:pt>
    <dgm:pt modelId="{CFCB42B0-4B5E-4CE5-870B-C4E3DADE4362}" type="sibTrans" cxnId="{41648FA6-54FF-4B58-BEF0-29A2A1390CD5}">
      <dgm:prSet/>
      <dgm:spPr/>
      <dgm:t>
        <a:bodyPr/>
        <a:lstStyle/>
        <a:p>
          <a:endParaRPr lang="en-US"/>
        </a:p>
      </dgm:t>
    </dgm:pt>
    <dgm:pt modelId="{1ADF5E1B-24EB-4589-A2E5-3F17C6691A0E}" type="pres">
      <dgm:prSet presAssocID="{CAB41119-5653-478B-919E-89714BCB19BF}" presName="Name0" presStyleCnt="0">
        <dgm:presLayoutVars>
          <dgm:dir/>
          <dgm:animLvl val="lvl"/>
          <dgm:resizeHandles val="exact"/>
        </dgm:presLayoutVars>
      </dgm:prSet>
      <dgm:spPr/>
    </dgm:pt>
    <dgm:pt modelId="{8591C89E-3C7F-46FC-A521-C61019BA47DF}" type="pres">
      <dgm:prSet presAssocID="{D7EE030D-7FAE-48D3-B85F-71F9EAF10EAB}" presName="parTxOnly" presStyleLbl="node1" presStyleIdx="0" presStyleCnt="3">
        <dgm:presLayoutVars>
          <dgm:chMax val="0"/>
          <dgm:chPref val="0"/>
          <dgm:bulletEnabled val="1"/>
        </dgm:presLayoutVars>
      </dgm:prSet>
      <dgm:spPr/>
      <dgm:t>
        <a:bodyPr/>
        <a:lstStyle/>
        <a:p>
          <a:endParaRPr lang="en-US"/>
        </a:p>
      </dgm:t>
    </dgm:pt>
    <dgm:pt modelId="{99CE3931-EC44-4981-B3F9-F480303CCCB8}" type="pres">
      <dgm:prSet presAssocID="{01D060D6-A3DE-4668-8F76-EE9F2AD7312B}" presName="parTxOnlySpace" presStyleCnt="0"/>
      <dgm:spPr/>
    </dgm:pt>
    <dgm:pt modelId="{6544E08B-E277-422B-A3A3-D95CB1B53CF8}" type="pres">
      <dgm:prSet presAssocID="{E435828B-8717-4344-9092-5C7B526ACB55}" presName="parTxOnly" presStyleLbl="node1" presStyleIdx="1" presStyleCnt="3">
        <dgm:presLayoutVars>
          <dgm:chMax val="0"/>
          <dgm:chPref val="0"/>
          <dgm:bulletEnabled val="1"/>
        </dgm:presLayoutVars>
      </dgm:prSet>
      <dgm:spPr/>
      <dgm:t>
        <a:bodyPr/>
        <a:lstStyle/>
        <a:p>
          <a:endParaRPr lang="en-US"/>
        </a:p>
      </dgm:t>
    </dgm:pt>
    <dgm:pt modelId="{BA458282-81B1-484D-9BF2-FB332A2154CB}" type="pres">
      <dgm:prSet presAssocID="{AF09E8A4-E3C3-42DB-A965-6E263AF2D34A}" presName="parTxOnlySpace" presStyleCnt="0"/>
      <dgm:spPr/>
    </dgm:pt>
    <dgm:pt modelId="{AD4B888C-A9F2-4FFB-BFE8-40CE4B3C1B4D}" type="pres">
      <dgm:prSet presAssocID="{1F9BAB82-E9FE-419F-9A87-F780ED5A269C}" presName="parTxOnly" presStyleLbl="node1" presStyleIdx="2" presStyleCnt="3">
        <dgm:presLayoutVars>
          <dgm:chMax val="0"/>
          <dgm:chPref val="0"/>
          <dgm:bulletEnabled val="1"/>
        </dgm:presLayoutVars>
      </dgm:prSet>
      <dgm:spPr/>
      <dgm:t>
        <a:bodyPr/>
        <a:lstStyle/>
        <a:p>
          <a:endParaRPr lang="en-US"/>
        </a:p>
      </dgm:t>
    </dgm:pt>
  </dgm:ptLst>
  <dgm:cxnLst>
    <dgm:cxn modelId="{2FC9FE4C-95D3-4458-8E17-6D0F4FE4CB67}" type="presOf" srcId="{D7EE030D-7FAE-48D3-B85F-71F9EAF10EAB}" destId="{8591C89E-3C7F-46FC-A521-C61019BA47DF}" srcOrd="0" destOrd="0" presId="urn:microsoft.com/office/officeart/2005/8/layout/chevron1"/>
    <dgm:cxn modelId="{41648FA6-54FF-4B58-BEF0-29A2A1390CD5}" srcId="{CAB41119-5653-478B-919E-89714BCB19BF}" destId="{1F9BAB82-E9FE-419F-9A87-F780ED5A269C}" srcOrd="2" destOrd="0" parTransId="{24CB093E-FE79-4B5E-AD11-89157588D5EC}" sibTransId="{CFCB42B0-4B5E-4CE5-870B-C4E3DADE4362}"/>
    <dgm:cxn modelId="{02B1A200-D6D5-454F-9CDC-CB9184383373}" srcId="{CAB41119-5653-478B-919E-89714BCB19BF}" destId="{D7EE030D-7FAE-48D3-B85F-71F9EAF10EAB}" srcOrd="0" destOrd="0" parTransId="{FC31D865-3498-47C7-A849-17AD1ADB5E1F}" sibTransId="{01D060D6-A3DE-4668-8F76-EE9F2AD7312B}"/>
    <dgm:cxn modelId="{0344C58D-A16E-4242-BD01-A2D57E0202CB}" type="presOf" srcId="{CAB41119-5653-478B-919E-89714BCB19BF}" destId="{1ADF5E1B-24EB-4589-A2E5-3F17C6691A0E}" srcOrd="0" destOrd="0" presId="urn:microsoft.com/office/officeart/2005/8/layout/chevron1"/>
    <dgm:cxn modelId="{93F6C871-C6F9-4DF2-8DBD-E576B79C5CA3}" srcId="{CAB41119-5653-478B-919E-89714BCB19BF}" destId="{E435828B-8717-4344-9092-5C7B526ACB55}" srcOrd="1" destOrd="0" parTransId="{736E3C54-E402-4B5B-9964-7801CADEF168}" sibTransId="{AF09E8A4-E3C3-42DB-A965-6E263AF2D34A}"/>
    <dgm:cxn modelId="{0AE24A1F-EC78-41C5-9D2F-F91A0A3CCCB5}" type="presOf" srcId="{1F9BAB82-E9FE-419F-9A87-F780ED5A269C}" destId="{AD4B888C-A9F2-4FFB-BFE8-40CE4B3C1B4D}" srcOrd="0" destOrd="0" presId="urn:microsoft.com/office/officeart/2005/8/layout/chevron1"/>
    <dgm:cxn modelId="{891E5B91-1ECF-42A7-AB95-58D8FEBDDCF5}" type="presOf" srcId="{E435828B-8717-4344-9092-5C7B526ACB55}" destId="{6544E08B-E277-422B-A3A3-D95CB1B53CF8}" srcOrd="0" destOrd="0" presId="urn:microsoft.com/office/officeart/2005/8/layout/chevron1"/>
    <dgm:cxn modelId="{7C1741AF-4694-4BF5-BD14-3CEB7527EDDF}" type="presParOf" srcId="{1ADF5E1B-24EB-4589-A2E5-3F17C6691A0E}" destId="{8591C89E-3C7F-46FC-A521-C61019BA47DF}" srcOrd="0" destOrd="0" presId="urn:microsoft.com/office/officeart/2005/8/layout/chevron1"/>
    <dgm:cxn modelId="{1031EE76-5302-4553-A7EC-B20C4483660D}" type="presParOf" srcId="{1ADF5E1B-24EB-4589-A2E5-3F17C6691A0E}" destId="{99CE3931-EC44-4981-B3F9-F480303CCCB8}" srcOrd="1" destOrd="0" presId="urn:microsoft.com/office/officeart/2005/8/layout/chevron1"/>
    <dgm:cxn modelId="{9D79302E-5C0A-4455-8AE6-E31CD36A0B71}" type="presParOf" srcId="{1ADF5E1B-24EB-4589-A2E5-3F17C6691A0E}" destId="{6544E08B-E277-422B-A3A3-D95CB1B53CF8}" srcOrd="2" destOrd="0" presId="urn:microsoft.com/office/officeart/2005/8/layout/chevron1"/>
    <dgm:cxn modelId="{67348BEC-A1DF-4029-91C3-A3E7921BEDF7}" type="presParOf" srcId="{1ADF5E1B-24EB-4589-A2E5-3F17C6691A0E}" destId="{BA458282-81B1-484D-9BF2-FB332A2154CB}" srcOrd="3" destOrd="0" presId="urn:microsoft.com/office/officeart/2005/8/layout/chevron1"/>
    <dgm:cxn modelId="{4E6C13D3-85C5-4449-82DE-B7C6DD229925}" type="presParOf" srcId="{1ADF5E1B-24EB-4589-A2E5-3F17C6691A0E}" destId="{AD4B888C-A9F2-4FFB-BFE8-40CE4B3C1B4D}"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63E962C-F471-4399-8157-642C54A68FB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D0B2814-EB6E-4614-BB8E-4772024A2D05}">
      <dgm:prSet phldrT="[Tex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dirty="0" smtClean="0"/>
            <a:t>Geschäftsführung</a:t>
          </a:r>
          <a:endParaRPr lang="en-US" dirty="0"/>
        </a:p>
      </dgm:t>
    </dgm:pt>
    <dgm:pt modelId="{F1FFE6EE-854C-4D44-861E-B0DD667DA51B}" type="parTrans" cxnId="{F0122093-B3F2-4790-A24E-E337280F2159}">
      <dgm:prSet/>
      <dgm:spPr/>
      <dgm:t>
        <a:bodyPr/>
        <a:lstStyle/>
        <a:p>
          <a:endParaRPr lang="en-US"/>
        </a:p>
      </dgm:t>
    </dgm:pt>
    <dgm:pt modelId="{DEB3E4EA-E82A-4C03-9DBC-602208E46778}" type="sibTrans" cxnId="{F0122093-B3F2-4790-A24E-E337280F2159}">
      <dgm:prSet/>
      <dgm:spPr/>
      <dgm:t>
        <a:bodyPr/>
        <a:lstStyle/>
        <a:p>
          <a:endParaRPr lang="en-US"/>
        </a:p>
      </dgm:t>
    </dgm:pt>
    <dgm:pt modelId="{A6B90A9C-80C2-4948-B851-5BFA36400D5C}" type="asst">
      <dgm:prSet phldrT="[Tex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dirty="0" smtClean="0"/>
            <a:t>Stab</a:t>
          </a:r>
          <a:endParaRPr lang="en-US" dirty="0"/>
        </a:p>
      </dgm:t>
    </dgm:pt>
    <dgm:pt modelId="{0CCEFB03-65FA-4278-A62F-FD99A6DB12EE}" type="parTrans" cxnId="{7FC5B455-0BB9-4D46-BC5A-5FEC71217837}">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a:p>
      </dgm:t>
    </dgm:pt>
    <dgm:pt modelId="{D2D0F998-7941-4619-9656-91953E4CCCAC}" type="sibTrans" cxnId="{7FC5B455-0BB9-4D46-BC5A-5FEC71217837}">
      <dgm:prSet/>
      <dgm:spPr/>
      <dgm:t>
        <a:bodyPr/>
        <a:lstStyle/>
        <a:p>
          <a:endParaRPr lang="en-US"/>
        </a:p>
      </dgm:t>
    </dgm:pt>
    <dgm:pt modelId="{04FD9709-6C56-4EE8-8096-F22D61425115}">
      <dgm:prSet phldrT="[Tex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dirty="0" smtClean="0"/>
            <a:t>Entwicklung</a:t>
          </a:r>
          <a:endParaRPr lang="en-US" dirty="0"/>
        </a:p>
      </dgm:t>
    </dgm:pt>
    <dgm:pt modelId="{1E81E55D-BC24-4B0E-AFB5-E527CD9FA531}" type="parTrans" cxnId="{E951CD2C-E978-43B7-B0CC-B6797B0B9292}">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a:p>
      </dgm:t>
    </dgm:pt>
    <dgm:pt modelId="{FEFEFC92-EE3E-41B7-8834-6A082197552D}" type="sibTrans" cxnId="{E951CD2C-E978-43B7-B0CC-B6797B0B9292}">
      <dgm:prSet/>
      <dgm:spPr/>
      <dgm:t>
        <a:bodyPr/>
        <a:lstStyle/>
        <a:p>
          <a:endParaRPr lang="en-US"/>
        </a:p>
      </dgm:t>
    </dgm:pt>
    <dgm:pt modelId="{602FF3C8-B18C-48FF-8A35-856F4C782459}">
      <dgm:prSet phldrT="[Tex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dirty="0" smtClean="0"/>
            <a:t>Produktion</a:t>
          </a:r>
          <a:endParaRPr lang="en-US" dirty="0"/>
        </a:p>
      </dgm:t>
    </dgm:pt>
    <dgm:pt modelId="{9F9CB5E3-067D-45B7-BAE6-9D7548E13983}" type="parTrans" cxnId="{64BD225E-DEB0-49D6-8239-1A94B49F3394}">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a:p>
      </dgm:t>
    </dgm:pt>
    <dgm:pt modelId="{4781D928-CA48-4D6B-9110-EA69E2CF7137}" type="sibTrans" cxnId="{64BD225E-DEB0-49D6-8239-1A94B49F3394}">
      <dgm:prSet/>
      <dgm:spPr/>
      <dgm:t>
        <a:bodyPr/>
        <a:lstStyle/>
        <a:p>
          <a:endParaRPr lang="en-US"/>
        </a:p>
      </dgm:t>
    </dgm:pt>
    <dgm:pt modelId="{BE7855F2-14B0-4272-84F9-F34CE03AAE06}">
      <dgm:prSet phldrT="[Tex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dirty="0" smtClean="0"/>
            <a:t>Vertrieb</a:t>
          </a:r>
          <a:endParaRPr lang="en-US" dirty="0"/>
        </a:p>
      </dgm:t>
    </dgm:pt>
    <dgm:pt modelId="{3AE95126-81E9-4C3B-AA3E-D29E528296D1}" type="parTrans" cxnId="{33C8C4E0-70EA-49A3-ACA6-EC3B99282A6D}">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a:p>
      </dgm:t>
    </dgm:pt>
    <dgm:pt modelId="{9E4AE363-51C2-4537-B9CB-77BA3F31E887}" type="sibTrans" cxnId="{33C8C4E0-70EA-49A3-ACA6-EC3B99282A6D}">
      <dgm:prSet/>
      <dgm:spPr/>
      <dgm:t>
        <a:bodyPr/>
        <a:lstStyle/>
        <a:p>
          <a:endParaRPr lang="en-US"/>
        </a:p>
      </dgm:t>
    </dgm:pt>
    <dgm:pt modelId="{6AC8655A-12F6-49CD-AF8F-67BCC8BCAE57}">
      <dgm:prSet phldrT="[Tex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r>
            <a:rPr lang="de-DE" dirty="0" smtClean="0"/>
            <a:t>Finanzen</a:t>
          </a:r>
          <a:endParaRPr lang="en-US" dirty="0"/>
        </a:p>
      </dgm:t>
    </dgm:pt>
    <dgm:pt modelId="{E6F7E845-EC6E-4886-B18F-B5BFE0B404DA}" type="parTrans" cxnId="{64D850A6-0C24-41C4-9DC7-B7A42C37EE73}">
      <dgm:prSet/>
      <dgm:spPr>
        <a:solidFill>
          <a:srgbClr val="24387F"/>
        </a:solidFill>
        <a:ln>
          <a:solidFill>
            <a:srgbClr val="24387F"/>
          </a:solidFill>
        </a:ln>
        <a:effectLst>
          <a:outerShdw blurRad="76200" dir="18900000" sy="23000" kx="-1200000" algn="bl" rotWithShape="0">
            <a:prstClr val="black">
              <a:alpha val="20000"/>
            </a:prstClr>
          </a:outerShdw>
        </a:effectLst>
        <a:scene3d>
          <a:camera prst="orthographicFront"/>
          <a:lightRig rig="threePt" dir="t"/>
        </a:scene3d>
        <a:sp3d>
          <a:bevelT/>
        </a:sp3d>
      </dgm:spPr>
      <dgm:t>
        <a:bodyPr/>
        <a:lstStyle/>
        <a:p>
          <a:endParaRPr lang="en-US"/>
        </a:p>
      </dgm:t>
    </dgm:pt>
    <dgm:pt modelId="{28580487-E6B2-4334-93F0-6AC36A14E5F1}" type="sibTrans" cxnId="{64D850A6-0C24-41C4-9DC7-B7A42C37EE73}">
      <dgm:prSet/>
      <dgm:spPr/>
      <dgm:t>
        <a:bodyPr/>
        <a:lstStyle/>
        <a:p>
          <a:endParaRPr lang="en-US"/>
        </a:p>
      </dgm:t>
    </dgm:pt>
    <dgm:pt modelId="{C048F647-A33E-4784-8536-85727342DA31}" type="pres">
      <dgm:prSet presAssocID="{763E962C-F471-4399-8157-642C54A68FBE}" presName="hierChild1" presStyleCnt="0">
        <dgm:presLayoutVars>
          <dgm:orgChart val="1"/>
          <dgm:chPref val="1"/>
          <dgm:dir/>
          <dgm:animOne val="branch"/>
          <dgm:animLvl val="lvl"/>
          <dgm:resizeHandles/>
        </dgm:presLayoutVars>
      </dgm:prSet>
      <dgm:spPr/>
      <dgm:t>
        <a:bodyPr/>
        <a:lstStyle/>
        <a:p>
          <a:endParaRPr lang="de-DE"/>
        </a:p>
      </dgm:t>
    </dgm:pt>
    <dgm:pt modelId="{5BAA06CF-642B-4CA7-809D-FFC4CF2B5CB4}" type="pres">
      <dgm:prSet presAssocID="{DD0B2814-EB6E-4614-BB8E-4772024A2D05}" presName="hierRoot1" presStyleCnt="0">
        <dgm:presLayoutVars>
          <dgm:hierBranch val="init"/>
        </dgm:presLayoutVars>
      </dgm:prSet>
      <dgm:spPr/>
    </dgm:pt>
    <dgm:pt modelId="{F99E2FA6-5DA4-48A4-9900-1A4A32758816}" type="pres">
      <dgm:prSet presAssocID="{DD0B2814-EB6E-4614-BB8E-4772024A2D05}" presName="rootComposite1" presStyleCnt="0"/>
      <dgm:spPr/>
    </dgm:pt>
    <dgm:pt modelId="{80B38527-1DA6-4936-9CF2-C3F5AAE6FA9A}" type="pres">
      <dgm:prSet presAssocID="{DD0B2814-EB6E-4614-BB8E-4772024A2D05}" presName="rootText1" presStyleLbl="node0" presStyleIdx="0" presStyleCnt="1" custScaleX="151021">
        <dgm:presLayoutVars>
          <dgm:chPref val="3"/>
        </dgm:presLayoutVars>
      </dgm:prSet>
      <dgm:spPr/>
      <dgm:t>
        <a:bodyPr/>
        <a:lstStyle/>
        <a:p>
          <a:endParaRPr lang="de-DE"/>
        </a:p>
      </dgm:t>
    </dgm:pt>
    <dgm:pt modelId="{409437AC-B216-477A-8E59-1004B917EFE4}" type="pres">
      <dgm:prSet presAssocID="{DD0B2814-EB6E-4614-BB8E-4772024A2D05}" presName="rootConnector1" presStyleLbl="node1" presStyleIdx="0" presStyleCnt="0"/>
      <dgm:spPr/>
      <dgm:t>
        <a:bodyPr/>
        <a:lstStyle/>
        <a:p>
          <a:endParaRPr lang="de-DE"/>
        </a:p>
      </dgm:t>
    </dgm:pt>
    <dgm:pt modelId="{111C3C7D-8E4F-4BEC-9563-97378E5F315E}" type="pres">
      <dgm:prSet presAssocID="{DD0B2814-EB6E-4614-BB8E-4772024A2D05}" presName="hierChild2" presStyleCnt="0"/>
      <dgm:spPr/>
    </dgm:pt>
    <dgm:pt modelId="{D5ED0B98-C0B5-4E67-BE9E-4FA800520945}" type="pres">
      <dgm:prSet presAssocID="{1E81E55D-BC24-4B0E-AFB5-E527CD9FA531}" presName="Name37" presStyleLbl="parChTrans1D2" presStyleIdx="0" presStyleCnt="5"/>
      <dgm:spPr/>
      <dgm:t>
        <a:bodyPr/>
        <a:lstStyle/>
        <a:p>
          <a:endParaRPr lang="de-DE"/>
        </a:p>
      </dgm:t>
    </dgm:pt>
    <dgm:pt modelId="{128E71C0-BF43-4E4B-9669-A1980DD16DEE}" type="pres">
      <dgm:prSet presAssocID="{04FD9709-6C56-4EE8-8096-F22D61425115}" presName="hierRoot2" presStyleCnt="0">
        <dgm:presLayoutVars>
          <dgm:hierBranch val="init"/>
        </dgm:presLayoutVars>
      </dgm:prSet>
      <dgm:spPr/>
    </dgm:pt>
    <dgm:pt modelId="{6BFC0301-D3DC-4AA9-8EF3-0A786394EBDB}" type="pres">
      <dgm:prSet presAssocID="{04FD9709-6C56-4EE8-8096-F22D61425115}" presName="rootComposite" presStyleCnt="0"/>
      <dgm:spPr/>
    </dgm:pt>
    <dgm:pt modelId="{94359FFF-268F-414A-87A1-93C62B06AA46}" type="pres">
      <dgm:prSet presAssocID="{04FD9709-6C56-4EE8-8096-F22D61425115}" presName="rootText" presStyleLbl="node2" presStyleIdx="0" presStyleCnt="4">
        <dgm:presLayoutVars>
          <dgm:chPref val="3"/>
        </dgm:presLayoutVars>
      </dgm:prSet>
      <dgm:spPr/>
      <dgm:t>
        <a:bodyPr/>
        <a:lstStyle/>
        <a:p>
          <a:endParaRPr lang="de-DE"/>
        </a:p>
      </dgm:t>
    </dgm:pt>
    <dgm:pt modelId="{0F3F9ED2-8F0E-4D1D-A99F-01478AB5914E}" type="pres">
      <dgm:prSet presAssocID="{04FD9709-6C56-4EE8-8096-F22D61425115}" presName="rootConnector" presStyleLbl="node2" presStyleIdx="0" presStyleCnt="4"/>
      <dgm:spPr/>
      <dgm:t>
        <a:bodyPr/>
        <a:lstStyle/>
        <a:p>
          <a:endParaRPr lang="de-DE"/>
        </a:p>
      </dgm:t>
    </dgm:pt>
    <dgm:pt modelId="{C47B92A6-ECB4-4014-8274-99F0EE7D06A9}" type="pres">
      <dgm:prSet presAssocID="{04FD9709-6C56-4EE8-8096-F22D61425115}" presName="hierChild4" presStyleCnt="0"/>
      <dgm:spPr/>
    </dgm:pt>
    <dgm:pt modelId="{60543B6D-294D-482B-A28A-33E92DF286C3}" type="pres">
      <dgm:prSet presAssocID="{04FD9709-6C56-4EE8-8096-F22D61425115}" presName="hierChild5" presStyleCnt="0"/>
      <dgm:spPr/>
    </dgm:pt>
    <dgm:pt modelId="{E4887E4C-5381-4F26-BCAC-081FAE8AC935}" type="pres">
      <dgm:prSet presAssocID="{9F9CB5E3-067D-45B7-BAE6-9D7548E13983}" presName="Name37" presStyleLbl="parChTrans1D2" presStyleIdx="1" presStyleCnt="5"/>
      <dgm:spPr/>
      <dgm:t>
        <a:bodyPr/>
        <a:lstStyle/>
        <a:p>
          <a:endParaRPr lang="de-DE"/>
        </a:p>
      </dgm:t>
    </dgm:pt>
    <dgm:pt modelId="{5852853F-35DE-434B-8D5D-D9C65F5F05B0}" type="pres">
      <dgm:prSet presAssocID="{602FF3C8-B18C-48FF-8A35-856F4C782459}" presName="hierRoot2" presStyleCnt="0">
        <dgm:presLayoutVars>
          <dgm:hierBranch val="init"/>
        </dgm:presLayoutVars>
      </dgm:prSet>
      <dgm:spPr/>
    </dgm:pt>
    <dgm:pt modelId="{8C3C262B-D569-4FD6-9E9C-558EDAD9480F}" type="pres">
      <dgm:prSet presAssocID="{602FF3C8-B18C-48FF-8A35-856F4C782459}" presName="rootComposite" presStyleCnt="0"/>
      <dgm:spPr/>
    </dgm:pt>
    <dgm:pt modelId="{967CC0EE-C4CE-48A9-AD5D-3939A3F1BC44}" type="pres">
      <dgm:prSet presAssocID="{602FF3C8-B18C-48FF-8A35-856F4C782459}" presName="rootText" presStyleLbl="node2" presStyleIdx="1" presStyleCnt="4">
        <dgm:presLayoutVars>
          <dgm:chPref val="3"/>
        </dgm:presLayoutVars>
      </dgm:prSet>
      <dgm:spPr/>
      <dgm:t>
        <a:bodyPr/>
        <a:lstStyle/>
        <a:p>
          <a:endParaRPr lang="de-DE"/>
        </a:p>
      </dgm:t>
    </dgm:pt>
    <dgm:pt modelId="{B78DDB7B-954A-4B5C-911E-8951B34140AD}" type="pres">
      <dgm:prSet presAssocID="{602FF3C8-B18C-48FF-8A35-856F4C782459}" presName="rootConnector" presStyleLbl="node2" presStyleIdx="1" presStyleCnt="4"/>
      <dgm:spPr/>
      <dgm:t>
        <a:bodyPr/>
        <a:lstStyle/>
        <a:p>
          <a:endParaRPr lang="de-DE"/>
        </a:p>
      </dgm:t>
    </dgm:pt>
    <dgm:pt modelId="{31CDC2F7-F908-48C4-AD0D-5804648871C9}" type="pres">
      <dgm:prSet presAssocID="{602FF3C8-B18C-48FF-8A35-856F4C782459}" presName="hierChild4" presStyleCnt="0"/>
      <dgm:spPr/>
    </dgm:pt>
    <dgm:pt modelId="{48287935-28EA-4780-A2A5-D63AED42FDF3}" type="pres">
      <dgm:prSet presAssocID="{602FF3C8-B18C-48FF-8A35-856F4C782459}" presName="hierChild5" presStyleCnt="0"/>
      <dgm:spPr/>
    </dgm:pt>
    <dgm:pt modelId="{0A13797D-A49D-4304-B3DA-FBB61E3BC11E}" type="pres">
      <dgm:prSet presAssocID="{3AE95126-81E9-4C3B-AA3E-D29E528296D1}" presName="Name37" presStyleLbl="parChTrans1D2" presStyleIdx="2" presStyleCnt="5"/>
      <dgm:spPr/>
      <dgm:t>
        <a:bodyPr/>
        <a:lstStyle/>
        <a:p>
          <a:endParaRPr lang="de-DE"/>
        </a:p>
      </dgm:t>
    </dgm:pt>
    <dgm:pt modelId="{31EBF68A-9E1F-47E4-A43B-CB5E2084D40A}" type="pres">
      <dgm:prSet presAssocID="{BE7855F2-14B0-4272-84F9-F34CE03AAE06}" presName="hierRoot2" presStyleCnt="0">
        <dgm:presLayoutVars>
          <dgm:hierBranch val="init"/>
        </dgm:presLayoutVars>
      </dgm:prSet>
      <dgm:spPr/>
    </dgm:pt>
    <dgm:pt modelId="{B4CFE4BE-D26F-4D11-A3FB-33CD7F45DDBD}" type="pres">
      <dgm:prSet presAssocID="{BE7855F2-14B0-4272-84F9-F34CE03AAE06}" presName="rootComposite" presStyleCnt="0"/>
      <dgm:spPr/>
    </dgm:pt>
    <dgm:pt modelId="{FF551B83-593F-40EA-9949-52CC93D5290D}" type="pres">
      <dgm:prSet presAssocID="{BE7855F2-14B0-4272-84F9-F34CE03AAE06}" presName="rootText" presStyleLbl="node2" presStyleIdx="2" presStyleCnt="4">
        <dgm:presLayoutVars>
          <dgm:chPref val="3"/>
        </dgm:presLayoutVars>
      </dgm:prSet>
      <dgm:spPr/>
      <dgm:t>
        <a:bodyPr/>
        <a:lstStyle/>
        <a:p>
          <a:endParaRPr lang="de-DE"/>
        </a:p>
      </dgm:t>
    </dgm:pt>
    <dgm:pt modelId="{B0AE79AF-D292-4574-AF62-E08A7A21DF11}" type="pres">
      <dgm:prSet presAssocID="{BE7855F2-14B0-4272-84F9-F34CE03AAE06}" presName="rootConnector" presStyleLbl="node2" presStyleIdx="2" presStyleCnt="4"/>
      <dgm:spPr/>
      <dgm:t>
        <a:bodyPr/>
        <a:lstStyle/>
        <a:p>
          <a:endParaRPr lang="de-DE"/>
        </a:p>
      </dgm:t>
    </dgm:pt>
    <dgm:pt modelId="{DF53CC0D-B463-4ADE-854A-C47548BD1A57}" type="pres">
      <dgm:prSet presAssocID="{BE7855F2-14B0-4272-84F9-F34CE03AAE06}" presName="hierChild4" presStyleCnt="0"/>
      <dgm:spPr/>
    </dgm:pt>
    <dgm:pt modelId="{FD03221A-6D27-4A49-8FDD-63842C3FF6AF}" type="pres">
      <dgm:prSet presAssocID="{BE7855F2-14B0-4272-84F9-F34CE03AAE06}" presName="hierChild5" presStyleCnt="0"/>
      <dgm:spPr/>
    </dgm:pt>
    <dgm:pt modelId="{071A68D8-D97E-4695-97C3-E72A1B3DC9A6}" type="pres">
      <dgm:prSet presAssocID="{E6F7E845-EC6E-4886-B18F-B5BFE0B404DA}" presName="Name37" presStyleLbl="parChTrans1D2" presStyleIdx="3" presStyleCnt="5"/>
      <dgm:spPr/>
      <dgm:t>
        <a:bodyPr/>
        <a:lstStyle/>
        <a:p>
          <a:endParaRPr lang="de-DE"/>
        </a:p>
      </dgm:t>
    </dgm:pt>
    <dgm:pt modelId="{14F51AF6-80F0-40B7-8CEC-8B0C5203BBF4}" type="pres">
      <dgm:prSet presAssocID="{6AC8655A-12F6-49CD-AF8F-67BCC8BCAE57}" presName="hierRoot2" presStyleCnt="0">
        <dgm:presLayoutVars>
          <dgm:hierBranch val="init"/>
        </dgm:presLayoutVars>
      </dgm:prSet>
      <dgm:spPr/>
    </dgm:pt>
    <dgm:pt modelId="{63ACEF30-8AAF-49F5-AE9C-9A69C6079586}" type="pres">
      <dgm:prSet presAssocID="{6AC8655A-12F6-49CD-AF8F-67BCC8BCAE57}" presName="rootComposite" presStyleCnt="0"/>
      <dgm:spPr/>
    </dgm:pt>
    <dgm:pt modelId="{A2EA0617-EE34-4370-924A-88FDAC23DAA5}" type="pres">
      <dgm:prSet presAssocID="{6AC8655A-12F6-49CD-AF8F-67BCC8BCAE57}" presName="rootText" presStyleLbl="node2" presStyleIdx="3" presStyleCnt="4">
        <dgm:presLayoutVars>
          <dgm:chPref val="3"/>
        </dgm:presLayoutVars>
      </dgm:prSet>
      <dgm:spPr/>
      <dgm:t>
        <a:bodyPr/>
        <a:lstStyle/>
        <a:p>
          <a:endParaRPr lang="en-US"/>
        </a:p>
      </dgm:t>
    </dgm:pt>
    <dgm:pt modelId="{6639A557-7F24-49E7-B985-ABA2AE179DEE}" type="pres">
      <dgm:prSet presAssocID="{6AC8655A-12F6-49CD-AF8F-67BCC8BCAE57}" presName="rootConnector" presStyleLbl="node2" presStyleIdx="3" presStyleCnt="4"/>
      <dgm:spPr/>
      <dgm:t>
        <a:bodyPr/>
        <a:lstStyle/>
        <a:p>
          <a:endParaRPr lang="de-DE"/>
        </a:p>
      </dgm:t>
    </dgm:pt>
    <dgm:pt modelId="{1C0325BE-CC19-4D08-B81E-961C4379CC20}" type="pres">
      <dgm:prSet presAssocID="{6AC8655A-12F6-49CD-AF8F-67BCC8BCAE57}" presName="hierChild4" presStyleCnt="0"/>
      <dgm:spPr/>
    </dgm:pt>
    <dgm:pt modelId="{38A8858F-3F60-4EF7-BF8A-DE5F47CAE93F}" type="pres">
      <dgm:prSet presAssocID="{6AC8655A-12F6-49CD-AF8F-67BCC8BCAE57}" presName="hierChild5" presStyleCnt="0"/>
      <dgm:spPr/>
    </dgm:pt>
    <dgm:pt modelId="{FCCC6A79-2786-4CE9-A401-4B1061F31488}" type="pres">
      <dgm:prSet presAssocID="{DD0B2814-EB6E-4614-BB8E-4772024A2D05}" presName="hierChild3" presStyleCnt="0"/>
      <dgm:spPr/>
    </dgm:pt>
    <dgm:pt modelId="{B921EC04-12D1-47D1-9711-A1F40151F07C}" type="pres">
      <dgm:prSet presAssocID="{0CCEFB03-65FA-4278-A62F-FD99A6DB12EE}" presName="Name111" presStyleLbl="parChTrans1D2" presStyleIdx="4" presStyleCnt="5"/>
      <dgm:spPr/>
      <dgm:t>
        <a:bodyPr/>
        <a:lstStyle/>
        <a:p>
          <a:endParaRPr lang="de-DE"/>
        </a:p>
      </dgm:t>
    </dgm:pt>
    <dgm:pt modelId="{703277CD-BC92-4E18-ABCB-E80FC8859E93}" type="pres">
      <dgm:prSet presAssocID="{A6B90A9C-80C2-4948-B851-5BFA36400D5C}" presName="hierRoot3" presStyleCnt="0">
        <dgm:presLayoutVars>
          <dgm:hierBranch val="init"/>
        </dgm:presLayoutVars>
      </dgm:prSet>
      <dgm:spPr/>
    </dgm:pt>
    <dgm:pt modelId="{BB7150EF-D99A-42A1-B28C-B083F7F684F1}" type="pres">
      <dgm:prSet presAssocID="{A6B90A9C-80C2-4948-B851-5BFA36400D5C}" presName="rootComposite3" presStyleCnt="0"/>
      <dgm:spPr/>
    </dgm:pt>
    <dgm:pt modelId="{6EADAFAB-0C5B-4481-802B-811D76DBDE3C}" type="pres">
      <dgm:prSet presAssocID="{A6B90A9C-80C2-4948-B851-5BFA36400D5C}" presName="rootText3" presStyleLbl="asst1" presStyleIdx="0" presStyleCnt="1">
        <dgm:presLayoutVars>
          <dgm:chPref val="3"/>
        </dgm:presLayoutVars>
      </dgm:prSet>
      <dgm:spPr/>
      <dgm:t>
        <a:bodyPr/>
        <a:lstStyle/>
        <a:p>
          <a:endParaRPr lang="de-DE"/>
        </a:p>
      </dgm:t>
    </dgm:pt>
    <dgm:pt modelId="{CBD7EB3E-73A7-4C74-B5DE-412A368E1DFB}" type="pres">
      <dgm:prSet presAssocID="{A6B90A9C-80C2-4948-B851-5BFA36400D5C}" presName="rootConnector3" presStyleLbl="asst1" presStyleIdx="0" presStyleCnt="1"/>
      <dgm:spPr/>
      <dgm:t>
        <a:bodyPr/>
        <a:lstStyle/>
        <a:p>
          <a:endParaRPr lang="de-DE"/>
        </a:p>
      </dgm:t>
    </dgm:pt>
    <dgm:pt modelId="{E42348C7-259D-4C4E-91E6-4870787E873F}" type="pres">
      <dgm:prSet presAssocID="{A6B90A9C-80C2-4948-B851-5BFA36400D5C}" presName="hierChild6" presStyleCnt="0"/>
      <dgm:spPr/>
    </dgm:pt>
    <dgm:pt modelId="{B7EECC0C-D83D-47D1-AFF0-9EF9F71E62AF}" type="pres">
      <dgm:prSet presAssocID="{A6B90A9C-80C2-4948-B851-5BFA36400D5C}" presName="hierChild7" presStyleCnt="0"/>
      <dgm:spPr/>
    </dgm:pt>
  </dgm:ptLst>
  <dgm:cxnLst>
    <dgm:cxn modelId="{9C0BE871-241F-4209-BC8B-2EF670FEF307}" type="presOf" srcId="{6AC8655A-12F6-49CD-AF8F-67BCC8BCAE57}" destId="{A2EA0617-EE34-4370-924A-88FDAC23DAA5}" srcOrd="0" destOrd="0" presId="urn:microsoft.com/office/officeart/2005/8/layout/orgChart1"/>
    <dgm:cxn modelId="{A2D73EDC-3C4C-4222-88A8-7EEBF35684C0}" type="presOf" srcId="{1E81E55D-BC24-4B0E-AFB5-E527CD9FA531}" destId="{D5ED0B98-C0B5-4E67-BE9E-4FA800520945}" srcOrd="0" destOrd="0" presId="urn:microsoft.com/office/officeart/2005/8/layout/orgChart1"/>
    <dgm:cxn modelId="{1E610378-0E55-490F-8F46-36A90D70867F}" type="presOf" srcId="{A6B90A9C-80C2-4948-B851-5BFA36400D5C}" destId="{CBD7EB3E-73A7-4C74-B5DE-412A368E1DFB}" srcOrd="1" destOrd="0" presId="urn:microsoft.com/office/officeart/2005/8/layout/orgChart1"/>
    <dgm:cxn modelId="{4AC0BE6A-DFEC-457B-A185-CC4B8E1E1760}" type="presOf" srcId="{DD0B2814-EB6E-4614-BB8E-4772024A2D05}" destId="{80B38527-1DA6-4936-9CF2-C3F5AAE6FA9A}" srcOrd="0" destOrd="0" presId="urn:microsoft.com/office/officeart/2005/8/layout/orgChart1"/>
    <dgm:cxn modelId="{C23274A4-AA28-46BB-BB88-8A4EEB86A920}" type="presOf" srcId="{E6F7E845-EC6E-4886-B18F-B5BFE0B404DA}" destId="{071A68D8-D97E-4695-97C3-E72A1B3DC9A6}" srcOrd="0" destOrd="0" presId="urn:microsoft.com/office/officeart/2005/8/layout/orgChart1"/>
    <dgm:cxn modelId="{F0122093-B3F2-4790-A24E-E337280F2159}" srcId="{763E962C-F471-4399-8157-642C54A68FBE}" destId="{DD0B2814-EB6E-4614-BB8E-4772024A2D05}" srcOrd="0" destOrd="0" parTransId="{F1FFE6EE-854C-4D44-861E-B0DD667DA51B}" sibTransId="{DEB3E4EA-E82A-4C03-9DBC-602208E46778}"/>
    <dgm:cxn modelId="{7FC5B455-0BB9-4D46-BC5A-5FEC71217837}" srcId="{DD0B2814-EB6E-4614-BB8E-4772024A2D05}" destId="{A6B90A9C-80C2-4948-B851-5BFA36400D5C}" srcOrd="0" destOrd="0" parTransId="{0CCEFB03-65FA-4278-A62F-FD99A6DB12EE}" sibTransId="{D2D0F998-7941-4619-9656-91953E4CCCAC}"/>
    <dgm:cxn modelId="{1E5B3D8E-19B0-40B3-BD97-C200E3B8744F}" type="presOf" srcId="{763E962C-F471-4399-8157-642C54A68FBE}" destId="{C048F647-A33E-4784-8536-85727342DA31}" srcOrd="0" destOrd="0" presId="urn:microsoft.com/office/officeart/2005/8/layout/orgChart1"/>
    <dgm:cxn modelId="{E2BC8D65-861F-4F6E-B08B-D98ACFCFCEF2}" type="presOf" srcId="{A6B90A9C-80C2-4948-B851-5BFA36400D5C}" destId="{6EADAFAB-0C5B-4481-802B-811D76DBDE3C}" srcOrd="0" destOrd="0" presId="urn:microsoft.com/office/officeart/2005/8/layout/orgChart1"/>
    <dgm:cxn modelId="{67A23FEB-DBE8-4B71-B60D-005BBC9AA582}" type="presOf" srcId="{602FF3C8-B18C-48FF-8A35-856F4C782459}" destId="{B78DDB7B-954A-4B5C-911E-8951B34140AD}" srcOrd="1" destOrd="0" presId="urn:microsoft.com/office/officeart/2005/8/layout/orgChart1"/>
    <dgm:cxn modelId="{A68E1F99-FB56-42A6-B3BD-DEA726A8157F}" type="presOf" srcId="{BE7855F2-14B0-4272-84F9-F34CE03AAE06}" destId="{B0AE79AF-D292-4574-AF62-E08A7A21DF11}" srcOrd="1" destOrd="0" presId="urn:microsoft.com/office/officeart/2005/8/layout/orgChart1"/>
    <dgm:cxn modelId="{E951CD2C-E978-43B7-B0CC-B6797B0B9292}" srcId="{DD0B2814-EB6E-4614-BB8E-4772024A2D05}" destId="{04FD9709-6C56-4EE8-8096-F22D61425115}" srcOrd="1" destOrd="0" parTransId="{1E81E55D-BC24-4B0E-AFB5-E527CD9FA531}" sibTransId="{FEFEFC92-EE3E-41B7-8834-6A082197552D}"/>
    <dgm:cxn modelId="{00F69397-4094-4A3F-B142-E706CF336B2E}" type="presOf" srcId="{9F9CB5E3-067D-45B7-BAE6-9D7548E13983}" destId="{E4887E4C-5381-4F26-BCAC-081FAE8AC935}" srcOrd="0" destOrd="0" presId="urn:microsoft.com/office/officeart/2005/8/layout/orgChart1"/>
    <dgm:cxn modelId="{64BD225E-DEB0-49D6-8239-1A94B49F3394}" srcId="{DD0B2814-EB6E-4614-BB8E-4772024A2D05}" destId="{602FF3C8-B18C-48FF-8A35-856F4C782459}" srcOrd="2" destOrd="0" parTransId="{9F9CB5E3-067D-45B7-BAE6-9D7548E13983}" sibTransId="{4781D928-CA48-4D6B-9110-EA69E2CF7137}"/>
    <dgm:cxn modelId="{64D850A6-0C24-41C4-9DC7-B7A42C37EE73}" srcId="{DD0B2814-EB6E-4614-BB8E-4772024A2D05}" destId="{6AC8655A-12F6-49CD-AF8F-67BCC8BCAE57}" srcOrd="4" destOrd="0" parTransId="{E6F7E845-EC6E-4886-B18F-B5BFE0B404DA}" sibTransId="{28580487-E6B2-4334-93F0-6AC36A14E5F1}"/>
    <dgm:cxn modelId="{D583F4A9-2474-47C0-BEAB-EC832E3CA17D}" type="presOf" srcId="{BE7855F2-14B0-4272-84F9-F34CE03AAE06}" destId="{FF551B83-593F-40EA-9949-52CC93D5290D}" srcOrd="0" destOrd="0" presId="urn:microsoft.com/office/officeart/2005/8/layout/orgChart1"/>
    <dgm:cxn modelId="{5C38CFC7-CDDC-43C3-A49B-22DAA61F9CFB}" type="presOf" srcId="{0CCEFB03-65FA-4278-A62F-FD99A6DB12EE}" destId="{B921EC04-12D1-47D1-9711-A1F40151F07C}" srcOrd="0" destOrd="0" presId="urn:microsoft.com/office/officeart/2005/8/layout/orgChart1"/>
    <dgm:cxn modelId="{8A71C924-FD55-421B-B482-26B05CF4563F}" type="presOf" srcId="{04FD9709-6C56-4EE8-8096-F22D61425115}" destId="{0F3F9ED2-8F0E-4D1D-A99F-01478AB5914E}" srcOrd="1" destOrd="0" presId="urn:microsoft.com/office/officeart/2005/8/layout/orgChart1"/>
    <dgm:cxn modelId="{84F0DEF1-6815-46E2-ADD8-94FFA9DAB1BB}" type="presOf" srcId="{DD0B2814-EB6E-4614-BB8E-4772024A2D05}" destId="{409437AC-B216-477A-8E59-1004B917EFE4}" srcOrd="1" destOrd="0" presId="urn:microsoft.com/office/officeart/2005/8/layout/orgChart1"/>
    <dgm:cxn modelId="{DF381F6C-2F95-4FBB-98CE-D8A1DDBD8851}" type="presOf" srcId="{04FD9709-6C56-4EE8-8096-F22D61425115}" destId="{94359FFF-268F-414A-87A1-93C62B06AA46}" srcOrd="0" destOrd="0" presId="urn:microsoft.com/office/officeart/2005/8/layout/orgChart1"/>
    <dgm:cxn modelId="{43602CAA-FD5E-44FA-9D5B-8740364D8076}" type="presOf" srcId="{6AC8655A-12F6-49CD-AF8F-67BCC8BCAE57}" destId="{6639A557-7F24-49E7-B985-ABA2AE179DEE}" srcOrd="1" destOrd="0" presId="urn:microsoft.com/office/officeart/2005/8/layout/orgChart1"/>
    <dgm:cxn modelId="{2F41ACB4-7101-48D8-809A-E7801288814D}" type="presOf" srcId="{3AE95126-81E9-4C3B-AA3E-D29E528296D1}" destId="{0A13797D-A49D-4304-B3DA-FBB61E3BC11E}" srcOrd="0" destOrd="0" presId="urn:microsoft.com/office/officeart/2005/8/layout/orgChart1"/>
    <dgm:cxn modelId="{FB93AFC1-5499-45EC-BD72-0F4B3718A79E}" type="presOf" srcId="{602FF3C8-B18C-48FF-8A35-856F4C782459}" destId="{967CC0EE-C4CE-48A9-AD5D-3939A3F1BC44}" srcOrd="0" destOrd="0" presId="urn:microsoft.com/office/officeart/2005/8/layout/orgChart1"/>
    <dgm:cxn modelId="{33C8C4E0-70EA-49A3-ACA6-EC3B99282A6D}" srcId="{DD0B2814-EB6E-4614-BB8E-4772024A2D05}" destId="{BE7855F2-14B0-4272-84F9-F34CE03AAE06}" srcOrd="3" destOrd="0" parTransId="{3AE95126-81E9-4C3B-AA3E-D29E528296D1}" sibTransId="{9E4AE363-51C2-4537-B9CB-77BA3F31E887}"/>
    <dgm:cxn modelId="{BD6CAEFA-EE0F-445F-BFAD-197567174F11}" type="presParOf" srcId="{C048F647-A33E-4784-8536-85727342DA31}" destId="{5BAA06CF-642B-4CA7-809D-FFC4CF2B5CB4}" srcOrd="0" destOrd="0" presId="urn:microsoft.com/office/officeart/2005/8/layout/orgChart1"/>
    <dgm:cxn modelId="{F3DFCAC2-9F74-4B21-857B-48386DA490B4}" type="presParOf" srcId="{5BAA06CF-642B-4CA7-809D-FFC4CF2B5CB4}" destId="{F99E2FA6-5DA4-48A4-9900-1A4A32758816}" srcOrd="0" destOrd="0" presId="urn:microsoft.com/office/officeart/2005/8/layout/orgChart1"/>
    <dgm:cxn modelId="{E894A70E-87FF-4C5A-A0C3-0A72B434C387}" type="presParOf" srcId="{F99E2FA6-5DA4-48A4-9900-1A4A32758816}" destId="{80B38527-1DA6-4936-9CF2-C3F5AAE6FA9A}" srcOrd="0" destOrd="0" presId="urn:microsoft.com/office/officeart/2005/8/layout/orgChart1"/>
    <dgm:cxn modelId="{B42866B2-F468-4B31-8EA6-B16F781CE942}" type="presParOf" srcId="{F99E2FA6-5DA4-48A4-9900-1A4A32758816}" destId="{409437AC-B216-477A-8E59-1004B917EFE4}" srcOrd="1" destOrd="0" presId="urn:microsoft.com/office/officeart/2005/8/layout/orgChart1"/>
    <dgm:cxn modelId="{5DBA3123-C364-4C3A-9111-141F8479442F}" type="presParOf" srcId="{5BAA06CF-642B-4CA7-809D-FFC4CF2B5CB4}" destId="{111C3C7D-8E4F-4BEC-9563-97378E5F315E}" srcOrd="1" destOrd="0" presId="urn:microsoft.com/office/officeart/2005/8/layout/orgChart1"/>
    <dgm:cxn modelId="{E874A764-5F76-4649-9DF7-E78556BC6C97}" type="presParOf" srcId="{111C3C7D-8E4F-4BEC-9563-97378E5F315E}" destId="{D5ED0B98-C0B5-4E67-BE9E-4FA800520945}" srcOrd="0" destOrd="0" presId="urn:microsoft.com/office/officeart/2005/8/layout/orgChart1"/>
    <dgm:cxn modelId="{F40CE407-042C-4EBD-940F-EE716A2C70BA}" type="presParOf" srcId="{111C3C7D-8E4F-4BEC-9563-97378E5F315E}" destId="{128E71C0-BF43-4E4B-9669-A1980DD16DEE}" srcOrd="1" destOrd="0" presId="urn:microsoft.com/office/officeart/2005/8/layout/orgChart1"/>
    <dgm:cxn modelId="{9E637E87-6C70-4F68-BEA0-A69B437DB1F7}" type="presParOf" srcId="{128E71C0-BF43-4E4B-9669-A1980DD16DEE}" destId="{6BFC0301-D3DC-4AA9-8EF3-0A786394EBDB}" srcOrd="0" destOrd="0" presId="urn:microsoft.com/office/officeart/2005/8/layout/orgChart1"/>
    <dgm:cxn modelId="{900ACC4F-168E-4B89-A3C9-32E0CC797E9D}" type="presParOf" srcId="{6BFC0301-D3DC-4AA9-8EF3-0A786394EBDB}" destId="{94359FFF-268F-414A-87A1-93C62B06AA46}" srcOrd="0" destOrd="0" presId="urn:microsoft.com/office/officeart/2005/8/layout/orgChart1"/>
    <dgm:cxn modelId="{61B30505-B4EB-444C-8234-ADECBE448A77}" type="presParOf" srcId="{6BFC0301-D3DC-4AA9-8EF3-0A786394EBDB}" destId="{0F3F9ED2-8F0E-4D1D-A99F-01478AB5914E}" srcOrd="1" destOrd="0" presId="urn:microsoft.com/office/officeart/2005/8/layout/orgChart1"/>
    <dgm:cxn modelId="{79CD998D-87F2-451F-9D29-8F080F29F305}" type="presParOf" srcId="{128E71C0-BF43-4E4B-9669-A1980DD16DEE}" destId="{C47B92A6-ECB4-4014-8274-99F0EE7D06A9}" srcOrd="1" destOrd="0" presId="urn:microsoft.com/office/officeart/2005/8/layout/orgChart1"/>
    <dgm:cxn modelId="{BE967119-4C8B-4AC8-A1B6-028F00634720}" type="presParOf" srcId="{128E71C0-BF43-4E4B-9669-A1980DD16DEE}" destId="{60543B6D-294D-482B-A28A-33E92DF286C3}" srcOrd="2" destOrd="0" presId="urn:microsoft.com/office/officeart/2005/8/layout/orgChart1"/>
    <dgm:cxn modelId="{02018BD9-5641-4A2D-90F7-C5886C717931}" type="presParOf" srcId="{111C3C7D-8E4F-4BEC-9563-97378E5F315E}" destId="{E4887E4C-5381-4F26-BCAC-081FAE8AC935}" srcOrd="2" destOrd="0" presId="urn:microsoft.com/office/officeart/2005/8/layout/orgChart1"/>
    <dgm:cxn modelId="{73F769E2-CE09-498B-910C-46B132EBD882}" type="presParOf" srcId="{111C3C7D-8E4F-4BEC-9563-97378E5F315E}" destId="{5852853F-35DE-434B-8D5D-D9C65F5F05B0}" srcOrd="3" destOrd="0" presId="urn:microsoft.com/office/officeart/2005/8/layout/orgChart1"/>
    <dgm:cxn modelId="{F65367BB-C923-4E27-A253-177961EBA114}" type="presParOf" srcId="{5852853F-35DE-434B-8D5D-D9C65F5F05B0}" destId="{8C3C262B-D569-4FD6-9E9C-558EDAD9480F}" srcOrd="0" destOrd="0" presId="urn:microsoft.com/office/officeart/2005/8/layout/orgChart1"/>
    <dgm:cxn modelId="{E0E81F53-2B9E-4B83-8454-A0EA6672B16E}" type="presParOf" srcId="{8C3C262B-D569-4FD6-9E9C-558EDAD9480F}" destId="{967CC0EE-C4CE-48A9-AD5D-3939A3F1BC44}" srcOrd="0" destOrd="0" presId="urn:microsoft.com/office/officeart/2005/8/layout/orgChart1"/>
    <dgm:cxn modelId="{24E897D4-D119-40A8-B4D5-E73DE1020D38}" type="presParOf" srcId="{8C3C262B-D569-4FD6-9E9C-558EDAD9480F}" destId="{B78DDB7B-954A-4B5C-911E-8951B34140AD}" srcOrd="1" destOrd="0" presId="urn:microsoft.com/office/officeart/2005/8/layout/orgChart1"/>
    <dgm:cxn modelId="{9FB1A039-76EB-4492-B581-AD47802EDB37}" type="presParOf" srcId="{5852853F-35DE-434B-8D5D-D9C65F5F05B0}" destId="{31CDC2F7-F908-48C4-AD0D-5804648871C9}" srcOrd="1" destOrd="0" presId="urn:microsoft.com/office/officeart/2005/8/layout/orgChart1"/>
    <dgm:cxn modelId="{50836252-E411-49E5-9F7F-C1C4D5081866}" type="presParOf" srcId="{5852853F-35DE-434B-8D5D-D9C65F5F05B0}" destId="{48287935-28EA-4780-A2A5-D63AED42FDF3}" srcOrd="2" destOrd="0" presId="urn:microsoft.com/office/officeart/2005/8/layout/orgChart1"/>
    <dgm:cxn modelId="{936C7D2A-3ED4-4023-817B-F34EBF3E94B2}" type="presParOf" srcId="{111C3C7D-8E4F-4BEC-9563-97378E5F315E}" destId="{0A13797D-A49D-4304-B3DA-FBB61E3BC11E}" srcOrd="4" destOrd="0" presId="urn:microsoft.com/office/officeart/2005/8/layout/orgChart1"/>
    <dgm:cxn modelId="{BCE7B074-B3DB-4CA4-802B-44964CCFA7C4}" type="presParOf" srcId="{111C3C7D-8E4F-4BEC-9563-97378E5F315E}" destId="{31EBF68A-9E1F-47E4-A43B-CB5E2084D40A}" srcOrd="5" destOrd="0" presId="urn:microsoft.com/office/officeart/2005/8/layout/orgChart1"/>
    <dgm:cxn modelId="{7C511D7E-5178-4F1C-A1BF-E48A7F2211C3}" type="presParOf" srcId="{31EBF68A-9E1F-47E4-A43B-CB5E2084D40A}" destId="{B4CFE4BE-D26F-4D11-A3FB-33CD7F45DDBD}" srcOrd="0" destOrd="0" presId="urn:microsoft.com/office/officeart/2005/8/layout/orgChart1"/>
    <dgm:cxn modelId="{B31E893C-AAFB-45FC-9D0F-199F49FAF840}" type="presParOf" srcId="{B4CFE4BE-D26F-4D11-A3FB-33CD7F45DDBD}" destId="{FF551B83-593F-40EA-9949-52CC93D5290D}" srcOrd="0" destOrd="0" presId="urn:microsoft.com/office/officeart/2005/8/layout/orgChart1"/>
    <dgm:cxn modelId="{BFA55B30-4222-45BA-8B1D-8C5C8DB0206F}" type="presParOf" srcId="{B4CFE4BE-D26F-4D11-A3FB-33CD7F45DDBD}" destId="{B0AE79AF-D292-4574-AF62-E08A7A21DF11}" srcOrd="1" destOrd="0" presId="urn:microsoft.com/office/officeart/2005/8/layout/orgChart1"/>
    <dgm:cxn modelId="{BE7ED8F2-D5BB-4310-94F1-9D2EF81D19C0}" type="presParOf" srcId="{31EBF68A-9E1F-47E4-A43B-CB5E2084D40A}" destId="{DF53CC0D-B463-4ADE-854A-C47548BD1A57}" srcOrd="1" destOrd="0" presId="urn:microsoft.com/office/officeart/2005/8/layout/orgChart1"/>
    <dgm:cxn modelId="{AE677F00-6CC0-4BEC-9672-9E084B4FA92A}" type="presParOf" srcId="{31EBF68A-9E1F-47E4-A43B-CB5E2084D40A}" destId="{FD03221A-6D27-4A49-8FDD-63842C3FF6AF}" srcOrd="2" destOrd="0" presId="urn:microsoft.com/office/officeart/2005/8/layout/orgChart1"/>
    <dgm:cxn modelId="{AC4D5A48-BAE2-41EB-B771-723C4EB8D237}" type="presParOf" srcId="{111C3C7D-8E4F-4BEC-9563-97378E5F315E}" destId="{071A68D8-D97E-4695-97C3-E72A1B3DC9A6}" srcOrd="6" destOrd="0" presId="urn:microsoft.com/office/officeart/2005/8/layout/orgChart1"/>
    <dgm:cxn modelId="{95BFBCDB-F765-4ADA-B337-59043D02D77B}" type="presParOf" srcId="{111C3C7D-8E4F-4BEC-9563-97378E5F315E}" destId="{14F51AF6-80F0-40B7-8CEC-8B0C5203BBF4}" srcOrd="7" destOrd="0" presId="urn:microsoft.com/office/officeart/2005/8/layout/orgChart1"/>
    <dgm:cxn modelId="{6537A67E-E798-470A-B60D-DF4B87B4D3D5}" type="presParOf" srcId="{14F51AF6-80F0-40B7-8CEC-8B0C5203BBF4}" destId="{63ACEF30-8AAF-49F5-AE9C-9A69C6079586}" srcOrd="0" destOrd="0" presId="urn:microsoft.com/office/officeart/2005/8/layout/orgChart1"/>
    <dgm:cxn modelId="{CE62532A-AD85-4442-9736-6F56D7AB3EB6}" type="presParOf" srcId="{63ACEF30-8AAF-49F5-AE9C-9A69C6079586}" destId="{A2EA0617-EE34-4370-924A-88FDAC23DAA5}" srcOrd="0" destOrd="0" presId="urn:microsoft.com/office/officeart/2005/8/layout/orgChart1"/>
    <dgm:cxn modelId="{EA91681B-6E53-4D84-9B33-D8844739FAA6}" type="presParOf" srcId="{63ACEF30-8AAF-49F5-AE9C-9A69C6079586}" destId="{6639A557-7F24-49E7-B985-ABA2AE179DEE}" srcOrd="1" destOrd="0" presId="urn:microsoft.com/office/officeart/2005/8/layout/orgChart1"/>
    <dgm:cxn modelId="{578046A2-C2E0-4894-A66B-CD1E424E0F71}" type="presParOf" srcId="{14F51AF6-80F0-40B7-8CEC-8B0C5203BBF4}" destId="{1C0325BE-CC19-4D08-B81E-961C4379CC20}" srcOrd="1" destOrd="0" presId="urn:microsoft.com/office/officeart/2005/8/layout/orgChart1"/>
    <dgm:cxn modelId="{87AECE36-EFC4-43D4-BA27-F22C0F63E0D1}" type="presParOf" srcId="{14F51AF6-80F0-40B7-8CEC-8B0C5203BBF4}" destId="{38A8858F-3F60-4EF7-BF8A-DE5F47CAE93F}" srcOrd="2" destOrd="0" presId="urn:microsoft.com/office/officeart/2005/8/layout/orgChart1"/>
    <dgm:cxn modelId="{8E76AE77-089C-44D6-88E9-8863C065C135}" type="presParOf" srcId="{5BAA06CF-642B-4CA7-809D-FFC4CF2B5CB4}" destId="{FCCC6A79-2786-4CE9-A401-4B1061F31488}" srcOrd="2" destOrd="0" presId="urn:microsoft.com/office/officeart/2005/8/layout/orgChart1"/>
    <dgm:cxn modelId="{6D37916D-659B-4150-B3E9-E9ADF991C784}" type="presParOf" srcId="{FCCC6A79-2786-4CE9-A401-4B1061F31488}" destId="{B921EC04-12D1-47D1-9711-A1F40151F07C}" srcOrd="0" destOrd="0" presId="urn:microsoft.com/office/officeart/2005/8/layout/orgChart1"/>
    <dgm:cxn modelId="{E8AFE8D5-C0CD-48FF-BB7F-3ED2224A7E65}" type="presParOf" srcId="{FCCC6A79-2786-4CE9-A401-4B1061F31488}" destId="{703277CD-BC92-4E18-ABCB-E80FC8859E93}" srcOrd="1" destOrd="0" presId="urn:microsoft.com/office/officeart/2005/8/layout/orgChart1"/>
    <dgm:cxn modelId="{53AABC32-1EE2-4F99-A3B8-CC1B430386F7}" type="presParOf" srcId="{703277CD-BC92-4E18-ABCB-E80FC8859E93}" destId="{BB7150EF-D99A-42A1-B28C-B083F7F684F1}" srcOrd="0" destOrd="0" presId="urn:microsoft.com/office/officeart/2005/8/layout/orgChart1"/>
    <dgm:cxn modelId="{3394DD8A-43AC-43DB-8284-03E6E3F73C3D}" type="presParOf" srcId="{BB7150EF-D99A-42A1-B28C-B083F7F684F1}" destId="{6EADAFAB-0C5B-4481-802B-811D76DBDE3C}" srcOrd="0" destOrd="0" presId="urn:microsoft.com/office/officeart/2005/8/layout/orgChart1"/>
    <dgm:cxn modelId="{44D7D2EA-FA52-4F25-A1CB-C1265B944574}" type="presParOf" srcId="{BB7150EF-D99A-42A1-B28C-B083F7F684F1}" destId="{CBD7EB3E-73A7-4C74-B5DE-412A368E1DFB}" srcOrd="1" destOrd="0" presId="urn:microsoft.com/office/officeart/2005/8/layout/orgChart1"/>
    <dgm:cxn modelId="{EB1739E4-DCE1-4F07-8ED8-552B0091D895}" type="presParOf" srcId="{703277CD-BC92-4E18-ABCB-E80FC8859E93}" destId="{E42348C7-259D-4C4E-91E6-4870787E873F}" srcOrd="1" destOrd="0" presId="urn:microsoft.com/office/officeart/2005/8/layout/orgChart1"/>
    <dgm:cxn modelId="{9B1B740D-A039-46EC-BC99-8C2ADEA5C91B}" type="presParOf" srcId="{703277CD-BC92-4E18-ABCB-E80FC8859E93}" destId="{B7EECC0C-D83D-47D1-AFF0-9EF9F71E62AF}"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8624A-7532-45FD-9528-03E3648015AF}">
      <dsp:nvSpPr>
        <dsp:cNvPr id="0" name=""/>
        <dsp:cNvSpPr/>
      </dsp:nvSpPr>
      <dsp:spPr>
        <a:xfrm>
          <a:off x="2879271" y="869721"/>
          <a:ext cx="806895" cy="241338"/>
        </a:xfrm>
        <a:custGeom>
          <a:avLst/>
          <a:gdLst/>
          <a:ahLst/>
          <a:cxnLst/>
          <a:rect l="0" t="0" r="0" b="0"/>
          <a:pathLst>
            <a:path>
              <a:moveTo>
                <a:pt x="0" y="241338"/>
              </a:moveTo>
              <a:lnTo>
                <a:pt x="80689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CCA4CA-981F-482B-AC74-57699058570E}">
      <dsp:nvSpPr>
        <dsp:cNvPr id="0" name=""/>
        <dsp:cNvSpPr/>
      </dsp:nvSpPr>
      <dsp:spPr>
        <a:xfrm>
          <a:off x="2702497" y="1111059"/>
          <a:ext cx="176773" cy="774436"/>
        </a:xfrm>
        <a:custGeom>
          <a:avLst/>
          <a:gdLst/>
          <a:ahLst/>
          <a:cxnLst/>
          <a:rect l="0" t="0" r="0" b="0"/>
          <a:pathLst>
            <a:path>
              <a:moveTo>
                <a:pt x="176773" y="0"/>
              </a:moveTo>
              <a:lnTo>
                <a:pt x="176773" y="774436"/>
              </a:lnTo>
              <a:lnTo>
                <a:pt x="0" y="7744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ECDDDB-2BF2-498B-B0F5-03702E38856A}">
      <dsp:nvSpPr>
        <dsp:cNvPr id="0" name=""/>
        <dsp:cNvSpPr/>
      </dsp:nvSpPr>
      <dsp:spPr>
        <a:xfrm>
          <a:off x="2879271" y="1111059"/>
          <a:ext cx="2037105" cy="1548873"/>
        </a:xfrm>
        <a:custGeom>
          <a:avLst/>
          <a:gdLst/>
          <a:ahLst/>
          <a:cxnLst/>
          <a:rect l="0" t="0" r="0" b="0"/>
          <a:pathLst>
            <a:path>
              <a:moveTo>
                <a:pt x="0" y="0"/>
              </a:moveTo>
              <a:lnTo>
                <a:pt x="0" y="1372100"/>
              </a:lnTo>
              <a:lnTo>
                <a:pt x="2037105" y="1372100"/>
              </a:lnTo>
              <a:lnTo>
                <a:pt x="2037105" y="15488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A934A4-FF23-49DF-8BAE-C98A2E5AD800}">
      <dsp:nvSpPr>
        <dsp:cNvPr id="0" name=""/>
        <dsp:cNvSpPr/>
      </dsp:nvSpPr>
      <dsp:spPr>
        <a:xfrm>
          <a:off x="2833551" y="1111059"/>
          <a:ext cx="91440" cy="1548873"/>
        </a:xfrm>
        <a:custGeom>
          <a:avLst/>
          <a:gdLst/>
          <a:ahLst/>
          <a:cxnLst/>
          <a:rect l="0" t="0" r="0" b="0"/>
          <a:pathLst>
            <a:path>
              <a:moveTo>
                <a:pt x="45720" y="0"/>
              </a:moveTo>
              <a:lnTo>
                <a:pt x="45720" y="15488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220E4F-5BBF-4D13-9507-5282CC4A62F1}">
      <dsp:nvSpPr>
        <dsp:cNvPr id="0" name=""/>
        <dsp:cNvSpPr/>
      </dsp:nvSpPr>
      <dsp:spPr>
        <a:xfrm>
          <a:off x="842165" y="1111059"/>
          <a:ext cx="2037105" cy="1548873"/>
        </a:xfrm>
        <a:custGeom>
          <a:avLst/>
          <a:gdLst/>
          <a:ahLst/>
          <a:cxnLst/>
          <a:rect l="0" t="0" r="0" b="0"/>
          <a:pathLst>
            <a:path>
              <a:moveTo>
                <a:pt x="2037105" y="0"/>
              </a:moveTo>
              <a:lnTo>
                <a:pt x="2037105" y="1372100"/>
              </a:lnTo>
              <a:lnTo>
                <a:pt x="0" y="1372100"/>
              </a:lnTo>
              <a:lnTo>
                <a:pt x="0" y="15488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2D197C-D43A-4761-8EAD-A143A4325319}">
      <dsp:nvSpPr>
        <dsp:cNvPr id="0" name=""/>
        <dsp:cNvSpPr/>
      </dsp:nvSpPr>
      <dsp:spPr>
        <a:xfrm>
          <a:off x="2037492" y="269280"/>
          <a:ext cx="1683558" cy="8417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Corporate IT Security</a:t>
          </a:r>
          <a:br>
            <a:rPr lang="de-DE" sz="1600" kern="1200" dirty="0" smtClean="0"/>
          </a:br>
          <a:r>
            <a:rPr lang="de-DE" sz="1600" b="1" kern="1200" dirty="0" smtClean="0"/>
            <a:t>CISO</a:t>
          </a:r>
          <a:endParaRPr lang="de-DE" sz="1600" b="1" kern="1200" dirty="0"/>
        </a:p>
      </dsp:txBody>
      <dsp:txXfrm>
        <a:off x="2037492" y="269280"/>
        <a:ext cx="1683558" cy="841779"/>
      </dsp:txXfrm>
    </dsp:sp>
    <dsp:sp modelId="{D641538C-6A28-4EBD-9FB4-A2FC1004B4A4}">
      <dsp:nvSpPr>
        <dsp:cNvPr id="0" name=""/>
        <dsp:cNvSpPr/>
      </dsp:nvSpPr>
      <dsp:spPr>
        <a:xfrm>
          <a:off x="386" y="2659933"/>
          <a:ext cx="1683558" cy="8417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Partner</a:t>
          </a:r>
          <a:endParaRPr lang="de-DE" sz="1600" kern="1200" dirty="0"/>
        </a:p>
      </dsp:txBody>
      <dsp:txXfrm>
        <a:off x="386" y="2659933"/>
        <a:ext cx="1683558" cy="841779"/>
      </dsp:txXfrm>
    </dsp:sp>
    <dsp:sp modelId="{0D0316ED-757A-46C5-AE49-EF71EE80B968}">
      <dsp:nvSpPr>
        <dsp:cNvPr id="0" name=""/>
        <dsp:cNvSpPr/>
      </dsp:nvSpPr>
      <dsp:spPr>
        <a:xfrm>
          <a:off x="2037492" y="2659933"/>
          <a:ext cx="1683558" cy="8417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ISO 1-x</a:t>
          </a:r>
          <a:br>
            <a:rPr lang="de-DE" sz="1600" kern="1200" dirty="0" smtClean="0"/>
          </a:br>
          <a:r>
            <a:rPr lang="de-DE" sz="1600" kern="1200" dirty="0" smtClean="0">
              <a:solidFill>
                <a:srgbClr val="FF0000"/>
              </a:solidFill>
            </a:rPr>
            <a:t>S-SPOC</a:t>
          </a:r>
        </a:p>
        <a:p>
          <a:pPr lvl="0" algn="ctr" defTabSz="711200">
            <a:lnSpc>
              <a:spcPct val="90000"/>
            </a:lnSpc>
            <a:spcBef>
              <a:spcPct val="0"/>
            </a:spcBef>
            <a:spcAft>
              <a:spcPct val="35000"/>
            </a:spcAft>
          </a:pPr>
          <a:r>
            <a:rPr lang="de-DE" sz="1600" kern="1200" dirty="0" smtClean="0"/>
            <a:t>Betrieb</a:t>
          </a:r>
          <a:endParaRPr lang="de-DE" sz="1600" kern="1200" dirty="0"/>
        </a:p>
      </dsp:txBody>
      <dsp:txXfrm>
        <a:off x="2037492" y="2659933"/>
        <a:ext cx="1683558" cy="841779"/>
      </dsp:txXfrm>
    </dsp:sp>
    <dsp:sp modelId="{9F91F7FB-F56D-4180-B94C-6616E57FE395}">
      <dsp:nvSpPr>
        <dsp:cNvPr id="0" name=""/>
        <dsp:cNvSpPr/>
      </dsp:nvSpPr>
      <dsp:spPr>
        <a:xfrm>
          <a:off x="4074597" y="2659933"/>
          <a:ext cx="1683558" cy="8417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Externe Unternehmen</a:t>
          </a:r>
          <a:endParaRPr lang="de-DE" sz="1600" kern="1200" dirty="0"/>
        </a:p>
      </dsp:txBody>
      <dsp:txXfrm>
        <a:off x="4074597" y="2659933"/>
        <a:ext cx="1683558" cy="841779"/>
      </dsp:txXfrm>
    </dsp:sp>
    <dsp:sp modelId="{89B51168-6B71-4D31-B35F-7AB69C0299E5}">
      <dsp:nvSpPr>
        <dsp:cNvPr id="0" name=""/>
        <dsp:cNvSpPr/>
      </dsp:nvSpPr>
      <dsp:spPr>
        <a:xfrm>
          <a:off x="1018939" y="1464606"/>
          <a:ext cx="1683558" cy="8417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Leitstand</a:t>
          </a:r>
          <a:endParaRPr lang="de-DE" sz="1600" kern="1200" dirty="0"/>
        </a:p>
      </dsp:txBody>
      <dsp:txXfrm>
        <a:off x="1018939" y="1464606"/>
        <a:ext cx="1683558" cy="841779"/>
      </dsp:txXfrm>
    </dsp:sp>
    <dsp:sp modelId="{575EE726-C6B6-443A-9DED-68C3B87C3341}">
      <dsp:nvSpPr>
        <dsp:cNvPr id="0" name=""/>
        <dsp:cNvSpPr/>
      </dsp:nvSpPr>
      <dsp:spPr>
        <a:xfrm>
          <a:off x="3686167" y="636834"/>
          <a:ext cx="1683558" cy="465773"/>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Risiko Management</a:t>
          </a:r>
          <a:endParaRPr lang="de-DE" sz="1600" kern="1200" dirty="0"/>
        </a:p>
      </dsp:txBody>
      <dsp:txXfrm>
        <a:off x="3686167" y="636834"/>
        <a:ext cx="1683558" cy="4657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9682D-2CE9-4627-B244-74CE289B9AEB}">
      <dsp:nvSpPr>
        <dsp:cNvPr id="0" name=""/>
        <dsp:cNvSpPr/>
      </dsp:nvSpPr>
      <dsp:spPr>
        <a:xfrm>
          <a:off x="4506528" y="467830"/>
          <a:ext cx="97825" cy="428570"/>
        </a:xfrm>
        <a:custGeom>
          <a:avLst/>
          <a:gdLst/>
          <a:ahLst/>
          <a:cxnLst/>
          <a:rect l="0" t="0" r="0" b="0"/>
          <a:pathLst>
            <a:path>
              <a:moveTo>
                <a:pt x="97825" y="0"/>
              </a:moveTo>
              <a:lnTo>
                <a:pt x="97825" y="428570"/>
              </a:lnTo>
              <a:lnTo>
                <a:pt x="0" y="428570"/>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AFA6ACD7-E6D8-4213-B178-42F7805BF702}">
      <dsp:nvSpPr>
        <dsp:cNvPr id="0" name=""/>
        <dsp:cNvSpPr/>
      </dsp:nvSpPr>
      <dsp:spPr>
        <a:xfrm>
          <a:off x="4604354" y="467830"/>
          <a:ext cx="1690988" cy="857140"/>
        </a:xfrm>
        <a:custGeom>
          <a:avLst/>
          <a:gdLst/>
          <a:ahLst/>
          <a:cxnLst/>
          <a:rect l="0" t="0" r="0" b="0"/>
          <a:pathLst>
            <a:path>
              <a:moveTo>
                <a:pt x="0" y="0"/>
              </a:moveTo>
              <a:lnTo>
                <a:pt x="0" y="759314"/>
              </a:lnTo>
              <a:lnTo>
                <a:pt x="1690988" y="759314"/>
              </a:lnTo>
              <a:lnTo>
                <a:pt x="1690988" y="857140"/>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BE9C2049-51F3-4779-937D-9BDDB9FEBD52}">
      <dsp:nvSpPr>
        <dsp:cNvPr id="0" name=""/>
        <dsp:cNvSpPr/>
      </dsp:nvSpPr>
      <dsp:spPr>
        <a:xfrm>
          <a:off x="4604354" y="467830"/>
          <a:ext cx="563662" cy="857140"/>
        </a:xfrm>
        <a:custGeom>
          <a:avLst/>
          <a:gdLst/>
          <a:ahLst/>
          <a:cxnLst/>
          <a:rect l="0" t="0" r="0" b="0"/>
          <a:pathLst>
            <a:path>
              <a:moveTo>
                <a:pt x="0" y="0"/>
              </a:moveTo>
              <a:lnTo>
                <a:pt x="0" y="759314"/>
              </a:lnTo>
              <a:lnTo>
                <a:pt x="563662" y="759314"/>
              </a:lnTo>
              <a:lnTo>
                <a:pt x="563662" y="857140"/>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8CD2855B-4F4C-4364-998C-E069112ADC4A}">
      <dsp:nvSpPr>
        <dsp:cNvPr id="0" name=""/>
        <dsp:cNvSpPr/>
      </dsp:nvSpPr>
      <dsp:spPr>
        <a:xfrm>
          <a:off x="4040691" y="1790807"/>
          <a:ext cx="1663756" cy="195651"/>
        </a:xfrm>
        <a:custGeom>
          <a:avLst/>
          <a:gdLst/>
          <a:ahLst/>
          <a:cxnLst/>
          <a:rect l="0" t="0" r="0" b="0"/>
          <a:pathLst>
            <a:path>
              <a:moveTo>
                <a:pt x="0" y="0"/>
              </a:moveTo>
              <a:lnTo>
                <a:pt x="0" y="97825"/>
              </a:lnTo>
              <a:lnTo>
                <a:pt x="1663756" y="97825"/>
              </a:lnTo>
              <a:lnTo>
                <a:pt x="1663756" y="195651"/>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AB356BD3-1B5C-49F7-8F8D-6BD43479F785}">
      <dsp:nvSpPr>
        <dsp:cNvPr id="0" name=""/>
        <dsp:cNvSpPr/>
      </dsp:nvSpPr>
      <dsp:spPr>
        <a:xfrm>
          <a:off x="3420407" y="2452296"/>
          <a:ext cx="226749" cy="428570"/>
        </a:xfrm>
        <a:custGeom>
          <a:avLst/>
          <a:gdLst/>
          <a:ahLst/>
          <a:cxnLst/>
          <a:rect l="0" t="0" r="0" b="0"/>
          <a:pathLst>
            <a:path>
              <a:moveTo>
                <a:pt x="0" y="0"/>
              </a:moveTo>
              <a:lnTo>
                <a:pt x="0" y="428570"/>
              </a:lnTo>
              <a:lnTo>
                <a:pt x="226749" y="428570"/>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4678A702-C5AA-4D76-B2C0-ED8F7445C1AC}">
      <dsp:nvSpPr>
        <dsp:cNvPr id="0" name=""/>
        <dsp:cNvSpPr/>
      </dsp:nvSpPr>
      <dsp:spPr>
        <a:xfrm>
          <a:off x="3979351" y="1790807"/>
          <a:ext cx="91440" cy="195651"/>
        </a:xfrm>
        <a:custGeom>
          <a:avLst/>
          <a:gdLst/>
          <a:ahLst/>
          <a:cxnLst/>
          <a:rect l="0" t="0" r="0" b="0"/>
          <a:pathLst>
            <a:path>
              <a:moveTo>
                <a:pt x="61339" y="0"/>
              </a:moveTo>
              <a:lnTo>
                <a:pt x="61339" y="97825"/>
              </a:lnTo>
              <a:lnTo>
                <a:pt x="45720" y="97825"/>
              </a:lnTo>
              <a:lnTo>
                <a:pt x="45720" y="195651"/>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9347451B-E7F3-48D7-87CB-7CC2E81DB06F}">
      <dsp:nvSpPr>
        <dsp:cNvPr id="0" name=""/>
        <dsp:cNvSpPr/>
      </dsp:nvSpPr>
      <dsp:spPr>
        <a:xfrm>
          <a:off x="1791496" y="2452296"/>
          <a:ext cx="213682" cy="1090059"/>
        </a:xfrm>
        <a:custGeom>
          <a:avLst/>
          <a:gdLst/>
          <a:ahLst/>
          <a:cxnLst/>
          <a:rect l="0" t="0" r="0" b="0"/>
          <a:pathLst>
            <a:path>
              <a:moveTo>
                <a:pt x="0" y="0"/>
              </a:moveTo>
              <a:lnTo>
                <a:pt x="0" y="1090059"/>
              </a:lnTo>
              <a:lnTo>
                <a:pt x="213682" y="1090059"/>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5518F8DA-68C6-433E-A4FF-8317E7D81094}">
      <dsp:nvSpPr>
        <dsp:cNvPr id="0" name=""/>
        <dsp:cNvSpPr/>
      </dsp:nvSpPr>
      <dsp:spPr>
        <a:xfrm>
          <a:off x="1791496" y="2452296"/>
          <a:ext cx="213682" cy="428570"/>
        </a:xfrm>
        <a:custGeom>
          <a:avLst/>
          <a:gdLst/>
          <a:ahLst/>
          <a:cxnLst/>
          <a:rect l="0" t="0" r="0" b="0"/>
          <a:pathLst>
            <a:path>
              <a:moveTo>
                <a:pt x="0" y="0"/>
              </a:moveTo>
              <a:lnTo>
                <a:pt x="0" y="428570"/>
              </a:lnTo>
              <a:lnTo>
                <a:pt x="213682" y="428570"/>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1B0A1CDB-B5CF-4D46-83C5-03089A30F761}">
      <dsp:nvSpPr>
        <dsp:cNvPr id="0" name=""/>
        <dsp:cNvSpPr/>
      </dsp:nvSpPr>
      <dsp:spPr>
        <a:xfrm>
          <a:off x="2361315" y="1790807"/>
          <a:ext cx="1679375" cy="195651"/>
        </a:xfrm>
        <a:custGeom>
          <a:avLst/>
          <a:gdLst/>
          <a:ahLst/>
          <a:cxnLst/>
          <a:rect l="0" t="0" r="0" b="0"/>
          <a:pathLst>
            <a:path>
              <a:moveTo>
                <a:pt x="1679375" y="0"/>
              </a:moveTo>
              <a:lnTo>
                <a:pt x="1679375" y="97825"/>
              </a:lnTo>
              <a:lnTo>
                <a:pt x="0" y="97825"/>
              </a:lnTo>
              <a:lnTo>
                <a:pt x="0" y="195651"/>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CCBD44EA-7541-4653-A9EA-B018AF46FF19}">
      <dsp:nvSpPr>
        <dsp:cNvPr id="0" name=""/>
        <dsp:cNvSpPr/>
      </dsp:nvSpPr>
      <dsp:spPr>
        <a:xfrm>
          <a:off x="4040691" y="467830"/>
          <a:ext cx="563662" cy="857140"/>
        </a:xfrm>
        <a:custGeom>
          <a:avLst/>
          <a:gdLst/>
          <a:ahLst/>
          <a:cxnLst/>
          <a:rect l="0" t="0" r="0" b="0"/>
          <a:pathLst>
            <a:path>
              <a:moveTo>
                <a:pt x="563662" y="0"/>
              </a:moveTo>
              <a:lnTo>
                <a:pt x="563662" y="759314"/>
              </a:lnTo>
              <a:lnTo>
                <a:pt x="0" y="759314"/>
              </a:lnTo>
              <a:lnTo>
                <a:pt x="0" y="857140"/>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489113CC-E4F8-405C-AA83-82341E5BB8BF}">
      <dsp:nvSpPr>
        <dsp:cNvPr id="0" name=""/>
        <dsp:cNvSpPr/>
      </dsp:nvSpPr>
      <dsp:spPr>
        <a:xfrm>
          <a:off x="2913365" y="467830"/>
          <a:ext cx="1690988" cy="857140"/>
        </a:xfrm>
        <a:custGeom>
          <a:avLst/>
          <a:gdLst/>
          <a:ahLst/>
          <a:cxnLst/>
          <a:rect l="0" t="0" r="0" b="0"/>
          <a:pathLst>
            <a:path>
              <a:moveTo>
                <a:pt x="1690988" y="0"/>
              </a:moveTo>
              <a:lnTo>
                <a:pt x="1690988" y="759314"/>
              </a:lnTo>
              <a:lnTo>
                <a:pt x="0" y="759314"/>
              </a:lnTo>
              <a:lnTo>
                <a:pt x="0" y="857140"/>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38981BEB-43F0-4FDD-9956-9979D6190D47}">
      <dsp:nvSpPr>
        <dsp:cNvPr id="0" name=""/>
        <dsp:cNvSpPr/>
      </dsp:nvSpPr>
      <dsp:spPr>
        <a:xfrm>
          <a:off x="3997890" y="1992"/>
          <a:ext cx="1212928"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Konzernleitung</a:t>
          </a:r>
          <a:endParaRPr lang="en-US" sz="1600" kern="1200" dirty="0"/>
        </a:p>
      </dsp:txBody>
      <dsp:txXfrm>
        <a:off x="3997890" y="1992"/>
        <a:ext cx="1212928" cy="465837"/>
      </dsp:txXfrm>
    </dsp:sp>
    <dsp:sp modelId="{84C58F19-3D50-4EB4-B8EC-F2AE8E351D22}">
      <dsp:nvSpPr>
        <dsp:cNvPr id="0" name=""/>
        <dsp:cNvSpPr/>
      </dsp:nvSpPr>
      <dsp:spPr>
        <a:xfrm>
          <a:off x="2447528" y="1324970"/>
          <a:ext cx="931674"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Sektor 1</a:t>
          </a:r>
          <a:endParaRPr lang="en-US" sz="1600" kern="1200" dirty="0"/>
        </a:p>
      </dsp:txBody>
      <dsp:txXfrm>
        <a:off x="2447528" y="1324970"/>
        <a:ext cx="931674" cy="465837"/>
      </dsp:txXfrm>
    </dsp:sp>
    <dsp:sp modelId="{336EC957-5C9D-4478-952B-CFCF770E3C50}">
      <dsp:nvSpPr>
        <dsp:cNvPr id="0" name=""/>
        <dsp:cNvSpPr/>
      </dsp:nvSpPr>
      <dsp:spPr>
        <a:xfrm>
          <a:off x="3574854" y="1324970"/>
          <a:ext cx="931674"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Sektor 2</a:t>
          </a:r>
          <a:endParaRPr lang="en-US" sz="1600" kern="1200" dirty="0"/>
        </a:p>
      </dsp:txBody>
      <dsp:txXfrm>
        <a:off x="3574854" y="1324970"/>
        <a:ext cx="931674" cy="465837"/>
      </dsp:txXfrm>
    </dsp:sp>
    <dsp:sp modelId="{26B148F5-B15A-41A8-95E1-7612365FBF10}">
      <dsp:nvSpPr>
        <dsp:cNvPr id="0" name=""/>
        <dsp:cNvSpPr/>
      </dsp:nvSpPr>
      <dsp:spPr>
        <a:xfrm>
          <a:off x="1649041" y="1986459"/>
          <a:ext cx="1424548"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Geschäftsbereich 1</a:t>
          </a:r>
          <a:endParaRPr lang="en-US" sz="1600" kern="1200" dirty="0"/>
        </a:p>
      </dsp:txBody>
      <dsp:txXfrm>
        <a:off x="1649041" y="1986459"/>
        <a:ext cx="1424548" cy="465837"/>
      </dsp:txXfrm>
    </dsp:sp>
    <dsp:sp modelId="{5329EB89-9A9B-46A7-A1FE-3544677EF203}">
      <dsp:nvSpPr>
        <dsp:cNvPr id="0" name=""/>
        <dsp:cNvSpPr/>
      </dsp:nvSpPr>
      <dsp:spPr>
        <a:xfrm>
          <a:off x="2005178" y="2647948"/>
          <a:ext cx="931674"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Standort 1</a:t>
          </a:r>
          <a:endParaRPr lang="en-US" sz="1600" kern="1200" dirty="0"/>
        </a:p>
      </dsp:txBody>
      <dsp:txXfrm>
        <a:off x="2005178" y="2647948"/>
        <a:ext cx="931674" cy="465837"/>
      </dsp:txXfrm>
    </dsp:sp>
    <dsp:sp modelId="{1489F85D-1621-4B0A-9608-A26B2DAAF65C}">
      <dsp:nvSpPr>
        <dsp:cNvPr id="0" name=""/>
        <dsp:cNvSpPr/>
      </dsp:nvSpPr>
      <dsp:spPr>
        <a:xfrm>
          <a:off x="2005178" y="3309436"/>
          <a:ext cx="931674"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Standort 2</a:t>
          </a:r>
          <a:endParaRPr lang="en-US" sz="1600" kern="1200" dirty="0"/>
        </a:p>
      </dsp:txBody>
      <dsp:txXfrm>
        <a:off x="2005178" y="3309436"/>
        <a:ext cx="931674" cy="465837"/>
      </dsp:txXfrm>
    </dsp:sp>
    <dsp:sp modelId="{86A48794-2F83-48EB-96EA-ECF50A0E2BB7}">
      <dsp:nvSpPr>
        <dsp:cNvPr id="0" name=""/>
        <dsp:cNvSpPr/>
      </dsp:nvSpPr>
      <dsp:spPr>
        <a:xfrm>
          <a:off x="3269241" y="1986459"/>
          <a:ext cx="1511660"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Geschäftsbereich 2</a:t>
          </a:r>
          <a:endParaRPr lang="en-US" sz="1600" kern="1200" dirty="0"/>
        </a:p>
      </dsp:txBody>
      <dsp:txXfrm>
        <a:off x="3269241" y="1986459"/>
        <a:ext cx="1511660" cy="465837"/>
      </dsp:txXfrm>
    </dsp:sp>
    <dsp:sp modelId="{419257A9-2EA1-4E72-B594-3F2DECF86AA8}">
      <dsp:nvSpPr>
        <dsp:cNvPr id="0" name=""/>
        <dsp:cNvSpPr/>
      </dsp:nvSpPr>
      <dsp:spPr>
        <a:xfrm>
          <a:off x="3647156" y="2647948"/>
          <a:ext cx="931674"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Standort 1</a:t>
          </a:r>
          <a:endParaRPr lang="en-US" sz="1600" kern="1200" dirty="0"/>
        </a:p>
      </dsp:txBody>
      <dsp:txXfrm>
        <a:off x="3647156" y="2647948"/>
        <a:ext cx="931674" cy="465837"/>
      </dsp:txXfrm>
    </dsp:sp>
    <dsp:sp modelId="{5C4159A3-C690-4AE2-94A5-411BC0ADB808}">
      <dsp:nvSpPr>
        <dsp:cNvPr id="0" name=""/>
        <dsp:cNvSpPr/>
      </dsp:nvSpPr>
      <dsp:spPr>
        <a:xfrm>
          <a:off x="4976553" y="1986459"/>
          <a:ext cx="1455787"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Geschäftsbereich 3</a:t>
          </a:r>
          <a:endParaRPr lang="en-US" sz="1600" kern="1200" dirty="0"/>
        </a:p>
      </dsp:txBody>
      <dsp:txXfrm>
        <a:off x="4976553" y="1986459"/>
        <a:ext cx="1455787" cy="465837"/>
      </dsp:txXfrm>
    </dsp:sp>
    <dsp:sp modelId="{B91B7EE8-B9F0-46DE-87BD-35108303294F}">
      <dsp:nvSpPr>
        <dsp:cNvPr id="0" name=""/>
        <dsp:cNvSpPr/>
      </dsp:nvSpPr>
      <dsp:spPr>
        <a:xfrm>
          <a:off x="4702180" y="1324970"/>
          <a:ext cx="931674"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a:t>
          </a:r>
          <a:endParaRPr lang="en-US" sz="1600" kern="1200" dirty="0"/>
        </a:p>
      </dsp:txBody>
      <dsp:txXfrm>
        <a:off x="4702180" y="1324970"/>
        <a:ext cx="931674" cy="465837"/>
      </dsp:txXfrm>
    </dsp:sp>
    <dsp:sp modelId="{B572E144-4946-45B1-B1EC-911EF412FF35}">
      <dsp:nvSpPr>
        <dsp:cNvPr id="0" name=""/>
        <dsp:cNvSpPr/>
      </dsp:nvSpPr>
      <dsp:spPr>
        <a:xfrm>
          <a:off x="5829506" y="1324970"/>
          <a:ext cx="931674"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Sektor 10</a:t>
          </a:r>
          <a:endParaRPr lang="en-US" sz="1600" kern="1200" dirty="0"/>
        </a:p>
      </dsp:txBody>
      <dsp:txXfrm>
        <a:off x="5829506" y="1324970"/>
        <a:ext cx="931674" cy="465837"/>
      </dsp:txXfrm>
    </dsp:sp>
    <dsp:sp modelId="{5EBABB59-D29E-492B-B465-DF8099246732}">
      <dsp:nvSpPr>
        <dsp:cNvPr id="0" name=""/>
        <dsp:cNvSpPr/>
      </dsp:nvSpPr>
      <dsp:spPr>
        <a:xfrm>
          <a:off x="3574854" y="663481"/>
          <a:ext cx="931674" cy="46583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Corporate Services</a:t>
          </a:r>
          <a:endParaRPr lang="en-US" sz="1600" kern="1200" dirty="0"/>
        </a:p>
      </dsp:txBody>
      <dsp:txXfrm>
        <a:off x="3574854" y="663481"/>
        <a:ext cx="931674" cy="4658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E286B-33B7-4865-8D9F-89A4ABDCAD3D}">
      <dsp:nvSpPr>
        <dsp:cNvPr id="0" name=""/>
        <dsp:cNvSpPr/>
      </dsp:nvSpPr>
      <dsp:spPr>
        <a:xfrm>
          <a:off x="2931383" y="556013"/>
          <a:ext cx="116616" cy="510889"/>
        </a:xfrm>
        <a:custGeom>
          <a:avLst/>
          <a:gdLst/>
          <a:ahLst/>
          <a:cxnLst/>
          <a:rect l="0" t="0" r="0" b="0"/>
          <a:pathLst>
            <a:path>
              <a:moveTo>
                <a:pt x="116616" y="0"/>
              </a:moveTo>
              <a:lnTo>
                <a:pt x="116616" y="510889"/>
              </a:lnTo>
              <a:lnTo>
                <a:pt x="0" y="510889"/>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B37105ED-E0B2-4366-B54F-53B614D250E8}">
      <dsp:nvSpPr>
        <dsp:cNvPr id="0" name=""/>
        <dsp:cNvSpPr/>
      </dsp:nvSpPr>
      <dsp:spPr>
        <a:xfrm>
          <a:off x="3048000" y="556013"/>
          <a:ext cx="2015793" cy="1021779"/>
        </a:xfrm>
        <a:custGeom>
          <a:avLst/>
          <a:gdLst/>
          <a:ahLst/>
          <a:cxnLst/>
          <a:rect l="0" t="0" r="0" b="0"/>
          <a:pathLst>
            <a:path>
              <a:moveTo>
                <a:pt x="0" y="0"/>
              </a:moveTo>
              <a:lnTo>
                <a:pt x="0" y="905163"/>
              </a:lnTo>
              <a:lnTo>
                <a:pt x="2015793" y="905163"/>
              </a:lnTo>
              <a:lnTo>
                <a:pt x="2015793" y="1021779"/>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93589468-B09E-4185-8056-0749635DDA5B}">
      <dsp:nvSpPr>
        <dsp:cNvPr id="0" name=""/>
        <dsp:cNvSpPr/>
      </dsp:nvSpPr>
      <dsp:spPr>
        <a:xfrm>
          <a:off x="3048000" y="556013"/>
          <a:ext cx="671931" cy="1021779"/>
        </a:xfrm>
        <a:custGeom>
          <a:avLst/>
          <a:gdLst/>
          <a:ahLst/>
          <a:cxnLst/>
          <a:rect l="0" t="0" r="0" b="0"/>
          <a:pathLst>
            <a:path>
              <a:moveTo>
                <a:pt x="0" y="0"/>
              </a:moveTo>
              <a:lnTo>
                <a:pt x="0" y="905163"/>
              </a:lnTo>
              <a:lnTo>
                <a:pt x="671931" y="905163"/>
              </a:lnTo>
              <a:lnTo>
                <a:pt x="671931" y="1021779"/>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9F9588FA-DFFE-4A71-A565-023B82A21E9F}">
      <dsp:nvSpPr>
        <dsp:cNvPr id="0" name=""/>
        <dsp:cNvSpPr/>
      </dsp:nvSpPr>
      <dsp:spPr>
        <a:xfrm>
          <a:off x="2376068" y="556013"/>
          <a:ext cx="671931" cy="1021779"/>
        </a:xfrm>
        <a:custGeom>
          <a:avLst/>
          <a:gdLst/>
          <a:ahLst/>
          <a:cxnLst/>
          <a:rect l="0" t="0" r="0" b="0"/>
          <a:pathLst>
            <a:path>
              <a:moveTo>
                <a:pt x="671931" y="0"/>
              </a:moveTo>
              <a:lnTo>
                <a:pt x="671931" y="905163"/>
              </a:lnTo>
              <a:lnTo>
                <a:pt x="0" y="905163"/>
              </a:lnTo>
              <a:lnTo>
                <a:pt x="0" y="1021779"/>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142C2A66-AACC-445A-BC8D-DDE11F37CF32}">
      <dsp:nvSpPr>
        <dsp:cNvPr id="0" name=""/>
        <dsp:cNvSpPr/>
      </dsp:nvSpPr>
      <dsp:spPr>
        <a:xfrm>
          <a:off x="1032206" y="556013"/>
          <a:ext cx="2015793" cy="1021779"/>
        </a:xfrm>
        <a:custGeom>
          <a:avLst/>
          <a:gdLst/>
          <a:ahLst/>
          <a:cxnLst/>
          <a:rect l="0" t="0" r="0" b="0"/>
          <a:pathLst>
            <a:path>
              <a:moveTo>
                <a:pt x="2015793" y="0"/>
              </a:moveTo>
              <a:lnTo>
                <a:pt x="2015793" y="905163"/>
              </a:lnTo>
              <a:lnTo>
                <a:pt x="0" y="905163"/>
              </a:lnTo>
              <a:lnTo>
                <a:pt x="0" y="1021779"/>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D372235E-B84A-48FF-8FA3-25EBA6534BDC}">
      <dsp:nvSpPr>
        <dsp:cNvPr id="0" name=""/>
        <dsp:cNvSpPr/>
      </dsp:nvSpPr>
      <dsp:spPr>
        <a:xfrm>
          <a:off x="2492685" y="698"/>
          <a:ext cx="1110629" cy="555314"/>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kern="1200" dirty="0" smtClean="0"/>
            <a:t>Vorstand</a:t>
          </a:r>
          <a:endParaRPr lang="en-US" sz="1400" kern="1200" dirty="0"/>
        </a:p>
      </dsp:txBody>
      <dsp:txXfrm>
        <a:off x="2492685" y="698"/>
        <a:ext cx="1110629" cy="555314"/>
      </dsp:txXfrm>
    </dsp:sp>
    <dsp:sp modelId="{A0A6C810-0B92-4DA3-9B92-4F257F0363C9}">
      <dsp:nvSpPr>
        <dsp:cNvPr id="0" name=""/>
        <dsp:cNvSpPr/>
      </dsp:nvSpPr>
      <dsp:spPr>
        <a:xfrm>
          <a:off x="476891" y="1577792"/>
          <a:ext cx="1110629" cy="555314"/>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kern="1200" dirty="0" smtClean="0"/>
            <a:t>Sektor 1</a:t>
          </a:r>
          <a:endParaRPr lang="en-US" sz="1400" kern="1200" dirty="0"/>
        </a:p>
      </dsp:txBody>
      <dsp:txXfrm>
        <a:off x="476891" y="1577792"/>
        <a:ext cx="1110629" cy="555314"/>
      </dsp:txXfrm>
    </dsp:sp>
    <dsp:sp modelId="{9590641B-8A4E-4A1A-8D89-5D82989754E2}">
      <dsp:nvSpPr>
        <dsp:cNvPr id="0" name=""/>
        <dsp:cNvSpPr/>
      </dsp:nvSpPr>
      <dsp:spPr>
        <a:xfrm>
          <a:off x="1820753" y="1577792"/>
          <a:ext cx="1110629" cy="555314"/>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kern="1200" dirty="0" smtClean="0"/>
            <a:t>Sektor 2</a:t>
          </a:r>
          <a:endParaRPr lang="en-US" sz="1400" kern="1200" dirty="0"/>
        </a:p>
      </dsp:txBody>
      <dsp:txXfrm>
        <a:off x="1820753" y="1577792"/>
        <a:ext cx="1110629" cy="555314"/>
      </dsp:txXfrm>
    </dsp:sp>
    <dsp:sp modelId="{E21ABCD8-7109-4D57-8FDF-13C147E35F83}">
      <dsp:nvSpPr>
        <dsp:cNvPr id="0" name=""/>
        <dsp:cNvSpPr/>
      </dsp:nvSpPr>
      <dsp:spPr>
        <a:xfrm>
          <a:off x="3164616" y="1577792"/>
          <a:ext cx="1110629" cy="555314"/>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kern="1200" dirty="0" smtClean="0"/>
            <a:t>Sektor 3</a:t>
          </a:r>
          <a:endParaRPr lang="en-US" sz="1400" kern="1200" dirty="0"/>
        </a:p>
      </dsp:txBody>
      <dsp:txXfrm>
        <a:off x="3164616" y="1577792"/>
        <a:ext cx="1110629" cy="555314"/>
      </dsp:txXfrm>
    </dsp:sp>
    <dsp:sp modelId="{9E359AF0-FC12-4C12-BE54-F421C084D898}">
      <dsp:nvSpPr>
        <dsp:cNvPr id="0" name=""/>
        <dsp:cNvSpPr/>
      </dsp:nvSpPr>
      <dsp:spPr>
        <a:xfrm>
          <a:off x="4508478" y="1577792"/>
          <a:ext cx="1110629" cy="555314"/>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kern="1200" dirty="0" smtClean="0"/>
            <a:t>Sektor 4</a:t>
          </a:r>
          <a:endParaRPr lang="en-US" sz="1400" kern="1200" dirty="0"/>
        </a:p>
      </dsp:txBody>
      <dsp:txXfrm>
        <a:off x="4508478" y="1577792"/>
        <a:ext cx="1110629" cy="555314"/>
      </dsp:txXfrm>
    </dsp:sp>
    <dsp:sp modelId="{11C3B864-C083-44F3-9F04-CBD917E00803}">
      <dsp:nvSpPr>
        <dsp:cNvPr id="0" name=""/>
        <dsp:cNvSpPr/>
      </dsp:nvSpPr>
      <dsp:spPr>
        <a:xfrm>
          <a:off x="1820753" y="789245"/>
          <a:ext cx="1110629" cy="555314"/>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kern="1200" dirty="0" smtClean="0"/>
            <a:t>Corporate Services</a:t>
          </a:r>
          <a:endParaRPr lang="en-US" sz="1400" kern="1200" dirty="0"/>
        </a:p>
      </dsp:txBody>
      <dsp:txXfrm>
        <a:off x="1820753" y="789245"/>
        <a:ext cx="1110629" cy="55531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55294-136C-4B17-960C-2857C78D5C92}">
      <dsp:nvSpPr>
        <dsp:cNvPr id="0" name=""/>
        <dsp:cNvSpPr/>
      </dsp:nvSpPr>
      <dsp:spPr>
        <a:xfrm>
          <a:off x="316544" y="0"/>
          <a:ext cx="2962694" cy="2962694"/>
        </a:xfrm>
        <a:prstGeom prst="triangle">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C8F6F66-7890-4D03-B9FA-DC38D4FF8648}">
      <dsp:nvSpPr>
        <dsp:cNvPr id="0" name=""/>
        <dsp:cNvSpPr/>
      </dsp:nvSpPr>
      <dsp:spPr>
        <a:xfrm>
          <a:off x="1659584" y="296558"/>
          <a:ext cx="1925751" cy="526572"/>
        </a:xfrm>
        <a:prstGeom prst="roundRect">
          <a:avLst/>
        </a:prstGeom>
        <a:solidFill>
          <a:srgbClr val="80CEED"/>
        </a:solidFill>
        <a:ln w="12700" cap="flat" cmpd="sng" algn="ctr">
          <a:solidFill>
            <a:srgbClr val="80CEED"/>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dirty="0" smtClean="0">
              <a:solidFill>
                <a:schemeClr val="bg1"/>
              </a:solidFill>
            </a:rPr>
            <a:t>Level 1 Dokumente</a:t>
          </a:r>
          <a:endParaRPr lang="en-US" sz="1600" kern="1200" dirty="0">
            <a:solidFill>
              <a:schemeClr val="bg1"/>
            </a:solidFill>
          </a:endParaRPr>
        </a:p>
      </dsp:txBody>
      <dsp:txXfrm>
        <a:off x="1685289" y="322263"/>
        <a:ext cx="1874341" cy="475162"/>
      </dsp:txXfrm>
    </dsp:sp>
    <dsp:sp modelId="{9FB62CBD-2C92-473D-A707-34FAA1BCD8D5}">
      <dsp:nvSpPr>
        <dsp:cNvPr id="0" name=""/>
        <dsp:cNvSpPr/>
      </dsp:nvSpPr>
      <dsp:spPr>
        <a:xfrm>
          <a:off x="1659584" y="888952"/>
          <a:ext cx="1925751" cy="526572"/>
        </a:xfrm>
        <a:prstGeom prst="roundRect">
          <a:avLst/>
        </a:prstGeom>
        <a:solidFill>
          <a:srgbClr val="80CEED"/>
        </a:solidFill>
        <a:ln w="12700" cap="flat" cmpd="sng" algn="ctr">
          <a:solidFill>
            <a:srgbClr val="80CEED"/>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dirty="0" smtClean="0">
              <a:solidFill>
                <a:schemeClr val="bg1"/>
              </a:solidFill>
            </a:rPr>
            <a:t>Level 2 Dokumente</a:t>
          </a:r>
          <a:endParaRPr lang="en-US" sz="1600" kern="1200" dirty="0">
            <a:solidFill>
              <a:schemeClr val="bg1"/>
            </a:solidFill>
          </a:endParaRPr>
        </a:p>
      </dsp:txBody>
      <dsp:txXfrm>
        <a:off x="1685289" y="914657"/>
        <a:ext cx="1874341" cy="475162"/>
      </dsp:txXfrm>
    </dsp:sp>
    <dsp:sp modelId="{465A9514-03B2-456E-A477-C7A8567EF067}">
      <dsp:nvSpPr>
        <dsp:cNvPr id="0" name=""/>
        <dsp:cNvSpPr/>
      </dsp:nvSpPr>
      <dsp:spPr>
        <a:xfrm>
          <a:off x="1659584" y="1481347"/>
          <a:ext cx="1925751" cy="526572"/>
        </a:xfrm>
        <a:prstGeom prst="roundRect">
          <a:avLst/>
        </a:prstGeom>
        <a:solidFill>
          <a:srgbClr val="80CEED"/>
        </a:solidFill>
        <a:ln w="12700" cap="flat" cmpd="sng" algn="ctr">
          <a:solidFill>
            <a:srgbClr val="80CEED"/>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dirty="0" smtClean="0">
              <a:solidFill>
                <a:schemeClr val="bg1"/>
              </a:solidFill>
            </a:rPr>
            <a:t>Level 3 Dokumente</a:t>
          </a:r>
          <a:endParaRPr lang="en-US" sz="1600" kern="1200" dirty="0">
            <a:solidFill>
              <a:schemeClr val="bg1"/>
            </a:solidFill>
          </a:endParaRPr>
        </a:p>
      </dsp:txBody>
      <dsp:txXfrm>
        <a:off x="1685289" y="1507052"/>
        <a:ext cx="1874341" cy="475162"/>
      </dsp:txXfrm>
    </dsp:sp>
    <dsp:sp modelId="{01BD2B30-704F-4B3A-90CC-D3B1FA77CBAD}">
      <dsp:nvSpPr>
        <dsp:cNvPr id="0" name=""/>
        <dsp:cNvSpPr/>
      </dsp:nvSpPr>
      <dsp:spPr>
        <a:xfrm>
          <a:off x="1659584" y="2073741"/>
          <a:ext cx="1925751" cy="526572"/>
        </a:xfrm>
        <a:prstGeom prst="roundRect">
          <a:avLst/>
        </a:prstGeom>
        <a:solidFill>
          <a:srgbClr val="80CEED"/>
        </a:solidFill>
        <a:ln w="12700" cap="flat" cmpd="sng" algn="ctr">
          <a:solidFill>
            <a:srgbClr val="80CEED"/>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dirty="0" smtClean="0">
              <a:solidFill>
                <a:schemeClr val="bg1"/>
              </a:solidFill>
            </a:rPr>
            <a:t>Level 4 Dokumente</a:t>
          </a:r>
          <a:endParaRPr lang="en-US" sz="1600" kern="1200" dirty="0">
            <a:solidFill>
              <a:schemeClr val="bg1"/>
            </a:solidFill>
          </a:endParaRPr>
        </a:p>
      </dsp:txBody>
      <dsp:txXfrm>
        <a:off x="1685289" y="2099446"/>
        <a:ext cx="1874341" cy="475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BA412-C6B9-4A64-BB9B-40D2D4426660}">
      <dsp:nvSpPr>
        <dsp:cNvPr id="0" name=""/>
        <dsp:cNvSpPr/>
      </dsp:nvSpPr>
      <dsp:spPr>
        <a:xfrm>
          <a:off x="3086099" y="1411867"/>
          <a:ext cx="1688859" cy="586215"/>
        </a:xfrm>
        <a:custGeom>
          <a:avLst/>
          <a:gdLst/>
          <a:ahLst/>
          <a:cxnLst/>
          <a:rect l="0" t="0" r="0" b="0"/>
          <a:pathLst>
            <a:path>
              <a:moveTo>
                <a:pt x="0" y="0"/>
              </a:moveTo>
              <a:lnTo>
                <a:pt x="0" y="293107"/>
              </a:lnTo>
              <a:lnTo>
                <a:pt x="1688859" y="293107"/>
              </a:lnTo>
              <a:lnTo>
                <a:pt x="1688859" y="586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217255-1480-4389-9116-85627CEA8F47}">
      <dsp:nvSpPr>
        <dsp:cNvPr id="0" name=""/>
        <dsp:cNvSpPr/>
      </dsp:nvSpPr>
      <dsp:spPr>
        <a:xfrm>
          <a:off x="1397240" y="1411867"/>
          <a:ext cx="1688859" cy="586215"/>
        </a:xfrm>
        <a:custGeom>
          <a:avLst/>
          <a:gdLst/>
          <a:ahLst/>
          <a:cxnLst/>
          <a:rect l="0" t="0" r="0" b="0"/>
          <a:pathLst>
            <a:path>
              <a:moveTo>
                <a:pt x="1688859" y="0"/>
              </a:moveTo>
              <a:lnTo>
                <a:pt x="1688859" y="293107"/>
              </a:lnTo>
              <a:lnTo>
                <a:pt x="0" y="293107"/>
              </a:lnTo>
              <a:lnTo>
                <a:pt x="0" y="586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71CA5-020A-463D-9235-660C4EE87269}">
      <dsp:nvSpPr>
        <dsp:cNvPr id="0" name=""/>
        <dsp:cNvSpPr/>
      </dsp:nvSpPr>
      <dsp:spPr>
        <a:xfrm>
          <a:off x="1690347" y="16115"/>
          <a:ext cx="2791504" cy="1395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de-DE" sz="2400" kern="1200" dirty="0" smtClean="0"/>
            <a:t>SOC-Manager</a:t>
          </a:r>
          <a:endParaRPr lang="de-DE" sz="2400" kern="1200" dirty="0"/>
        </a:p>
      </dsp:txBody>
      <dsp:txXfrm>
        <a:off x="1690347" y="16115"/>
        <a:ext cx="2791504" cy="1395752"/>
      </dsp:txXfrm>
    </dsp:sp>
    <dsp:sp modelId="{FFF310FF-8B32-4ED7-BEC2-6CC8765B2361}">
      <dsp:nvSpPr>
        <dsp:cNvPr id="0" name=""/>
        <dsp:cNvSpPr/>
      </dsp:nvSpPr>
      <dsp:spPr>
        <a:xfrm>
          <a:off x="1488" y="1998082"/>
          <a:ext cx="2791504" cy="1395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de-DE" sz="2400" kern="1200" dirty="0" smtClean="0"/>
            <a:t>Security </a:t>
          </a:r>
          <a:r>
            <a:rPr lang="de-DE" sz="2400" kern="1200" dirty="0" err="1" smtClean="0"/>
            <a:t>Operations</a:t>
          </a:r>
          <a:endParaRPr lang="de-DE" sz="2400" kern="1200" dirty="0"/>
        </a:p>
      </dsp:txBody>
      <dsp:txXfrm>
        <a:off x="1488" y="1998082"/>
        <a:ext cx="2791504" cy="1395752"/>
      </dsp:txXfrm>
    </dsp:sp>
    <dsp:sp modelId="{68FA4FF1-1F46-4D99-AE92-ACD19441E8DC}">
      <dsp:nvSpPr>
        <dsp:cNvPr id="0" name=""/>
        <dsp:cNvSpPr/>
      </dsp:nvSpPr>
      <dsp:spPr>
        <a:xfrm>
          <a:off x="3379207" y="1998082"/>
          <a:ext cx="2791504" cy="1395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de-DE" sz="2400" kern="1200" dirty="0" err="1" smtClean="0"/>
            <a:t>Incident</a:t>
          </a:r>
          <a:r>
            <a:rPr lang="de-DE" sz="2400" kern="1200" dirty="0" smtClean="0"/>
            <a:t> Handler &amp; Analysis</a:t>
          </a:r>
          <a:endParaRPr lang="de-DE" sz="2400" kern="1200" dirty="0"/>
        </a:p>
      </dsp:txBody>
      <dsp:txXfrm>
        <a:off x="3379207" y="1998082"/>
        <a:ext cx="2791504" cy="1395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87AA5-B743-4440-A285-78C0D20B607D}">
      <dsp:nvSpPr>
        <dsp:cNvPr id="0" name=""/>
        <dsp:cNvSpPr/>
      </dsp:nvSpPr>
      <dsp:spPr>
        <a:xfrm>
          <a:off x="2673674" y="474831"/>
          <a:ext cx="99495" cy="435885"/>
        </a:xfrm>
        <a:custGeom>
          <a:avLst/>
          <a:gdLst/>
          <a:ahLst/>
          <a:cxnLst/>
          <a:rect l="0" t="0" r="0" b="0"/>
          <a:pathLst>
            <a:path>
              <a:moveTo>
                <a:pt x="99495" y="0"/>
              </a:moveTo>
              <a:lnTo>
                <a:pt x="99495" y="435885"/>
              </a:lnTo>
              <a:lnTo>
                <a:pt x="0" y="435885"/>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90765CA3-4DA2-4CEC-A995-12546A58A57C}">
      <dsp:nvSpPr>
        <dsp:cNvPr id="0" name=""/>
        <dsp:cNvSpPr/>
      </dsp:nvSpPr>
      <dsp:spPr>
        <a:xfrm>
          <a:off x="3616096" y="1820391"/>
          <a:ext cx="160983" cy="1108665"/>
        </a:xfrm>
        <a:custGeom>
          <a:avLst/>
          <a:gdLst/>
          <a:ahLst/>
          <a:cxnLst/>
          <a:rect l="0" t="0" r="0" b="0"/>
          <a:pathLst>
            <a:path>
              <a:moveTo>
                <a:pt x="0" y="0"/>
              </a:moveTo>
              <a:lnTo>
                <a:pt x="0" y="1108665"/>
              </a:lnTo>
              <a:lnTo>
                <a:pt x="160983" y="1108665"/>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1F4CB1C1-9DA2-44A6-AA7F-820A0BF330A5}">
      <dsp:nvSpPr>
        <dsp:cNvPr id="0" name=""/>
        <dsp:cNvSpPr/>
      </dsp:nvSpPr>
      <dsp:spPr>
        <a:xfrm>
          <a:off x="3616096" y="1820391"/>
          <a:ext cx="160983" cy="435885"/>
        </a:xfrm>
        <a:custGeom>
          <a:avLst/>
          <a:gdLst/>
          <a:ahLst/>
          <a:cxnLst/>
          <a:rect l="0" t="0" r="0" b="0"/>
          <a:pathLst>
            <a:path>
              <a:moveTo>
                <a:pt x="0" y="0"/>
              </a:moveTo>
              <a:lnTo>
                <a:pt x="0" y="435885"/>
              </a:lnTo>
              <a:lnTo>
                <a:pt x="160983" y="435885"/>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5DA08737-E396-4F8C-B229-ABC636A98681}">
      <dsp:nvSpPr>
        <dsp:cNvPr id="0" name=""/>
        <dsp:cNvSpPr/>
      </dsp:nvSpPr>
      <dsp:spPr>
        <a:xfrm>
          <a:off x="2773169" y="474831"/>
          <a:ext cx="1272217" cy="871771"/>
        </a:xfrm>
        <a:custGeom>
          <a:avLst/>
          <a:gdLst/>
          <a:ahLst/>
          <a:cxnLst/>
          <a:rect l="0" t="0" r="0" b="0"/>
          <a:pathLst>
            <a:path>
              <a:moveTo>
                <a:pt x="0" y="0"/>
              </a:moveTo>
              <a:lnTo>
                <a:pt x="0" y="772275"/>
              </a:lnTo>
              <a:lnTo>
                <a:pt x="1272217" y="772275"/>
              </a:lnTo>
              <a:lnTo>
                <a:pt x="1272217" y="871771"/>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E9D063FC-934F-46C9-B658-65FAFD271A3B}">
      <dsp:nvSpPr>
        <dsp:cNvPr id="0" name=""/>
        <dsp:cNvSpPr/>
      </dsp:nvSpPr>
      <dsp:spPr>
        <a:xfrm>
          <a:off x="2343879" y="1820391"/>
          <a:ext cx="160983" cy="1781445"/>
        </a:xfrm>
        <a:custGeom>
          <a:avLst/>
          <a:gdLst/>
          <a:ahLst/>
          <a:cxnLst/>
          <a:rect l="0" t="0" r="0" b="0"/>
          <a:pathLst>
            <a:path>
              <a:moveTo>
                <a:pt x="0" y="0"/>
              </a:moveTo>
              <a:lnTo>
                <a:pt x="0" y="1781445"/>
              </a:lnTo>
              <a:lnTo>
                <a:pt x="160983" y="1781445"/>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E349AEF3-71DA-435C-A3F0-72CDFE8AFE6E}">
      <dsp:nvSpPr>
        <dsp:cNvPr id="0" name=""/>
        <dsp:cNvSpPr/>
      </dsp:nvSpPr>
      <dsp:spPr>
        <a:xfrm>
          <a:off x="2343879" y="1820391"/>
          <a:ext cx="160983" cy="1108665"/>
        </a:xfrm>
        <a:custGeom>
          <a:avLst/>
          <a:gdLst/>
          <a:ahLst/>
          <a:cxnLst/>
          <a:rect l="0" t="0" r="0" b="0"/>
          <a:pathLst>
            <a:path>
              <a:moveTo>
                <a:pt x="0" y="0"/>
              </a:moveTo>
              <a:lnTo>
                <a:pt x="0" y="1108665"/>
              </a:lnTo>
              <a:lnTo>
                <a:pt x="160983" y="1108665"/>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F76743A3-6EDE-41AD-9E7B-E233139D300C}">
      <dsp:nvSpPr>
        <dsp:cNvPr id="0" name=""/>
        <dsp:cNvSpPr/>
      </dsp:nvSpPr>
      <dsp:spPr>
        <a:xfrm>
          <a:off x="2343879" y="1820391"/>
          <a:ext cx="160983" cy="435885"/>
        </a:xfrm>
        <a:custGeom>
          <a:avLst/>
          <a:gdLst/>
          <a:ahLst/>
          <a:cxnLst/>
          <a:rect l="0" t="0" r="0" b="0"/>
          <a:pathLst>
            <a:path>
              <a:moveTo>
                <a:pt x="0" y="0"/>
              </a:moveTo>
              <a:lnTo>
                <a:pt x="0" y="435885"/>
              </a:lnTo>
              <a:lnTo>
                <a:pt x="160983" y="435885"/>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49C841B7-5755-4693-989A-28AA9F96983F}">
      <dsp:nvSpPr>
        <dsp:cNvPr id="0" name=""/>
        <dsp:cNvSpPr/>
      </dsp:nvSpPr>
      <dsp:spPr>
        <a:xfrm>
          <a:off x="2727449" y="474831"/>
          <a:ext cx="91440" cy="871771"/>
        </a:xfrm>
        <a:custGeom>
          <a:avLst/>
          <a:gdLst/>
          <a:ahLst/>
          <a:cxnLst/>
          <a:rect l="0" t="0" r="0" b="0"/>
          <a:pathLst>
            <a:path>
              <a:moveTo>
                <a:pt x="45720" y="0"/>
              </a:moveTo>
              <a:lnTo>
                <a:pt x="45720" y="871771"/>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83FDE374-65DF-4B30-8378-38B00AE8CD1C}">
      <dsp:nvSpPr>
        <dsp:cNvPr id="0" name=""/>
        <dsp:cNvSpPr/>
      </dsp:nvSpPr>
      <dsp:spPr>
        <a:xfrm>
          <a:off x="1071662" y="1820391"/>
          <a:ext cx="160983" cy="1108665"/>
        </a:xfrm>
        <a:custGeom>
          <a:avLst/>
          <a:gdLst/>
          <a:ahLst/>
          <a:cxnLst/>
          <a:rect l="0" t="0" r="0" b="0"/>
          <a:pathLst>
            <a:path>
              <a:moveTo>
                <a:pt x="0" y="0"/>
              </a:moveTo>
              <a:lnTo>
                <a:pt x="0" y="1108665"/>
              </a:lnTo>
              <a:lnTo>
                <a:pt x="160983" y="1108665"/>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66EAEB8A-37A1-46FB-A967-5A61C79852CD}">
      <dsp:nvSpPr>
        <dsp:cNvPr id="0" name=""/>
        <dsp:cNvSpPr/>
      </dsp:nvSpPr>
      <dsp:spPr>
        <a:xfrm>
          <a:off x="1071662" y="1820391"/>
          <a:ext cx="160983" cy="435885"/>
        </a:xfrm>
        <a:custGeom>
          <a:avLst/>
          <a:gdLst/>
          <a:ahLst/>
          <a:cxnLst/>
          <a:rect l="0" t="0" r="0" b="0"/>
          <a:pathLst>
            <a:path>
              <a:moveTo>
                <a:pt x="0" y="0"/>
              </a:moveTo>
              <a:lnTo>
                <a:pt x="0" y="435885"/>
              </a:lnTo>
              <a:lnTo>
                <a:pt x="160983" y="435885"/>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2F188A0C-272B-4988-A30A-9499A7BD59CB}">
      <dsp:nvSpPr>
        <dsp:cNvPr id="0" name=""/>
        <dsp:cNvSpPr/>
      </dsp:nvSpPr>
      <dsp:spPr>
        <a:xfrm>
          <a:off x="1500952" y="474831"/>
          <a:ext cx="1272217" cy="871771"/>
        </a:xfrm>
        <a:custGeom>
          <a:avLst/>
          <a:gdLst/>
          <a:ahLst/>
          <a:cxnLst/>
          <a:rect l="0" t="0" r="0" b="0"/>
          <a:pathLst>
            <a:path>
              <a:moveTo>
                <a:pt x="1272217" y="0"/>
              </a:moveTo>
              <a:lnTo>
                <a:pt x="1272217" y="772275"/>
              </a:lnTo>
              <a:lnTo>
                <a:pt x="0" y="772275"/>
              </a:lnTo>
              <a:lnTo>
                <a:pt x="0" y="871771"/>
              </a:lnTo>
            </a:path>
          </a:pathLst>
        </a:custGeom>
        <a:no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31CF42FA-5BAE-4037-87C7-EC81F014C92B}">
      <dsp:nvSpPr>
        <dsp:cNvPr id="0" name=""/>
        <dsp:cNvSpPr/>
      </dsp:nvSpPr>
      <dsp:spPr>
        <a:xfrm>
          <a:off x="1916427" y="1043"/>
          <a:ext cx="1713484"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Geschäftsführung</a:t>
          </a:r>
          <a:endParaRPr lang="en-US" sz="1600" kern="1200" dirty="0"/>
        </a:p>
      </dsp:txBody>
      <dsp:txXfrm>
        <a:off x="1916427" y="1043"/>
        <a:ext cx="1713484" cy="473788"/>
      </dsp:txXfrm>
    </dsp:sp>
    <dsp:sp modelId="{59ED8B94-EF2C-4747-8D3A-DB1008ADD383}">
      <dsp:nvSpPr>
        <dsp:cNvPr id="0" name=""/>
        <dsp:cNvSpPr/>
      </dsp:nvSpPr>
      <dsp:spPr>
        <a:xfrm>
          <a:off x="964339" y="134660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Entwicklung</a:t>
          </a:r>
          <a:endParaRPr lang="en-US" sz="1600" kern="1200" dirty="0"/>
        </a:p>
      </dsp:txBody>
      <dsp:txXfrm>
        <a:off x="964339" y="1346602"/>
        <a:ext cx="1073225" cy="473788"/>
      </dsp:txXfrm>
    </dsp:sp>
    <dsp:sp modelId="{D78B6C4A-701A-4348-BE61-337270A33B54}">
      <dsp:nvSpPr>
        <dsp:cNvPr id="0" name=""/>
        <dsp:cNvSpPr/>
      </dsp:nvSpPr>
      <dsp:spPr>
        <a:xfrm>
          <a:off x="1232646" y="201938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Entwickler 1</a:t>
          </a:r>
          <a:endParaRPr lang="en-US" sz="1600" kern="1200" dirty="0"/>
        </a:p>
      </dsp:txBody>
      <dsp:txXfrm>
        <a:off x="1232646" y="2019382"/>
        <a:ext cx="1073225" cy="473788"/>
      </dsp:txXfrm>
    </dsp:sp>
    <dsp:sp modelId="{F4C750B8-A5CF-4217-BE12-9AE2ED2010D2}">
      <dsp:nvSpPr>
        <dsp:cNvPr id="0" name=""/>
        <dsp:cNvSpPr/>
      </dsp:nvSpPr>
      <dsp:spPr>
        <a:xfrm>
          <a:off x="1232646" y="269216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Entwickler 2</a:t>
          </a:r>
          <a:endParaRPr lang="en-US" sz="1600" kern="1200" dirty="0"/>
        </a:p>
      </dsp:txBody>
      <dsp:txXfrm>
        <a:off x="1232646" y="2692162"/>
        <a:ext cx="1073225" cy="473788"/>
      </dsp:txXfrm>
    </dsp:sp>
    <dsp:sp modelId="{A9DA38BA-48F2-4A77-9A80-8229BE079009}">
      <dsp:nvSpPr>
        <dsp:cNvPr id="0" name=""/>
        <dsp:cNvSpPr/>
      </dsp:nvSpPr>
      <dsp:spPr>
        <a:xfrm>
          <a:off x="2236556" y="134660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Produktion</a:t>
          </a:r>
          <a:endParaRPr lang="en-US" sz="1600" kern="1200" dirty="0"/>
        </a:p>
      </dsp:txBody>
      <dsp:txXfrm>
        <a:off x="2236556" y="1346602"/>
        <a:ext cx="1073225" cy="473788"/>
      </dsp:txXfrm>
    </dsp:sp>
    <dsp:sp modelId="{F2C2E151-083A-4293-8EE7-E00D30BAC4C7}">
      <dsp:nvSpPr>
        <dsp:cNvPr id="0" name=""/>
        <dsp:cNvSpPr/>
      </dsp:nvSpPr>
      <dsp:spPr>
        <a:xfrm>
          <a:off x="2504863" y="201938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Produktion 1</a:t>
          </a:r>
          <a:endParaRPr lang="en-US" sz="1600" kern="1200" dirty="0"/>
        </a:p>
      </dsp:txBody>
      <dsp:txXfrm>
        <a:off x="2504863" y="2019382"/>
        <a:ext cx="1073225" cy="473788"/>
      </dsp:txXfrm>
    </dsp:sp>
    <dsp:sp modelId="{ECE1B48C-B2E4-4F73-B9DC-DCC0156504A1}">
      <dsp:nvSpPr>
        <dsp:cNvPr id="0" name=""/>
        <dsp:cNvSpPr/>
      </dsp:nvSpPr>
      <dsp:spPr>
        <a:xfrm>
          <a:off x="2504863" y="269216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Produktion 2</a:t>
          </a:r>
          <a:endParaRPr lang="en-US" sz="1600" kern="1200" dirty="0"/>
        </a:p>
      </dsp:txBody>
      <dsp:txXfrm>
        <a:off x="2504863" y="2692162"/>
        <a:ext cx="1073225" cy="473788"/>
      </dsp:txXfrm>
    </dsp:sp>
    <dsp:sp modelId="{2A75AD95-657A-47F3-A9F2-D75F9D62C927}">
      <dsp:nvSpPr>
        <dsp:cNvPr id="0" name=""/>
        <dsp:cNvSpPr/>
      </dsp:nvSpPr>
      <dsp:spPr>
        <a:xfrm>
          <a:off x="2504863" y="336494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Produktion 3</a:t>
          </a:r>
          <a:endParaRPr lang="en-US" sz="1600" kern="1200" dirty="0"/>
        </a:p>
      </dsp:txBody>
      <dsp:txXfrm>
        <a:off x="2504863" y="3364942"/>
        <a:ext cx="1073225" cy="473788"/>
      </dsp:txXfrm>
    </dsp:sp>
    <dsp:sp modelId="{D81A0CD0-F304-418C-AE20-9F01DFCADB7E}">
      <dsp:nvSpPr>
        <dsp:cNvPr id="0" name=""/>
        <dsp:cNvSpPr/>
      </dsp:nvSpPr>
      <dsp:spPr>
        <a:xfrm>
          <a:off x="3508773" y="134660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Vertrieb</a:t>
          </a:r>
          <a:endParaRPr lang="en-US" sz="1600" kern="1200" dirty="0"/>
        </a:p>
      </dsp:txBody>
      <dsp:txXfrm>
        <a:off x="3508773" y="1346602"/>
        <a:ext cx="1073225" cy="473788"/>
      </dsp:txXfrm>
    </dsp:sp>
    <dsp:sp modelId="{7E0E6B43-04F1-44AE-B6C0-2081111C32DA}">
      <dsp:nvSpPr>
        <dsp:cNvPr id="0" name=""/>
        <dsp:cNvSpPr/>
      </dsp:nvSpPr>
      <dsp:spPr>
        <a:xfrm>
          <a:off x="3777080" y="201938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Vertrieb 1</a:t>
          </a:r>
          <a:endParaRPr lang="en-US" sz="1600" kern="1200" dirty="0"/>
        </a:p>
      </dsp:txBody>
      <dsp:txXfrm>
        <a:off x="3777080" y="2019382"/>
        <a:ext cx="1073225" cy="473788"/>
      </dsp:txXfrm>
    </dsp:sp>
    <dsp:sp modelId="{8DC60026-FAD6-4B8B-B407-E92B910948CF}">
      <dsp:nvSpPr>
        <dsp:cNvPr id="0" name=""/>
        <dsp:cNvSpPr/>
      </dsp:nvSpPr>
      <dsp:spPr>
        <a:xfrm>
          <a:off x="3777080" y="269216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Vertrieb 2</a:t>
          </a:r>
          <a:endParaRPr lang="en-US" sz="1600" kern="1200" dirty="0"/>
        </a:p>
      </dsp:txBody>
      <dsp:txXfrm>
        <a:off x="3777080" y="2692162"/>
        <a:ext cx="1073225" cy="473788"/>
      </dsp:txXfrm>
    </dsp:sp>
    <dsp:sp modelId="{230E8FEF-7110-4CE5-98C9-41AC0F74E3EE}">
      <dsp:nvSpPr>
        <dsp:cNvPr id="0" name=""/>
        <dsp:cNvSpPr/>
      </dsp:nvSpPr>
      <dsp:spPr>
        <a:xfrm>
          <a:off x="1600448" y="673822"/>
          <a:ext cx="1073225" cy="473788"/>
        </a:xfrm>
        <a:prstGeom prst="rect">
          <a:avLst/>
        </a:prstGeom>
        <a:solidFill>
          <a:srgbClr val="24387F"/>
        </a:solidFill>
        <a:ln w="12700" cap="flat" cmpd="sng" algn="ctr">
          <a:solidFill>
            <a:srgbClr val="24387F"/>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de-DE" sz="1600" kern="1200" dirty="0" smtClean="0"/>
            <a:t>Stab</a:t>
          </a:r>
          <a:endParaRPr lang="en-US" sz="1600" kern="1200" dirty="0"/>
        </a:p>
      </dsp:txBody>
      <dsp:txXfrm>
        <a:off x="1600448" y="673822"/>
        <a:ext cx="1073225" cy="4737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1C89E-3C7F-46FC-A521-C61019BA47DF}">
      <dsp:nvSpPr>
        <dsp:cNvPr id="0" name=""/>
        <dsp:cNvSpPr/>
      </dsp:nvSpPr>
      <dsp:spPr>
        <a:xfrm>
          <a:off x="1785" y="148630"/>
          <a:ext cx="2175867" cy="870346"/>
        </a:xfrm>
        <a:prstGeom prst="chevron">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de-DE" sz="1700" kern="1200" dirty="0" smtClean="0"/>
            <a:t>Entwicklung</a:t>
          </a:r>
          <a:endParaRPr lang="en-US" sz="1700" kern="1200" dirty="0"/>
        </a:p>
      </dsp:txBody>
      <dsp:txXfrm>
        <a:off x="436958" y="148630"/>
        <a:ext cx="1305521" cy="870346"/>
      </dsp:txXfrm>
    </dsp:sp>
    <dsp:sp modelId="{6544E08B-E277-422B-A3A3-D95CB1B53CF8}">
      <dsp:nvSpPr>
        <dsp:cNvPr id="0" name=""/>
        <dsp:cNvSpPr/>
      </dsp:nvSpPr>
      <dsp:spPr>
        <a:xfrm>
          <a:off x="1960066" y="148630"/>
          <a:ext cx="2175867" cy="870346"/>
        </a:xfrm>
        <a:prstGeom prst="chevron">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de-DE" sz="1700" kern="1200" dirty="0" smtClean="0"/>
            <a:t>Produktion</a:t>
          </a:r>
          <a:endParaRPr lang="en-US" sz="1700" kern="1200" dirty="0"/>
        </a:p>
      </dsp:txBody>
      <dsp:txXfrm>
        <a:off x="2395239" y="148630"/>
        <a:ext cx="1305521" cy="870346"/>
      </dsp:txXfrm>
    </dsp:sp>
    <dsp:sp modelId="{AD4B888C-A9F2-4FFB-BFE8-40CE4B3C1B4D}">
      <dsp:nvSpPr>
        <dsp:cNvPr id="0" name=""/>
        <dsp:cNvSpPr/>
      </dsp:nvSpPr>
      <dsp:spPr>
        <a:xfrm>
          <a:off x="3918346" y="148630"/>
          <a:ext cx="2175867" cy="870346"/>
        </a:xfrm>
        <a:prstGeom prst="chevron">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de-DE" sz="1700" kern="1200" dirty="0" smtClean="0"/>
            <a:t>Vertrieb</a:t>
          </a:r>
          <a:endParaRPr lang="en-US" sz="1700" kern="1200" dirty="0"/>
        </a:p>
      </dsp:txBody>
      <dsp:txXfrm>
        <a:off x="4353519" y="148630"/>
        <a:ext cx="1305521" cy="8703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1EC04-12D1-47D1-9711-A1F40151F07C}">
      <dsp:nvSpPr>
        <dsp:cNvPr id="0" name=""/>
        <dsp:cNvSpPr/>
      </dsp:nvSpPr>
      <dsp:spPr>
        <a:xfrm>
          <a:off x="2437228" y="463261"/>
          <a:ext cx="97126" cy="425506"/>
        </a:xfrm>
        <a:custGeom>
          <a:avLst/>
          <a:gdLst/>
          <a:ahLst/>
          <a:cxnLst/>
          <a:rect l="0" t="0" r="0" b="0"/>
          <a:pathLst>
            <a:path>
              <a:moveTo>
                <a:pt x="97126" y="0"/>
              </a:moveTo>
              <a:lnTo>
                <a:pt x="97126" y="425506"/>
              </a:lnTo>
              <a:lnTo>
                <a:pt x="0" y="425506"/>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071A68D8-D97E-4695-97C3-E72A1B3DC9A6}">
      <dsp:nvSpPr>
        <dsp:cNvPr id="0" name=""/>
        <dsp:cNvSpPr/>
      </dsp:nvSpPr>
      <dsp:spPr>
        <a:xfrm>
          <a:off x="2534355" y="463261"/>
          <a:ext cx="1678902" cy="851013"/>
        </a:xfrm>
        <a:custGeom>
          <a:avLst/>
          <a:gdLst/>
          <a:ahLst/>
          <a:cxnLst/>
          <a:rect l="0" t="0" r="0" b="0"/>
          <a:pathLst>
            <a:path>
              <a:moveTo>
                <a:pt x="0" y="0"/>
              </a:moveTo>
              <a:lnTo>
                <a:pt x="0" y="753887"/>
              </a:lnTo>
              <a:lnTo>
                <a:pt x="1678902" y="753887"/>
              </a:lnTo>
              <a:lnTo>
                <a:pt x="1678902" y="851013"/>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0A13797D-A49D-4304-B3DA-FBB61E3BC11E}">
      <dsp:nvSpPr>
        <dsp:cNvPr id="0" name=""/>
        <dsp:cNvSpPr/>
      </dsp:nvSpPr>
      <dsp:spPr>
        <a:xfrm>
          <a:off x="2534355" y="463261"/>
          <a:ext cx="559634" cy="851013"/>
        </a:xfrm>
        <a:custGeom>
          <a:avLst/>
          <a:gdLst/>
          <a:ahLst/>
          <a:cxnLst/>
          <a:rect l="0" t="0" r="0" b="0"/>
          <a:pathLst>
            <a:path>
              <a:moveTo>
                <a:pt x="0" y="0"/>
              </a:moveTo>
              <a:lnTo>
                <a:pt x="0" y="753887"/>
              </a:lnTo>
              <a:lnTo>
                <a:pt x="559634" y="753887"/>
              </a:lnTo>
              <a:lnTo>
                <a:pt x="559634" y="851013"/>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E4887E4C-5381-4F26-BCAC-081FAE8AC935}">
      <dsp:nvSpPr>
        <dsp:cNvPr id="0" name=""/>
        <dsp:cNvSpPr/>
      </dsp:nvSpPr>
      <dsp:spPr>
        <a:xfrm>
          <a:off x="1974721" y="463261"/>
          <a:ext cx="559634" cy="851013"/>
        </a:xfrm>
        <a:custGeom>
          <a:avLst/>
          <a:gdLst/>
          <a:ahLst/>
          <a:cxnLst/>
          <a:rect l="0" t="0" r="0" b="0"/>
          <a:pathLst>
            <a:path>
              <a:moveTo>
                <a:pt x="559634" y="0"/>
              </a:moveTo>
              <a:lnTo>
                <a:pt x="559634" y="753887"/>
              </a:lnTo>
              <a:lnTo>
                <a:pt x="0" y="753887"/>
              </a:lnTo>
              <a:lnTo>
                <a:pt x="0" y="851013"/>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D5ED0B98-C0B5-4E67-BE9E-4FA800520945}">
      <dsp:nvSpPr>
        <dsp:cNvPr id="0" name=""/>
        <dsp:cNvSpPr/>
      </dsp:nvSpPr>
      <dsp:spPr>
        <a:xfrm>
          <a:off x="855453" y="463261"/>
          <a:ext cx="1678902" cy="851013"/>
        </a:xfrm>
        <a:custGeom>
          <a:avLst/>
          <a:gdLst/>
          <a:ahLst/>
          <a:cxnLst/>
          <a:rect l="0" t="0" r="0" b="0"/>
          <a:pathLst>
            <a:path>
              <a:moveTo>
                <a:pt x="1678902" y="0"/>
              </a:moveTo>
              <a:lnTo>
                <a:pt x="1678902" y="753887"/>
              </a:lnTo>
              <a:lnTo>
                <a:pt x="0" y="753887"/>
              </a:lnTo>
              <a:lnTo>
                <a:pt x="0" y="851013"/>
              </a:lnTo>
            </a:path>
          </a:pathLst>
        </a:custGeom>
        <a:no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0">
          <a:scrgbClr r="0" g="0" b="0"/>
        </a:fillRef>
        <a:effectRef idx="0">
          <a:scrgbClr r="0" g="0" b="0"/>
        </a:effectRef>
        <a:fontRef idx="minor"/>
      </dsp:style>
    </dsp:sp>
    <dsp:sp modelId="{80B38527-1DA6-4936-9CF2-C3F5AAE6FA9A}">
      <dsp:nvSpPr>
        <dsp:cNvPr id="0" name=""/>
        <dsp:cNvSpPr/>
      </dsp:nvSpPr>
      <dsp:spPr>
        <a:xfrm>
          <a:off x="1835872" y="753"/>
          <a:ext cx="1396966" cy="46250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de-DE" sz="1300" kern="1200" dirty="0" smtClean="0"/>
            <a:t>Geschäftsführung</a:t>
          </a:r>
          <a:endParaRPr lang="en-US" sz="1300" kern="1200" dirty="0"/>
        </a:p>
      </dsp:txBody>
      <dsp:txXfrm>
        <a:off x="1835872" y="753"/>
        <a:ext cx="1396966" cy="462507"/>
      </dsp:txXfrm>
    </dsp:sp>
    <dsp:sp modelId="{94359FFF-268F-414A-87A1-93C62B06AA46}">
      <dsp:nvSpPr>
        <dsp:cNvPr id="0" name=""/>
        <dsp:cNvSpPr/>
      </dsp:nvSpPr>
      <dsp:spPr>
        <a:xfrm>
          <a:off x="392945" y="1314274"/>
          <a:ext cx="925015" cy="46250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de-DE" sz="1300" kern="1200" dirty="0" smtClean="0"/>
            <a:t>Entwicklung</a:t>
          </a:r>
          <a:endParaRPr lang="en-US" sz="1300" kern="1200" dirty="0"/>
        </a:p>
      </dsp:txBody>
      <dsp:txXfrm>
        <a:off x="392945" y="1314274"/>
        <a:ext cx="925015" cy="462507"/>
      </dsp:txXfrm>
    </dsp:sp>
    <dsp:sp modelId="{967CC0EE-C4CE-48A9-AD5D-3939A3F1BC44}">
      <dsp:nvSpPr>
        <dsp:cNvPr id="0" name=""/>
        <dsp:cNvSpPr/>
      </dsp:nvSpPr>
      <dsp:spPr>
        <a:xfrm>
          <a:off x="1512213" y="1314274"/>
          <a:ext cx="925015" cy="46250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de-DE" sz="1300" kern="1200" dirty="0" smtClean="0"/>
            <a:t>Produktion</a:t>
          </a:r>
          <a:endParaRPr lang="en-US" sz="1300" kern="1200" dirty="0"/>
        </a:p>
      </dsp:txBody>
      <dsp:txXfrm>
        <a:off x="1512213" y="1314274"/>
        <a:ext cx="925015" cy="462507"/>
      </dsp:txXfrm>
    </dsp:sp>
    <dsp:sp modelId="{FF551B83-593F-40EA-9949-52CC93D5290D}">
      <dsp:nvSpPr>
        <dsp:cNvPr id="0" name=""/>
        <dsp:cNvSpPr/>
      </dsp:nvSpPr>
      <dsp:spPr>
        <a:xfrm>
          <a:off x="2631482" y="1314274"/>
          <a:ext cx="925015" cy="46250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de-DE" sz="1300" kern="1200" dirty="0" smtClean="0"/>
            <a:t>Vertrieb</a:t>
          </a:r>
          <a:endParaRPr lang="en-US" sz="1300" kern="1200" dirty="0"/>
        </a:p>
      </dsp:txBody>
      <dsp:txXfrm>
        <a:off x="2631482" y="1314274"/>
        <a:ext cx="925015" cy="462507"/>
      </dsp:txXfrm>
    </dsp:sp>
    <dsp:sp modelId="{A2EA0617-EE34-4370-924A-88FDAC23DAA5}">
      <dsp:nvSpPr>
        <dsp:cNvPr id="0" name=""/>
        <dsp:cNvSpPr/>
      </dsp:nvSpPr>
      <dsp:spPr>
        <a:xfrm>
          <a:off x="3750750" y="1314274"/>
          <a:ext cx="925015" cy="46250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de-DE" sz="1300" kern="1200" dirty="0" smtClean="0"/>
            <a:t>Finanzen</a:t>
          </a:r>
          <a:endParaRPr lang="en-US" sz="1300" kern="1200" dirty="0"/>
        </a:p>
      </dsp:txBody>
      <dsp:txXfrm>
        <a:off x="3750750" y="1314274"/>
        <a:ext cx="925015" cy="462507"/>
      </dsp:txXfrm>
    </dsp:sp>
    <dsp:sp modelId="{6EADAFAB-0C5B-4481-802B-811D76DBDE3C}">
      <dsp:nvSpPr>
        <dsp:cNvPr id="0" name=""/>
        <dsp:cNvSpPr/>
      </dsp:nvSpPr>
      <dsp:spPr>
        <a:xfrm>
          <a:off x="1512213" y="657514"/>
          <a:ext cx="925015" cy="462507"/>
        </a:xfrm>
        <a:prstGeom prst="rect">
          <a:avLst/>
        </a:prstGeom>
        <a:solidFill>
          <a:srgbClr val="24387F"/>
        </a:solidFill>
        <a:ln w="12700" cap="flat" cmpd="sng" algn="ctr">
          <a:solidFill>
            <a:srgbClr val="24387F"/>
          </a:solidFill>
          <a:prstDash val="solid"/>
          <a:miter lim="800000"/>
        </a:ln>
        <a:effectLst>
          <a:outerShdw blurRad="76200" dir="18900000" sy="23000" kx="-1200000" algn="bl" rotWithShape="0">
            <a:prstClr val="black">
              <a:alpha val="2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de-DE" sz="1300" kern="1200" dirty="0" smtClean="0"/>
            <a:t>Stab</a:t>
          </a:r>
          <a:endParaRPr lang="en-US" sz="1300" kern="1200" dirty="0"/>
        </a:p>
      </dsp:txBody>
      <dsp:txXfrm>
        <a:off x="1512213" y="657514"/>
        <a:ext cx="925015" cy="46250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1.emf"/></Relationships>
</file>

<file path=ppt/drawings/drawing1.xml><?xml version="1.0" encoding="utf-8"?>
<c:userShapes xmlns:c="http://schemas.openxmlformats.org/drawingml/2006/chart">
  <cdr:relSizeAnchor xmlns:cdr="http://schemas.openxmlformats.org/drawingml/2006/chartDrawing">
    <cdr:from>
      <cdr:x>0.84922</cdr:x>
      <cdr:y>0.86955</cdr:y>
    </cdr:from>
    <cdr:to>
      <cdr:x>0.96431</cdr:x>
      <cdr:y>0.90944</cdr:y>
    </cdr:to>
    <cdr:sp macro="" textlink="">
      <cdr:nvSpPr>
        <cdr:cNvPr id="5121" name="WordArt 1"/>
        <cdr:cNvSpPr>
          <a:spLocks xmlns:a="http://schemas.openxmlformats.org/drawingml/2006/main" noChangeArrowheads="1" noChangeShapeType="1" noTextEdit="1"/>
        </cdr:cNvSpPr>
      </cdr:nvSpPr>
      <cdr:spPr bwMode="auto">
        <a:xfrm xmlns:a="http://schemas.openxmlformats.org/drawingml/2006/main">
          <a:off x="6684543" y="3937357"/>
          <a:ext cx="905485" cy="180487"/>
        </a:xfrm>
        <a:prstGeom xmlns:a="http://schemas.openxmlformats.org/drawingml/2006/main" prst="rect">
          <a:avLst/>
        </a:prstGeom>
      </cdr:spPr>
      <cdr:txBody>
        <a:bodyPr xmlns:a="http://schemas.openxmlformats.org/drawingml/2006/main" wrap="none" fromWordArt="1">
          <a:prstTxWarp prst="textPlain">
            <a:avLst>
              <a:gd name="adj" fmla="val 50000"/>
            </a:avLst>
          </a:prstTxWarp>
        </a:bodyPr>
        <a:lstStyle xmlns:a="http://schemas.openxmlformats.org/drawingml/2006/main"/>
        <a:p xmlns:a="http://schemas.openxmlformats.org/drawingml/2006/main">
          <a:pPr algn="ctr" rtl="0"/>
          <a:r>
            <a:rPr lang="de-DE" sz="1000" kern="10" spc="0">
              <a:ln w="3175">
                <a:noFill/>
                <a:round/>
                <a:headEnd/>
                <a:tailEnd/>
              </a:ln>
              <a:solidFill>
                <a:srgbClr val="000000"/>
              </a:solidFill>
              <a:effectLst/>
              <a:latin typeface="Arial Black"/>
            </a:rPr>
            <a:t>Level of effectivness </a:t>
          </a:r>
        </a:p>
        <a:p xmlns:a="http://schemas.openxmlformats.org/drawingml/2006/main">
          <a:pPr algn="ctr" rtl="0"/>
          <a:r>
            <a:rPr lang="de-DE" sz="1000" kern="10" spc="0">
              <a:ln w="3175">
                <a:noFill/>
                <a:round/>
                <a:headEnd/>
                <a:tailEnd/>
              </a:ln>
              <a:solidFill>
                <a:srgbClr val="000000"/>
              </a:solidFill>
              <a:effectLst/>
              <a:latin typeface="Arial Black"/>
            </a:rPr>
            <a:t>of the Security Controls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FE8A1-2942-4972-9AEE-063B2D1A1246}" type="datetimeFigureOut">
              <a:rPr lang="en-GB" smtClean="0"/>
              <a:pPr/>
              <a:t>06/01/2016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808F37-91FB-44C3-9153-A97ADB828932}" type="slidenum">
              <a:rPr lang="en-GB" smtClean="0"/>
              <a:pPr/>
              <a:t>‹Nr.›</a:t>
            </a:fld>
            <a:endParaRPr lang="en-GB"/>
          </a:p>
        </p:txBody>
      </p:sp>
    </p:spTree>
    <p:extLst>
      <p:ext uri="{BB962C8B-B14F-4D97-AF65-F5344CB8AC3E}">
        <p14:creationId xmlns:p14="http://schemas.microsoft.com/office/powerpoint/2010/main" val="354240874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6808F37-91FB-44C3-9153-A97ADB828932}" type="slidenum">
              <a:rPr lang="en-GB" smtClean="0"/>
              <a:pPr/>
              <a:t>5</a:t>
            </a:fld>
            <a:endParaRPr lang="en-GB" dirty="0"/>
          </a:p>
        </p:txBody>
      </p:sp>
    </p:spTree>
    <p:extLst>
      <p:ext uri="{BB962C8B-B14F-4D97-AF65-F5344CB8AC3E}">
        <p14:creationId xmlns:p14="http://schemas.microsoft.com/office/powerpoint/2010/main" val="265955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13EDE-B603-474E-9762-1E30320AD113}" type="slidenum">
              <a:rPr lang="en-US"/>
              <a:pPr/>
              <a:t>41</a:t>
            </a:fld>
            <a:endParaRPr 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995980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13EDE-B603-474E-9762-1E30320AD113}" type="slidenum">
              <a:rPr lang="en-US"/>
              <a:pPr/>
              <a:t>42</a:t>
            </a:fld>
            <a:endParaRPr 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25973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43</a:t>
            </a:fld>
            <a:endParaRPr lang="de-DE"/>
          </a:p>
        </p:txBody>
      </p:sp>
    </p:spTree>
    <p:extLst>
      <p:ext uri="{BB962C8B-B14F-4D97-AF65-F5344CB8AC3E}">
        <p14:creationId xmlns:p14="http://schemas.microsoft.com/office/powerpoint/2010/main" val="3982503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r>
              <a:rPr lang="de-DE" sz="1600" dirty="0" smtClean="0"/>
              <a:t>Technologie ohne Angriffs-Knowhow ist nahezu wertlos. Der Angreifer erreicht sein Ziel, weil die Verteidigung seine Schritte nicht vorausahnen kann</a:t>
            </a:r>
          </a:p>
          <a:p>
            <a:endParaRPr lang="de-DE" sz="1600" dirty="0" smtClean="0"/>
          </a:p>
          <a:p>
            <a:r>
              <a:rPr lang="de-DE" sz="1600" dirty="0" smtClean="0"/>
              <a:t>Frage in die Runde: Was wird auf</a:t>
            </a:r>
            <a:r>
              <a:rPr lang="de-DE" sz="1600" baseline="0" dirty="0" smtClean="0"/>
              <a:t> </a:t>
            </a:r>
            <a:r>
              <a:rPr lang="de-DE" sz="1600" dirty="0" smtClean="0"/>
              <a:t>gehackten</a:t>
            </a:r>
            <a:r>
              <a:rPr lang="de-DE" sz="1600" baseline="0" dirty="0" smtClean="0"/>
              <a:t> Webseiten oder in manipulierten Emails in der Regel hinterlegt?</a:t>
            </a:r>
          </a:p>
          <a:p>
            <a:r>
              <a:rPr lang="de-DE" sz="1600" baseline="0" dirty="0" smtClean="0"/>
              <a:t>Antwort in der Regel: Trojaner, Hacks usw.</a:t>
            </a:r>
          </a:p>
          <a:p>
            <a:r>
              <a:rPr lang="de-DE" sz="1600" dirty="0" smtClean="0"/>
              <a:t>Richtig ist:</a:t>
            </a:r>
            <a:r>
              <a:rPr lang="de-DE" sz="1600" baseline="0" dirty="0" smtClean="0"/>
              <a:t> Code (Scripts) zum Nachladen des eigentlichen Schadcodes von anderen Servern</a:t>
            </a:r>
            <a:endParaRPr lang="de-DE" sz="1600" dirty="0" smtClean="0"/>
          </a:p>
          <a:p>
            <a:endParaRPr lang="de-DE" sz="1600" dirty="0" smtClean="0"/>
          </a:p>
          <a:p>
            <a:r>
              <a:rPr lang="de-DE" sz="1600" dirty="0" smtClean="0"/>
              <a:t>Wer viel Wissen um Angriffe und die angegriffenen Systeme hat, kann mit Bordmitteln bereits einiges</a:t>
            </a:r>
            <a:r>
              <a:rPr lang="de-DE" sz="1600" baseline="0" dirty="0" smtClean="0"/>
              <a:t> </a:t>
            </a:r>
            <a:r>
              <a:rPr lang="de-DE" sz="1600" dirty="0" smtClean="0"/>
              <a:t>erreichen</a:t>
            </a:r>
          </a:p>
          <a:p>
            <a:endParaRPr lang="de-DE" sz="1600" dirty="0" smtClean="0"/>
          </a:p>
          <a:p>
            <a:r>
              <a:rPr lang="de-DE" sz="1600" dirty="0" smtClean="0"/>
              <a:t>Wenn das Wissen nicht an Bord ist, sollte es aufgebaut oder beschafft werden. Das kann durch Förderung von vorhandenem Personal mit Potential geschehen, aber auch durch Neueinstellungen, externe Unterstützung oder sogar Outsourcing (z.B. bei Forensik)</a:t>
            </a:r>
            <a:endParaRPr lang="de-DE" sz="1600" dirty="0"/>
          </a:p>
        </p:txBody>
      </p:sp>
      <p:sp>
        <p:nvSpPr>
          <p:cNvPr id="4" name="Foliennummernplatzhalter 3"/>
          <p:cNvSpPr>
            <a:spLocks noGrp="1"/>
          </p:cNvSpPr>
          <p:nvPr>
            <p:ph type="sldNum" sz="quarter" idx="10"/>
          </p:nvPr>
        </p:nvSpPr>
        <p:spPr/>
        <p:txBody>
          <a:bodyPr/>
          <a:lstStyle/>
          <a:p>
            <a:pPr>
              <a:defRPr/>
            </a:pPr>
            <a:fld id="{A1376437-57FB-4EF5-8479-1CC6F14A5331}" type="slidenum">
              <a:rPr lang="en-GB">
                <a:solidFill>
                  <a:srgbClr val="000000"/>
                </a:solidFill>
              </a:rPr>
              <a:pPr>
                <a:defRPr/>
              </a:pPr>
              <a:t>44</a:t>
            </a:fld>
            <a:endParaRPr lang="en-GB">
              <a:solidFill>
                <a:srgbClr val="000000"/>
              </a:solidFill>
            </a:endParaRPr>
          </a:p>
        </p:txBody>
      </p:sp>
    </p:spTree>
    <p:extLst>
      <p:ext uri="{BB962C8B-B14F-4D97-AF65-F5344CB8AC3E}">
        <p14:creationId xmlns:p14="http://schemas.microsoft.com/office/powerpoint/2010/main" val="1102121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fr-FR" dirty="0" smtClean="0"/>
              <a:t>Global Information Assurance Certification (GIAC):</a:t>
            </a:r>
            <a:r>
              <a:rPr lang="fr-FR" baseline="0" dirty="0" smtClean="0"/>
              <a:t> </a:t>
            </a:r>
            <a:r>
              <a:rPr lang="fr-FR" baseline="0" dirty="0" err="1" smtClean="0"/>
              <a:t>Führender</a:t>
            </a:r>
            <a:r>
              <a:rPr lang="fr-FR" baseline="0" dirty="0" smtClean="0"/>
              <a:t> </a:t>
            </a:r>
            <a:r>
              <a:rPr lang="fr-FR" baseline="0" dirty="0" err="1" smtClean="0"/>
              <a:t>Anbieter</a:t>
            </a:r>
            <a:r>
              <a:rPr lang="fr-FR" baseline="0" dirty="0" smtClean="0"/>
              <a:t> von </a:t>
            </a:r>
            <a:r>
              <a:rPr lang="en-US" dirty="0" smtClean="0"/>
              <a:t>Information Security Certifications</a:t>
            </a:r>
          </a:p>
          <a:p>
            <a:endParaRPr lang="en-US" dirty="0" smtClean="0"/>
          </a:p>
          <a:p>
            <a:r>
              <a:rPr lang="en-US" dirty="0" smtClean="0"/>
              <a:t>Partner von SANS</a:t>
            </a:r>
          </a:p>
          <a:p>
            <a:endParaRPr lang="en-US" dirty="0" smtClean="0"/>
          </a:p>
          <a:p>
            <a:r>
              <a:rPr lang="en-US" dirty="0" err="1" smtClean="0"/>
              <a:t>Alle</a:t>
            </a:r>
            <a:r>
              <a:rPr lang="en-US" dirty="0" smtClean="0"/>
              <a:t> </a:t>
            </a:r>
            <a:r>
              <a:rPr lang="en-US" dirty="0" err="1" smtClean="0"/>
              <a:t>Tranings</a:t>
            </a:r>
            <a:r>
              <a:rPr lang="en-US" dirty="0" smtClean="0"/>
              <a:t>:</a:t>
            </a:r>
            <a:r>
              <a:rPr lang="en-US" baseline="0" dirty="0" smtClean="0"/>
              <a:t> </a:t>
            </a:r>
            <a:r>
              <a:rPr lang="en-US" baseline="0" dirty="0" err="1" smtClean="0"/>
              <a:t>Einfach</a:t>
            </a:r>
            <a:r>
              <a:rPr lang="en-US" baseline="0" dirty="0" smtClean="0"/>
              <a:t> </a:t>
            </a:r>
            <a:r>
              <a:rPr lang="en-US" baseline="0" dirty="0" err="1" smtClean="0"/>
              <a:t>anmelden</a:t>
            </a:r>
            <a:r>
              <a:rPr lang="en-US" baseline="0" dirty="0" smtClean="0"/>
              <a:t>, </a:t>
            </a:r>
            <a:r>
              <a:rPr lang="en-US" baseline="0" dirty="0" err="1" smtClean="0"/>
              <a:t>bei</a:t>
            </a:r>
            <a:r>
              <a:rPr lang="en-US" baseline="0" dirty="0" smtClean="0"/>
              <a:t> DEFCON </a:t>
            </a:r>
            <a:r>
              <a:rPr lang="en-US" baseline="0" dirty="0" err="1" smtClean="0"/>
              <a:t>besser</a:t>
            </a:r>
            <a:r>
              <a:rPr lang="en-US" baseline="0" dirty="0" smtClean="0"/>
              <a:t> </a:t>
            </a:r>
            <a:r>
              <a:rPr lang="en-US" baseline="0" dirty="0" err="1" smtClean="0"/>
              <a:t>privat</a:t>
            </a:r>
            <a:r>
              <a:rPr lang="en-US" baseline="0" dirty="0" smtClean="0"/>
              <a:t>.</a:t>
            </a:r>
          </a:p>
          <a:p>
            <a:r>
              <a:rPr lang="en-US" baseline="0" dirty="0" err="1" smtClean="0"/>
              <a:t>Kein</a:t>
            </a:r>
            <a:r>
              <a:rPr lang="en-US" baseline="0" dirty="0" smtClean="0"/>
              <a:t> Equipment </a:t>
            </a:r>
            <a:r>
              <a:rPr lang="en-US" baseline="0" dirty="0" err="1" smtClean="0"/>
              <a:t>mitnehmen</a:t>
            </a:r>
            <a:r>
              <a:rPr lang="en-US" baseline="0" dirty="0" smtClean="0"/>
              <a:t> ;)</a:t>
            </a:r>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45</a:t>
            </a:fld>
            <a:endParaRPr lang="de-DE"/>
          </a:p>
        </p:txBody>
      </p:sp>
    </p:spTree>
    <p:extLst>
      <p:ext uri="{BB962C8B-B14F-4D97-AF65-F5344CB8AC3E}">
        <p14:creationId xmlns:p14="http://schemas.microsoft.com/office/powerpoint/2010/main" val="1260129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Anlehnung an Krisenmanagement!</a:t>
            </a:r>
          </a:p>
          <a:p>
            <a:endParaRPr lang="de-DE" dirty="0" smtClean="0"/>
          </a:p>
          <a:p>
            <a:r>
              <a:rPr lang="de-DE" dirty="0" smtClean="0"/>
              <a:t>Sichere</a:t>
            </a:r>
            <a:r>
              <a:rPr lang="de-DE" baseline="0" dirty="0" smtClean="0"/>
              <a:t> Datenablage: Datenschutz UND Abschottung vor Ausbruch</a:t>
            </a:r>
          </a:p>
          <a:p>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47</a:t>
            </a:fld>
            <a:endParaRPr lang="de-DE"/>
          </a:p>
        </p:txBody>
      </p:sp>
    </p:spTree>
    <p:extLst>
      <p:ext uri="{BB962C8B-B14F-4D97-AF65-F5344CB8AC3E}">
        <p14:creationId xmlns:p14="http://schemas.microsoft.com/office/powerpoint/2010/main" val="21855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48</a:t>
            </a:fld>
            <a:endParaRPr lang="de-DE"/>
          </a:p>
        </p:txBody>
      </p:sp>
    </p:spTree>
    <p:extLst>
      <p:ext uri="{BB962C8B-B14F-4D97-AF65-F5344CB8AC3E}">
        <p14:creationId xmlns:p14="http://schemas.microsoft.com/office/powerpoint/2010/main" val="2932030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Formal:</a:t>
            </a:r>
          </a:p>
          <a:p>
            <a:r>
              <a:rPr lang="de-DE" dirty="0" smtClean="0"/>
              <a:t>Ein</a:t>
            </a:r>
            <a:r>
              <a:rPr lang="de-DE" baseline="0" dirty="0" smtClean="0"/>
              <a:t> stück Information, mit dem man potentiell kompromittierte Systeme suchen oder identifizieren kann</a:t>
            </a:r>
          </a:p>
          <a:p>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49</a:t>
            </a:fld>
            <a:endParaRPr lang="de-DE"/>
          </a:p>
        </p:txBody>
      </p:sp>
    </p:spTree>
    <p:extLst>
      <p:ext uri="{BB962C8B-B14F-4D97-AF65-F5344CB8AC3E}">
        <p14:creationId xmlns:p14="http://schemas.microsoft.com/office/powerpoint/2010/main" val="1244748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IETF: Standard</a:t>
            </a:r>
          </a:p>
          <a:p>
            <a:endParaRPr lang="de-DE" dirty="0" smtClean="0"/>
          </a:p>
          <a:p>
            <a:r>
              <a:rPr lang="de-DE" dirty="0" smtClean="0"/>
              <a:t>MITRE:</a:t>
            </a:r>
            <a:r>
              <a:rPr lang="de-DE" baseline="0" dirty="0" smtClean="0"/>
              <a:t> Framework</a:t>
            </a:r>
          </a:p>
          <a:p>
            <a:endParaRPr lang="de-DE" baseline="0" dirty="0" smtClean="0"/>
          </a:p>
          <a:p>
            <a:r>
              <a:rPr lang="de-DE" baseline="0" dirty="0" err="1" smtClean="0"/>
              <a:t>Mandiant</a:t>
            </a:r>
            <a:r>
              <a:rPr lang="de-DE" baseline="0" dirty="0" smtClean="0"/>
              <a:t>: Implementierung</a:t>
            </a:r>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52</a:t>
            </a:fld>
            <a:endParaRPr lang="de-DE"/>
          </a:p>
        </p:txBody>
      </p:sp>
    </p:spTree>
    <p:extLst>
      <p:ext uri="{BB962C8B-B14F-4D97-AF65-F5344CB8AC3E}">
        <p14:creationId xmlns:p14="http://schemas.microsoft.com/office/powerpoint/2010/main" val="828225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Einteilung in Domänen</a:t>
            </a:r>
            <a:r>
              <a:rPr lang="de-DE" baseline="0" dirty="0" smtClean="0"/>
              <a:t> zur Beschreibung der verschiedenen </a:t>
            </a:r>
            <a:r>
              <a:rPr lang="de-DE" baseline="0" dirty="0" err="1" smtClean="0"/>
              <a:t>Indicator</a:t>
            </a:r>
            <a:r>
              <a:rPr lang="de-DE" baseline="0" dirty="0" smtClean="0"/>
              <a:t>-Arten</a:t>
            </a:r>
          </a:p>
          <a:p>
            <a:endParaRPr lang="de-DE" baseline="0" dirty="0" smtClean="0"/>
          </a:p>
          <a:p>
            <a:r>
              <a:rPr lang="de-DE" baseline="0" dirty="0" err="1" smtClean="0"/>
              <a:t>Detect</a:t>
            </a:r>
            <a:r>
              <a:rPr lang="de-DE" baseline="0" dirty="0" smtClean="0"/>
              <a:t> </a:t>
            </a:r>
            <a:r>
              <a:rPr lang="de-DE" baseline="0" dirty="0" err="1" smtClean="0"/>
              <a:t>Malicious</a:t>
            </a:r>
            <a:r>
              <a:rPr lang="de-DE" baseline="0" dirty="0" smtClean="0"/>
              <a:t> </a:t>
            </a:r>
            <a:r>
              <a:rPr lang="de-DE" baseline="0" dirty="0" err="1" smtClean="0"/>
              <a:t>Activity</a:t>
            </a:r>
            <a:r>
              <a:rPr lang="de-DE" baseline="0" dirty="0" smtClean="0"/>
              <a:t>: </a:t>
            </a:r>
            <a:r>
              <a:rPr lang="de-DE" baseline="0" dirty="0" err="1" smtClean="0"/>
              <a:t>Attac</a:t>
            </a:r>
            <a:r>
              <a:rPr lang="de-DE" baseline="0" dirty="0" smtClean="0"/>
              <a:t> </a:t>
            </a:r>
            <a:r>
              <a:rPr lang="de-DE" baseline="0" dirty="0" err="1" smtClean="0"/>
              <a:t>Detection</a:t>
            </a:r>
            <a:r>
              <a:rPr lang="de-DE" baseline="0" dirty="0" smtClean="0"/>
              <a:t> – CAPEC</a:t>
            </a:r>
          </a:p>
          <a:p>
            <a:endParaRPr lang="de-DE" baseline="0" dirty="0" smtClean="0"/>
          </a:p>
          <a:p>
            <a:r>
              <a:rPr lang="de-DE" dirty="0" smtClean="0"/>
              <a:t>Automatisiertes Generieren von Signaturregeln:</a:t>
            </a:r>
            <a:r>
              <a:rPr lang="de-DE" baseline="0" dirty="0" smtClean="0"/>
              <a:t> </a:t>
            </a:r>
            <a:r>
              <a:rPr lang="de-DE" baseline="0" dirty="0" err="1" smtClean="0"/>
              <a:t>Cybox</a:t>
            </a:r>
            <a:r>
              <a:rPr lang="de-DE" baseline="0" dirty="0" smtClean="0"/>
              <a:t>, STIX…</a:t>
            </a:r>
          </a:p>
        </p:txBody>
      </p:sp>
      <p:sp>
        <p:nvSpPr>
          <p:cNvPr id="4" name="Foliennummernplatzhalter 3"/>
          <p:cNvSpPr>
            <a:spLocks noGrp="1"/>
          </p:cNvSpPr>
          <p:nvPr>
            <p:ph type="sldNum" sz="quarter" idx="10"/>
          </p:nvPr>
        </p:nvSpPr>
        <p:spPr/>
        <p:txBody>
          <a:bodyPr/>
          <a:lstStyle/>
          <a:p>
            <a:fld id="{AFC7ECC1-EE64-4AF3-B88D-8A73499AE8C3}" type="slidenum">
              <a:rPr lang="de-DE" smtClean="0"/>
              <a:pPr/>
              <a:t>53</a:t>
            </a:fld>
            <a:endParaRPr lang="de-DE"/>
          </a:p>
        </p:txBody>
      </p:sp>
    </p:spTree>
    <p:extLst>
      <p:ext uri="{BB962C8B-B14F-4D97-AF65-F5344CB8AC3E}">
        <p14:creationId xmlns:p14="http://schemas.microsoft.com/office/powerpoint/2010/main" val="258259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6808F37-91FB-44C3-9153-A97ADB828932}" type="slidenum">
              <a:rPr lang="en-GB" smtClean="0"/>
              <a:pPr/>
              <a:t>6</a:t>
            </a:fld>
            <a:endParaRPr lang="en-GB"/>
          </a:p>
        </p:txBody>
      </p:sp>
    </p:spTree>
    <p:extLst>
      <p:ext uri="{BB962C8B-B14F-4D97-AF65-F5344CB8AC3E}">
        <p14:creationId xmlns:p14="http://schemas.microsoft.com/office/powerpoint/2010/main" val="3705782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17D133F-3156-4B42-8D77-7DC01461E13E}" type="slidenum">
              <a:rPr lang="en-US">
                <a:solidFill>
                  <a:srgbClr val="000000"/>
                </a:solidFill>
              </a:rPr>
              <a:pPr/>
              <a:t>54</a:t>
            </a:fld>
            <a:endParaRPr lang="en-US">
              <a:solidFill>
                <a:srgbClr val="000000"/>
              </a:solidFill>
            </a:endParaRPr>
          </a:p>
        </p:txBody>
      </p:sp>
      <p:sp>
        <p:nvSpPr>
          <p:cNvPr id="250882"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anchor="b"/>
          <a:lstStyle/>
          <a:p>
            <a:pPr algn="r" fontAlgn="base">
              <a:spcBef>
                <a:spcPct val="0"/>
              </a:spcBef>
              <a:spcAft>
                <a:spcPct val="0"/>
              </a:spcAft>
            </a:pPr>
            <a:fld id="{5CC48EE0-2178-4BFE-A5F8-5AC0CC210570}" type="slidenum">
              <a:rPr lang="en-GB" sz="1200">
                <a:solidFill>
                  <a:srgbClr val="000000"/>
                </a:solidFill>
                <a:latin typeface="Arial" charset="0"/>
              </a:rPr>
              <a:pPr algn="r" fontAlgn="base">
                <a:spcBef>
                  <a:spcPct val="0"/>
                </a:spcBef>
                <a:spcAft>
                  <a:spcPct val="0"/>
                </a:spcAft>
              </a:pPr>
              <a:t>54</a:t>
            </a:fld>
            <a:endParaRPr lang="en-GB" sz="1200">
              <a:solidFill>
                <a:srgbClr val="000000"/>
              </a:solidFill>
              <a:latin typeface="Arial" charset="0"/>
            </a:endParaRPr>
          </a:p>
        </p:txBody>
      </p:sp>
      <p:sp>
        <p:nvSpPr>
          <p:cNvPr id="250883" name="Rectangle 2"/>
          <p:cNvSpPr>
            <a:spLocks noGrp="1" noRot="1" noChangeAspect="1" noChangeArrowheads="1" noTextEdit="1"/>
          </p:cNvSpPr>
          <p:nvPr>
            <p:ph type="sldImg"/>
          </p:nvPr>
        </p:nvSpPr>
        <p:spPr>
          <a:xfrm>
            <a:off x="-1106488" y="-14288"/>
            <a:ext cx="9013826" cy="5070476"/>
          </a:xfrm>
          <a:ln/>
        </p:spPr>
      </p:sp>
      <p:sp>
        <p:nvSpPr>
          <p:cNvPr id="250884" name="Rectangle 3"/>
          <p:cNvSpPr>
            <a:spLocks noGrp="1" noChangeArrowheads="1"/>
          </p:cNvSpPr>
          <p:nvPr>
            <p:ph type="body" idx="1"/>
          </p:nvPr>
        </p:nvSpPr>
        <p:spPr>
          <a:xfrm>
            <a:off x="247046" y="5301948"/>
            <a:ext cx="6374393" cy="4090222"/>
          </a:xfrm>
        </p:spPr>
        <p:txBody>
          <a:bodyPr lIns="89715" tIns="44860" rIns="89715" bIns="44860"/>
          <a:lstStyle/>
          <a:p>
            <a:endParaRPr lang="en-GB" dirty="0"/>
          </a:p>
        </p:txBody>
      </p:sp>
    </p:spTree>
    <p:extLst>
      <p:ext uri="{BB962C8B-B14F-4D97-AF65-F5344CB8AC3E}">
        <p14:creationId xmlns:p14="http://schemas.microsoft.com/office/powerpoint/2010/main" val="4019463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A1376437-57FB-4EF5-8479-1CC6F14A5331}" type="slidenum">
              <a:rPr lang="en-GB">
                <a:solidFill>
                  <a:srgbClr val="000000"/>
                </a:solidFill>
              </a:rPr>
              <a:pPr>
                <a:defRPr/>
              </a:pPr>
              <a:t>58</a:t>
            </a:fld>
            <a:endParaRPr lang="en-GB">
              <a:solidFill>
                <a:srgbClr val="000000"/>
              </a:solidFill>
            </a:endParaRPr>
          </a:p>
        </p:txBody>
      </p:sp>
    </p:spTree>
    <p:extLst>
      <p:ext uri="{BB962C8B-B14F-4D97-AF65-F5344CB8AC3E}">
        <p14:creationId xmlns:p14="http://schemas.microsoft.com/office/powerpoint/2010/main" val="2617847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DE7A3BC8-EBCA-4CB5-B3D0-ED6A36AA6E31}" type="slidenum">
              <a:rPr lang="en-US">
                <a:solidFill>
                  <a:srgbClr val="000000"/>
                </a:solidFill>
              </a:rPr>
              <a:pPr>
                <a:defRPr/>
              </a:pPr>
              <a:t>63</a:t>
            </a:fld>
            <a:endParaRPr lang="en-US">
              <a:solidFill>
                <a:srgbClr val="000000"/>
              </a:solidFill>
            </a:endParaRPr>
          </a:p>
        </p:txBody>
      </p:sp>
    </p:spTree>
    <p:extLst>
      <p:ext uri="{BB962C8B-B14F-4D97-AF65-F5344CB8AC3E}">
        <p14:creationId xmlns:p14="http://schemas.microsoft.com/office/powerpoint/2010/main" val="3423390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1A8E1600-A36B-4FEB-A485-AF8653908B1A}" type="slidenum">
              <a:rPr lang="en-US">
                <a:solidFill>
                  <a:srgbClr val="000000"/>
                </a:solidFill>
              </a:rPr>
              <a:pPr/>
              <a:t>71</a:t>
            </a:fld>
            <a:endParaRPr lang="en-US">
              <a:solidFill>
                <a:srgbClr val="000000"/>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991096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569E3A4-635D-4EF1-B52F-49266EC56864}" type="slidenum">
              <a:rPr lang="en-US">
                <a:solidFill>
                  <a:srgbClr val="000000"/>
                </a:solidFill>
              </a:rPr>
              <a:pPr/>
              <a:t>72</a:t>
            </a:fld>
            <a:endParaRPr lang="en-US">
              <a:solidFill>
                <a:srgbClr val="000000"/>
              </a:solidFill>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de-DE" dirty="0" smtClean="0"/>
          </a:p>
        </p:txBody>
      </p:sp>
    </p:spTree>
    <p:extLst>
      <p:ext uri="{BB962C8B-B14F-4D97-AF65-F5344CB8AC3E}">
        <p14:creationId xmlns:p14="http://schemas.microsoft.com/office/powerpoint/2010/main" val="336622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2F1BC6C-CCE0-4015-8FB6-566479E9B79F}" type="slidenum">
              <a:rPr lang="en-US"/>
              <a:pPr/>
              <a:t>75</a:t>
            </a:fld>
            <a:endParaRPr lang="en-US"/>
          </a:p>
        </p:txBody>
      </p:sp>
      <p:sp>
        <p:nvSpPr>
          <p:cNvPr id="254978" name="Rectangle 7"/>
          <p:cNvSpPr txBox="1">
            <a:spLocks noGrp="1" noChangeArrowheads="1"/>
          </p:cNvSpPr>
          <p:nvPr/>
        </p:nvSpPr>
        <p:spPr bwMode="auto">
          <a:xfrm>
            <a:off x="3884614" y="8685214"/>
            <a:ext cx="2971800" cy="457200"/>
          </a:xfrm>
          <a:prstGeom prst="rect">
            <a:avLst/>
          </a:prstGeom>
          <a:noFill/>
          <a:ln w="9525">
            <a:noFill/>
            <a:miter lim="800000"/>
            <a:headEnd/>
            <a:tailEnd/>
          </a:ln>
        </p:spPr>
        <p:txBody>
          <a:bodyPr anchor="b"/>
          <a:lstStyle/>
          <a:p>
            <a:pPr algn="r">
              <a:spcBef>
                <a:spcPct val="0"/>
              </a:spcBef>
              <a:buClrTx/>
              <a:buFontTx/>
              <a:buNone/>
            </a:pPr>
            <a:fld id="{66226D47-A3ED-480B-90F8-DC3F9A3AD754}" type="slidenum">
              <a:rPr lang="en-GB" sz="1200"/>
              <a:pPr algn="r">
                <a:spcBef>
                  <a:spcPct val="0"/>
                </a:spcBef>
                <a:buClrTx/>
                <a:buFontTx/>
                <a:buNone/>
              </a:pPr>
              <a:t>75</a:t>
            </a:fld>
            <a:endParaRPr lang="en-GB" sz="120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121213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A1376437-57FB-4EF5-8479-1CC6F14A5331}" type="slidenum">
              <a:rPr lang="en-GB">
                <a:solidFill>
                  <a:srgbClr val="000000"/>
                </a:solidFill>
              </a:rPr>
              <a:pPr>
                <a:defRPr/>
              </a:pPr>
              <a:t>80</a:t>
            </a:fld>
            <a:endParaRPr lang="en-GB">
              <a:solidFill>
                <a:srgbClr val="000000"/>
              </a:solidFill>
            </a:endParaRPr>
          </a:p>
        </p:txBody>
      </p:sp>
    </p:spTree>
    <p:extLst>
      <p:ext uri="{BB962C8B-B14F-4D97-AF65-F5344CB8AC3E}">
        <p14:creationId xmlns:p14="http://schemas.microsoft.com/office/powerpoint/2010/main" val="1745052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85</a:t>
            </a:fld>
            <a:endParaRPr lang="de-DE"/>
          </a:p>
        </p:txBody>
      </p:sp>
    </p:spTree>
    <p:extLst>
      <p:ext uri="{BB962C8B-B14F-4D97-AF65-F5344CB8AC3E}">
        <p14:creationId xmlns:p14="http://schemas.microsoft.com/office/powerpoint/2010/main" val="1841302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Langwierig und kostenintensiv</a:t>
            </a:r>
            <a:r>
              <a:rPr lang="de-DE" baseline="0" dirty="0" smtClean="0"/>
              <a:t> sind beide</a:t>
            </a:r>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91</a:t>
            </a:fld>
            <a:endParaRPr lang="de-DE"/>
          </a:p>
        </p:txBody>
      </p:sp>
    </p:spTree>
    <p:extLst>
      <p:ext uri="{BB962C8B-B14F-4D97-AF65-F5344CB8AC3E}">
        <p14:creationId xmlns:p14="http://schemas.microsoft.com/office/powerpoint/2010/main" val="2821880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17D133F-3156-4B42-8D77-7DC01461E13E}" type="slidenum">
              <a:rPr lang="en-US">
                <a:solidFill>
                  <a:srgbClr val="000000"/>
                </a:solidFill>
              </a:rPr>
              <a:pPr/>
              <a:t>94</a:t>
            </a:fld>
            <a:endParaRPr lang="en-US">
              <a:solidFill>
                <a:srgbClr val="000000"/>
              </a:solidFill>
            </a:endParaRPr>
          </a:p>
        </p:txBody>
      </p:sp>
      <p:sp>
        <p:nvSpPr>
          <p:cNvPr id="250882"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anchor="b"/>
          <a:lstStyle/>
          <a:p>
            <a:pPr algn="r" fontAlgn="base">
              <a:spcBef>
                <a:spcPct val="0"/>
              </a:spcBef>
              <a:spcAft>
                <a:spcPct val="0"/>
              </a:spcAft>
            </a:pPr>
            <a:fld id="{5CC48EE0-2178-4BFE-A5F8-5AC0CC210570}" type="slidenum">
              <a:rPr lang="en-GB" sz="1200">
                <a:solidFill>
                  <a:srgbClr val="000000"/>
                </a:solidFill>
                <a:latin typeface="Arial" charset="0"/>
              </a:rPr>
              <a:pPr algn="r" fontAlgn="base">
                <a:spcBef>
                  <a:spcPct val="0"/>
                </a:spcBef>
                <a:spcAft>
                  <a:spcPct val="0"/>
                </a:spcAft>
              </a:pPr>
              <a:t>94</a:t>
            </a:fld>
            <a:endParaRPr lang="en-GB" sz="1200">
              <a:solidFill>
                <a:srgbClr val="000000"/>
              </a:solidFill>
              <a:latin typeface="Arial" charset="0"/>
            </a:endParaRPr>
          </a:p>
        </p:txBody>
      </p:sp>
      <p:sp>
        <p:nvSpPr>
          <p:cNvPr id="250883" name="Rectangle 2"/>
          <p:cNvSpPr>
            <a:spLocks noGrp="1" noRot="1" noChangeAspect="1" noChangeArrowheads="1" noTextEdit="1"/>
          </p:cNvSpPr>
          <p:nvPr>
            <p:ph type="sldImg"/>
          </p:nvPr>
        </p:nvSpPr>
        <p:spPr>
          <a:xfrm>
            <a:off x="-1106488" y="-14288"/>
            <a:ext cx="9013826" cy="5070476"/>
          </a:xfrm>
          <a:ln/>
        </p:spPr>
      </p:sp>
      <p:sp>
        <p:nvSpPr>
          <p:cNvPr id="250884" name="Rectangle 3"/>
          <p:cNvSpPr>
            <a:spLocks noGrp="1" noChangeArrowheads="1"/>
          </p:cNvSpPr>
          <p:nvPr>
            <p:ph type="body" idx="1"/>
          </p:nvPr>
        </p:nvSpPr>
        <p:spPr>
          <a:xfrm>
            <a:off x="247046" y="5301948"/>
            <a:ext cx="6374393" cy="4090222"/>
          </a:xfrm>
        </p:spPr>
        <p:txBody>
          <a:bodyPr lIns="89715" tIns="44860" rIns="89715" bIns="44860"/>
          <a:lstStyle/>
          <a:p>
            <a:endParaRPr lang="en-GB"/>
          </a:p>
        </p:txBody>
      </p:sp>
    </p:spTree>
    <p:extLst>
      <p:ext uri="{BB962C8B-B14F-4D97-AF65-F5344CB8AC3E}">
        <p14:creationId xmlns:p14="http://schemas.microsoft.com/office/powerpoint/2010/main" val="78149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DE7A3BC8-EBCA-4CB5-B3D0-ED6A36AA6E31}" type="slidenum">
              <a:rPr lang="en-US" smtClean="0">
                <a:solidFill>
                  <a:srgbClr val="000000"/>
                </a:solidFill>
              </a:rPr>
              <a:pPr>
                <a:defRPr/>
              </a:pPr>
              <a:t>17</a:t>
            </a:fld>
            <a:endParaRPr lang="en-US">
              <a:solidFill>
                <a:srgbClr val="000000"/>
              </a:solidFill>
            </a:endParaRPr>
          </a:p>
        </p:txBody>
      </p:sp>
    </p:spTree>
    <p:extLst>
      <p:ext uri="{BB962C8B-B14F-4D97-AF65-F5344CB8AC3E}">
        <p14:creationId xmlns:p14="http://schemas.microsoft.com/office/powerpoint/2010/main" val="6142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 der jährlich</a:t>
            </a:r>
            <a:r>
              <a:rPr lang="de-DE" baseline="0" dirty="0" smtClean="0"/>
              <a:t> neuen </a:t>
            </a:r>
            <a:r>
              <a:rPr lang="de-DE" baseline="0" dirty="0" err="1" smtClean="0"/>
              <a:t>Exploit</a:t>
            </a:r>
            <a:r>
              <a:rPr lang="de-DE" baseline="0" dirty="0" smtClean="0"/>
              <a:t> Kits!</a:t>
            </a:r>
          </a:p>
          <a:p>
            <a:endParaRPr lang="de-DE" baseline="0" dirty="0" smtClean="0"/>
          </a:p>
          <a:p>
            <a:r>
              <a:rPr lang="de-DE" baseline="0" dirty="0" smtClean="0"/>
              <a:t>Die # der aktualisierten Kits ist nochmal höher!</a:t>
            </a:r>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96</a:t>
            </a:fld>
            <a:endParaRPr lang="de-DE"/>
          </a:p>
        </p:txBody>
      </p:sp>
    </p:spTree>
    <p:extLst>
      <p:ext uri="{BB962C8B-B14F-4D97-AF65-F5344CB8AC3E}">
        <p14:creationId xmlns:p14="http://schemas.microsoft.com/office/powerpoint/2010/main" val="2538514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99</a:t>
            </a:fld>
            <a:endParaRPr lang="de-DE"/>
          </a:p>
        </p:txBody>
      </p:sp>
    </p:spTree>
    <p:extLst>
      <p:ext uri="{BB962C8B-B14F-4D97-AF65-F5344CB8AC3E}">
        <p14:creationId xmlns:p14="http://schemas.microsoft.com/office/powerpoint/2010/main" val="1410759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4EDFC264-A62B-4F29-8113-1F9AB7AD565C}" type="slidenum">
              <a:rPr lang="de-DE" smtClean="0"/>
              <a:pPr/>
              <a:t>120</a:t>
            </a:fld>
            <a:endParaRPr lang="de-DE"/>
          </a:p>
        </p:txBody>
      </p:sp>
    </p:spTree>
    <p:extLst>
      <p:ext uri="{BB962C8B-B14F-4D97-AF65-F5344CB8AC3E}">
        <p14:creationId xmlns:p14="http://schemas.microsoft.com/office/powerpoint/2010/main" val="1109913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pPr>
              <a:defRPr/>
            </a:pPr>
            <a:fld id="{F8D83E36-039D-4295-8B9F-B90D2B5111EB}" type="slidenum">
              <a:rPr lang="en-US" smtClean="0"/>
              <a:pPr>
                <a:defRPr/>
              </a:pPr>
              <a:t>130</a:t>
            </a:fld>
            <a:endParaRPr lang="en-US"/>
          </a:p>
        </p:txBody>
      </p:sp>
    </p:spTree>
    <p:extLst>
      <p:ext uri="{BB962C8B-B14F-4D97-AF65-F5344CB8AC3E}">
        <p14:creationId xmlns:p14="http://schemas.microsoft.com/office/powerpoint/2010/main" val="1294892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pPr>
              <a:defRPr/>
            </a:pPr>
            <a:fld id="{F8D83E36-039D-4295-8B9F-B90D2B5111EB}" type="slidenum">
              <a:rPr lang="en-US" smtClean="0"/>
              <a:pPr>
                <a:defRPr/>
              </a:pPr>
              <a:t>132</a:t>
            </a:fld>
            <a:endParaRPr lang="en-US"/>
          </a:p>
        </p:txBody>
      </p:sp>
    </p:spTree>
    <p:extLst>
      <p:ext uri="{BB962C8B-B14F-4D97-AF65-F5344CB8AC3E}">
        <p14:creationId xmlns:p14="http://schemas.microsoft.com/office/powerpoint/2010/main" val="4174135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DE7A3BC8-EBCA-4CB5-B3D0-ED6A36AA6E31}" type="slidenum">
              <a:rPr lang="en-US" smtClean="0">
                <a:solidFill>
                  <a:srgbClr val="000000"/>
                </a:solidFill>
              </a:rPr>
              <a:pPr>
                <a:defRPr/>
              </a:pPr>
              <a:t>18</a:t>
            </a:fld>
            <a:endParaRPr lang="en-US">
              <a:solidFill>
                <a:srgbClr val="000000"/>
              </a:solidFill>
            </a:endParaRPr>
          </a:p>
        </p:txBody>
      </p:sp>
    </p:spTree>
    <p:extLst>
      <p:ext uri="{BB962C8B-B14F-4D97-AF65-F5344CB8AC3E}">
        <p14:creationId xmlns:p14="http://schemas.microsoft.com/office/powerpoint/2010/main" val="1942782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25</a:t>
            </a:fld>
            <a:endParaRPr lang="de-DE"/>
          </a:p>
        </p:txBody>
      </p:sp>
    </p:spTree>
    <p:extLst>
      <p:ext uri="{BB962C8B-B14F-4D97-AF65-F5344CB8AC3E}">
        <p14:creationId xmlns:p14="http://schemas.microsoft.com/office/powerpoint/2010/main" val="4093012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355600" indent="-177800"/>
            <a:r>
              <a:rPr lang="de-DE" dirty="0" smtClean="0"/>
              <a:t>Story:</a:t>
            </a:r>
          </a:p>
          <a:p>
            <a:pPr marL="406400" indent="-228600">
              <a:buAutoNum type="arabicPeriod"/>
            </a:pPr>
            <a:r>
              <a:rPr lang="de-DE" dirty="0" smtClean="0"/>
              <a:t>SOC hat</a:t>
            </a:r>
            <a:r>
              <a:rPr lang="de-DE" baseline="0" dirty="0" smtClean="0"/>
              <a:t> </a:t>
            </a:r>
            <a:r>
              <a:rPr lang="de-DE" dirty="0" smtClean="0"/>
              <a:t>eine Aufgabe. </a:t>
            </a:r>
            <a:r>
              <a:rPr lang="de-DE" baseline="0" dirty="0" smtClean="0"/>
              <a:t>Für die Aufgabe wird ein Mandat benötigt, jemand der es fordert (Mandat vom Vorstand) und finanziert (Budget)</a:t>
            </a:r>
          </a:p>
          <a:p>
            <a:pPr marL="406400" indent="-228600">
              <a:buAutoNum type="arabicPeriod"/>
            </a:pPr>
            <a:r>
              <a:rPr lang="de-DE" baseline="0" dirty="0" smtClean="0"/>
              <a:t>Um die Aufgabe Dazu bedarf es weiterer Voraussetzungen: Organisatorische Einbettung. Dazu zählen Prozesse, Schnittstellen, Rechte. </a:t>
            </a:r>
          </a:p>
          <a:p>
            <a:pPr marL="406400" indent="-228600">
              <a:buAutoNum type="arabicPeriod"/>
            </a:pPr>
            <a:r>
              <a:rPr lang="de-DE" baseline="0" dirty="0" smtClean="0"/>
              <a:t>Um die Prozesse zu leben und Rechte auszuüben, bedarf es Rollen. Menschen die sie ausfüllen, Menschen mit speziellem </a:t>
            </a:r>
            <a:r>
              <a:rPr lang="de-DE" baseline="0" dirty="0" err="1" smtClean="0"/>
              <a:t>Know-How</a:t>
            </a:r>
            <a:r>
              <a:rPr lang="de-DE" baseline="0" dirty="0" smtClean="0"/>
              <a:t>, Menschen die in der bisherigen Unternehmenskultur eher nicht vorkamen und auch in der Lage sind, ein Feuer zu entfachen (Hacker)</a:t>
            </a:r>
          </a:p>
          <a:p>
            <a:pPr marL="406400" indent="-228600">
              <a:buAutoNum type="arabicPeriod"/>
            </a:pPr>
            <a:r>
              <a:rPr lang="de-DE" baseline="0" dirty="0" smtClean="0"/>
              <a:t>Tools zur Erkennung (</a:t>
            </a:r>
            <a:r>
              <a:rPr lang="de-DE" baseline="0" dirty="0" err="1" smtClean="0"/>
              <a:t>Sensorik</a:t>
            </a:r>
            <a:r>
              <a:rPr lang="de-DE" baseline="0" dirty="0" smtClean="0"/>
              <a:t>) und zur Analyse (AMP, </a:t>
            </a:r>
            <a:r>
              <a:rPr lang="de-DE" baseline="0" dirty="0" err="1" smtClean="0"/>
              <a:t>Forensic</a:t>
            </a:r>
            <a:r>
              <a:rPr lang="de-DE" baseline="0" dirty="0" smtClean="0"/>
              <a:t>-Tools)</a:t>
            </a:r>
          </a:p>
          <a:p>
            <a:pPr marL="355600" indent="-177800"/>
            <a:endParaRPr lang="de-DE" baseline="0" dirty="0" smtClean="0"/>
          </a:p>
          <a:p>
            <a:pPr marL="355600" indent="-177800"/>
            <a:endParaRPr lang="de-DE" dirty="0" smtClean="0"/>
          </a:p>
          <a:p>
            <a:pPr marL="355600" indent="-177800"/>
            <a:r>
              <a:rPr lang="de-DE" dirty="0" smtClean="0"/>
              <a:t>Prozesse:</a:t>
            </a:r>
          </a:p>
          <a:p>
            <a:pPr marL="355600" indent="-177800"/>
            <a:r>
              <a:rPr lang="de-DE" dirty="0" smtClean="0"/>
              <a:t>- Security Operating</a:t>
            </a:r>
          </a:p>
          <a:p>
            <a:pPr marL="355600" indent="-177800"/>
            <a:r>
              <a:rPr lang="de-DE" dirty="0" smtClean="0"/>
              <a:t>- </a:t>
            </a:r>
            <a:r>
              <a:rPr lang="de-DE" dirty="0" err="1" smtClean="0"/>
              <a:t>Incident</a:t>
            </a:r>
            <a:r>
              <a:rPr lang="de-DE" dirty="0" smtClean="0"/>
              <a:t> Erkennung</a:t>
            </a:r>
          </a:p>
          <a:p>
            <a:pPr marL="355600" indent="-177800"/>
            <a:r>
              <a:rPr lang="de-DE" dirty="0" smtClean="0"/>
              <a:t>- Security </a:t>
            </a:r>
            <a:r>
              <a:rPr lang="de-DE" dirty="0" err="1" smtClean="0"/>
              <a:t>Incident</a:t>
            </a:r>
            <a:r>
              <a:rPr lang="de-DE" dirty="0" smtClean="0"/>
              <a:t> Response</a:t>
            </a:r>
          </a:p>
          <a:p>
            <a:pPr marL="355600" indent="-177800"/>
            <a:r>
              <a:rPr lang="de-DE" dirty="0" smtClean="0"/>
              <a:t>- Security Reporting</a:t>
            </a:r>
          </a:p>
          <a:p>
            <a:pPr marL="355600" indent="-177800"/>
            <a:endParaRPr lang="de-DE" dirty="0" smtClean="0"/>
          </a:p>
          <a:p>
            <a:pPr marL="355600" indent="-177800"/>
            <a:r>
              <a:rPr lang="de-DE" dirty="0" smtClean="0"/>
              <a:t>Schnittstellen:</a:t>
            </a:r>
          </a:p>
          <a:p>
            <a:pPr marL="355600" indent="-177800">
              <a:buFontTx/>
              <a:buChar char="-"/>
            </a:pPr>
            <a:r>
              <a:rPr lang="de-DE" dirty="0" smtClean="0"/>
              <a:t>IT </a:t>
            </a:r>
            <a:r>
              <a:rPr lang="de-DE" dirty="0" err="1" smtClean="0"/>
              <a:t>Operations</a:t>
            </a:r>
            <a:r>
              <a:rPr lang="de-DE" dirty="0" smtClean="0"/>
              <a:t> Management (</a:t>
            </a:r>
            <a:r>
              <a:rPr lang="de-DE" dirty="0" err="1" smtClean="0"/>
              <a:t>Incident</a:t>
            </a:r>
            <a:r>
              <a:rPr lang="de-DE" dirty="0" smtClean="0"/>
              <a:t>, Change, (Security) </a:t>
            </a:r>
            <a:r>
              <a:rPr lang="de-DE" dirty="0" err="1" smtClean="0"/>
              <a:t>Patchmanagement</a:t>
            </a:r>
            <a:r>
              <a:rPr lang="de-DE" dirty="0" smtClean="0"/>
              <a:t>)</a:t>
            </a:r>
          </a:p>
          <a:p>
            <a:pPr marL="355600" indent="-177800">
              <a:buFontTx/>
              <a:buChar char="-"/>
            </a:pPr>
            <a:r>
              <a:rPr lang="de-DE" dirty="0" smtClean="0"/>
              <a:t>Information Security Management</a:t>
            </a:r>
          </a:p>
          <a:p>
            <a:pPr marL="355600" indent="-177800"/>
            <a:endParaRPr lang="de-DE" dirty="0" smtClean="0"/>
          </a:p>
          <a:p>
            <a:pPr marL="355600" indent="-177800"/>
            <a:r>
              <a:rPr lang="de-DE" dirty="0" smtClean="0"/>
              <a:t>Rollen für Management, Engineering und Analysis (1st &amp; 2nd Level), </a:t>
            </a:r>
            <a:r>
              <a:rPr lang="de-DE" dirty="0" err="1" smtClean="0"/>
              <a:t>Forensics</a:t>
            </a:r>
            <a:r>
              <a:rPr lang="de-DE" dirty="0" smtClean="0"/>
              <a:t>, Security </a:t>
            </a:r>
            <a:r>
              <a:rPr lang="de-DE" dirty="0" err="1" smtClean="0"/>
              <a:t>Intelligence</a:t>
            </a:r>
            <a:endParaRPr lang="de-DE" dirty="0" smtClean="0"/>
          </a:p>
          <a:p>
            <a:pPr marL="355600" indent="-177800"/>
            <a:endParaRPr lang="de-DE" dirty="0" smtClean="0"/>
          </a:p>
          <a:p>
            <a:pPr marL="355600" indent="-177800"/>
            <a:r>
              <a:rPr lang="de-DE" dirty="0" smtClean="0"/>
              <a:t>Aus- und Weiterbildungsplanung, </a:t>
            </a:r>
            <a:r>
              <a:rPr lang="de-DE" dirty="0" err="1" smtClean="0"/>
              <a:t>Recruiting</a:t>
            </a:r>
            <a:r>
              <a:rPr lang="de-DE" dirty="0" smtClean="0"/>
              <a:t>, Arbeitszeitmodelle für 24/7 (Schichtbetrieb)</a:t>
            </a:r>
          </a:p>
        </p:txBody>
      </p:sp>
      <p:sp>
        <p:nvSpPr>
          <p:cNvPr id="4" name="Foliennummernplatzhalter 3"/>
          <p:cNvSpPr>
            <a:spLocks noGrp="1"/>
          </p:cNvSpPr>
          <p:nvPr>
            <p:ph type="sldNum" sz="quarter" idx="10"/>
          </p:nvPr>
        </p:nvSpPr>
        <p:spPr/>
        <p:txBody>
          <a:bodyPr/>
          <a:lstStyle/>
          <a:p>
            <a:pPr>
              <a:defRPr/>
            </a:pPr>
            <a:fld id="{A1376437-57FB-4EF5-8479-1CC6F14A5331}" type="slidenum">
              <a:rPr lang="en-GB">
                <a:solidFill>
                  <a:srgbClr val="000000"/>
                </a:solidFill>
              </a:rPr>
              <a:pPr>
                <a:defRPr/>
              </a:pPr>
              <a:t>36</a:t>
            </a:fld>
            <a:endParaRPr lang="en-GB">
              <a:solidFill>
                <a:srgbClr val="000000"/>
              </a:solidFill>
            </a:endParaRPr>
          </a:p>
        </p:txBody>
      </p:sp>
    </p:spTree>
    <p:extLst>
      <p:ext uri="{BB962C8B-B14F-4D97-AF65-F5344CB8AC3E}">
        <p14:creationId xmlns:p14="http://schemas.microsoft.com/office/powerpoint/2010/main" val="1828326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SOC hat</a:t>
            </a:r>
            <a:r>
              <a:rPr lang="de-DE" baseline="0" dirty="0" smtClean="0"/>
              <a:t> </a:t>
            </a:r>
            <a:r>
              <a:rPr lang="de-DE" dirty="0" smtClean="0"/>
              <a:t>eine Aufgabe, die muss als Auftrag formuliert sein</a:t>
            </a:r>
            <a:r>
              <a:rPr lang="de-DE" baseline="0" dirty="0" smtClean="0"/>
              <a:t>: </a:t>
            </a:r>
            <a:r>
              <a:rPr lang="de-DE" b="1" baseline="0" dirty="0" smtClean="0"/>
              <a:t>Schutz vor Angriffen.</a:t>
            </a:r>
          </a:p>
          <a:p>
            <a:pPr marL="0" marR="0" indent="0" algn="l" defTabSz="914400" rtl="0" eaLnBrk="1" fontAlgn="auto" latinLnBrk="0" hangingPunct="1">
              <a:lnSpc>
                <a:spcPct val="100000"/>
              </a:lnSpc>
              <a:spcBef>
                <a:spcPts val="0"/>
              </a:spcBef>
              <a:spcAft>
                <a:spcPts val="0"/>
              </a:spcAft>
              <a:buClrTx/>
              <a:buSzTx/>
              <a:buFontTx/>
              <a:buNone/>
              <a:tabLst/>
              <a:defRPr/>
            </a:pPr>
            <a:r>
              <a:rPr lang="de-DE" b="0" baseline="0" dirty="0" smtClean="0"/>
              <a:t>Integration, nicht Betrieb von Security-Produkten.</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Firewall-Regeln ändern? Nicht im SOC</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Sponsor nicht im finanziellen Sinn, muss hoch aufgehängt sein, z.B. auf Vorstandsebene, um die nötigen Voraussetzungen etablieren zu können und die Prozesse im Einklang mit dem IT-Betrieb leben zu können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endParaRPr lang="de-DE" dirty="0" smtClean="0"/>
          </a:p>
          <a:p>
            <a:r>
              <a:rPr lang="de-DE" dirty="0" smtClean="0"/>
              <a:t>Budget wird gebraucht, um SOC-Tools wie </a:t>
            </a:r>
            <a:r>
              <a:rPr lang="de-DE" dirty="0" err="1" smtClean="0"/>
              <a:t>Metasploit</a:t>
            </a:r>
            <a:r>
              <a:rPr lang="de-DE" dirty="0" smtClean="0"/>
              <a:t> &amp;</a:t>
            </a:r>
            <a:r>
              <a:rPr lang="de-DE" baseline="0" dirty="0" smtClean="0"/>
              <a:t> Co zu finanzieren, Partner für </a:t>
            </a:r>
            <a:r>
              <a:rPr lang="de-DE" baseline="0" dirty="0" err="1" smtClean="0"/>
              <a:t>z.b</a:t>
            </a:r>
            <a:r>
              <a:rPr lang="de-DE" baseline="0" dirty="0" smtClean="0"/>
              <a:t>. Forensik zu nutzen und das Team personell auszustatten oder bei Bedarf extern unterstützen zu lassen.</a:t>
            </a:r>
            <a:endParaRPr lang="de-DE" dirty="0" smtClean="0"/>
          </a:p>
          <a:p>
            <a:r>
              <a:rPr lang="de-DE" dirty="0" smtClean="0"/>
              <a:t>Das Team muss groß genug sein, um 24/7 funktionieren zu können.</a:t>
            </a:r>
          </a:p>
          <a:p>
            <a:endParaRPr lang="de-DE" dirty="0" smtClean="0"/>
          </a:p>
          <a:p>
            <a:r>
              <a:rPr lang="de-DE" dirty="0" smtClean="0"/>
              <a:t>Frage:</a:t>
            </a:r>
            <a:r>
              <a:rPr lang="de-DE" baseline="0" dirty="0" smtClean="0"/>
              <a:t> Wer hat Forensik-Wissen im Unternehmen?</a:t>
            </a:r>
          </a:p>
          <a:p>
            <a:r>
              <a:rPr lang="de-DE" dirty="0" smtClean="0"/>
              <a:t>Kann man gut über Partner oder Services machen, SLA aber eher problematisch</a:t>
            </a:r>
            <a:endParaRPr lang="de-DE" dirty="0"/>
          </a:p>
        </p:txBody>
      </p:sp>
      <p:sp>
        <p:nvSpPr>
          <p:cNvPr id="4" name="Foliennummernplatzhalter 3"/>
          <p:cNvSpPr>
            <a:spLocks noGrp="1"/>
          </p:cNvSpPr>
          <p:nvPr>
            <p:ph type="sldNum" sz="quarter" idx="10"/>
          </p:nvPr>
        </p:nvSpPr>
        <p:spPr/>
        <p:txBody>
          <a:bodyPr/>
          <a:lstStyle/>
          <a:p>
            <a:fld id="{AFC7ECC1-EE64-4AF3-B88D-8A73499AE8C3}" type="slidenum">
              <a:rPr lang="de-DE" smtClean="0"/>
              <a:pPr/>
              <a:t>37</a:t>
            </a:fld>
            <a:endParaRPr lang="de-DE"/>
          </a:p>
        </p:txBody>
      </p:sp>
    </p:spTree>
    <p:extLst>
      <p:ext uri="{BB962C8B-B14F-4D97-AF65-F5344CB8AC3E}">
        <p14:creationId xmlns:p14="http://schemas.microsoft.com/office/powerpoint/2010/main" val="144919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13EDE-B603-474E-9762-1E30320AD113}" type="slidenum">
              <a:rPr lang="en-US"/>
              <a:pPr/>
              <a:t>38</a:t>
            </a:fld>
            <a:endParaRPr 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de-DE" dirty="0"/>
          </a:p>
        </p:txBody>
      </p:sp>
    </p:spTree>
    <p:extLst>
      <p:ext uri="{BB962C8B-B14F-4D97-AF65-F5344CB8AC3E}">
        <p14:creationId xmlns:p14="http://schemas.microsoft.com/office/powerpoint/2010/main" val="502014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13EDE-B603-474E-9762-1E30320AD113}" type="slidenum">
              <a:rPr lang="en-US"/>
              <a:pPr/>
              <a:t>39</a:t>
            </a:fld>
            <a:endParaRPr 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995680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8027" y="234449"/>
            <a:ext cx="1574752" cy="824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267937" y="1494235"/>
            <a:ext cx="7247288" cy="3128236"/>
          </a:xfrm>
        </p:spPr>
        <p:txBody>
          <a:bodyPr>
            <a:normAutofit/>
          </a:bodyPr>
          <a:lstStyle>
            <a:lvl1pPr marL="0" indent="0">
              <a:spcBef>
                <a:spcPts val="0"/>
              </a:spcBef>
              <a:buNone/>
              <a:defRPr sz="6000" b="1" cap="none" baseline="0">
                <a:solidFill>
                  <a:schemeClr val="tx2"/>
                </a:solidFill>
                <a:latin typeface="+mj-lt"/>
              </a:defRPr>
            </a:lvl1pPr>
          </a:lstStyle>
          <a:p>
            <a:pPr lvl="0"/>
            <a:r>
              <a:rPr lang="en-US" dirty="0" smtClean="0"/>
              <a:t>CLICK TO EDIT MASTER TEXT STYLES</a:t>
            </a:r>
          </a:p>
        </p:txBody>
      </p:sp>
      <p:pic>
        <p:nvPicPr>
          <p:cNvPr id="5" name="Picture 4"/>
          <p:cNvPicPr>
            <a:picLocks noChangeAspect="1"/>
          </p:cNvPicPr>
          <p:nvPr userDrawn="1"/>
        </p:nvPicPr>
        <p:blipFill rotWithShape="1">
          <a:blip r:embed="rId3"/>
          <a:srcRect b="21292"/>
          <a:stretch/>
        </p:blipFill>
        <p:spPr>
          <a:xfrm>
            <a:off x="4" y="3584122"/>
            <a:ext cx="9143996" cy="1559378"/>
          </a:xfrm>
          <a:prstGeom prst="rect">
            <a:avLst/>
          </a:prstGeom>
        </p:spPr>
      </p:pic>
    </p:spTree>
    <p:extLst>
      <p:ext uri="{BB962C8B-B14F-4D97-AF65-F5344CB8AC3E}">
        <p14:creationId xmlns:p14="http://schemas.microsoft.com/office/powerpoint/2010/main" val="239955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p:cNvSpPr>
            <a:spLocks noGrp="1"/>
          </p:cNvSpPr>
          <p:nvPr>
            <p:ph type="title"/>
          </p:nvPr>
        </p:nvSpPr>
        <p:spPr>
          <a:xfrm>
            <a:off x="285750" y="207169"/>
            <a:ext cx="7858126" cy="500063"/>
          </a:xfrm>
        </p:spPr>
        <p:txBody>
          <a:bodyPr/>
          <a:lstStyle/>
          <a:p>
            <a:r>
              <a:rPr lang="de-DE" smtClean="0"/>
              <a:t>Titelmasterformat durch Klicken bearbeiten</a:t>
            </a:r>
            <a:endParaRPr lang="en-GB" dirty="0"/>
          </a:p>
        </p:txBody>
      </p:sp>
      <p:sp>
        <p:nvSpPr>
          <p:cNvPr id="6" name="Slide Number Placeholder 5"/>
          <p:cNvSpPr>
            <a:spLocks noGrp="1"/>
          </p:cNvSpPr>
          <p:nvPr>
            <p:ph type="sldNum" sz="quarter" idx="12"/>
          </p:nvPr>
        </p:nvSpPr>
        <p:spPr/>
        <p:txBody>
          <a:bodyPr/>
          <a:lstStyle/>
          <a:p>
            <a:fld id="{44C48ADA-3027-4B03-968A-38590BD38763}" type="slidenum">
              <a:rPr lang="en-GB" smtClean="0"/>
              <a:pPr/>
              <a:t>‹Nr.›</a:t>
            </a:fld>
            <a:endParaRPr lang="en-GB"/>
          </a:p>
        </p:txBody>
      </p:sp>
      <p:sp>
        <p:nvSpPr>
          <p:cNvPr id="8" name="Picture Placeholder 7"/>
          <p:cNvSpPr>
            <a:spLocks noGrp="1"/>
          </p:cNvSpPr>
          <p:nvPr>
            <p:ph type="pic" sz="quarter" idx="13"/>
          </p:nvPr>
        </p:nvSpPr>
        <p:spPr>
          <a:xfrm>
            <a:off x="0" y="707231"/>
            <a:ext cx="8143875" cy="3957638"/>
          </a:xfrm>
        </p:spPr>
        <p:txBody>
          <a:bodyPr/>
          <a:lstStyle/>
          <a:p>
            <a:r>
              <a:rPr lang="de-DE" smtClean="0"/>
              <a:t>Bild durch Klicken auf Symbol hinzufügen</a:t>
            </a:r>
            <a:endParaRPr lang="en-GB"/>
          </a:p>
        </p:txBody>
      </p:sp>
    </p:spTree>
    <p:extLst>
      <p:ext uri="{BB962C8B-B14F-4D97-AF65-F5344CB8AC3E}">
        <p14:creationId xmlns:p14="http://schemas.microsoft.com/office/powerpoint/2010/main" val="258532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4C48ADA-3027-4B03-968A-38590BD38763}" type="slidenum">
              <a:rPr lang="en-GB" smtClean="0"/>
              <a:pPr/>
              <a:t>‹Nr.›</a:t>
            </a:fld>
            <a:endParaRPr lang="en-GB"/>
          </a:p>
        </p:txBody>
      </p:sp>
    </p:spTree>
    <p:extLst>
      <p:ext uri="{BB962C8B-B14F-4D97-AF65-F5344CB8AC3E}">
        <p14:creationId xmlns:p14="http://schemas.microsoft.com/office/powerpoint/2010/main" val="28200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9" name="Rectangle 7"/>
          <p:cNvSpPr/>
          <p:nvPr/>
        </p:nvSpPr>
        <p:spPr bwMode="white">
          <a:xfrm>
            <a:off x="0" y="4968478"/>
            <a:ext cx="9144000" cy="175022"/>
          </a:xfrm>
          <a:prstGeom prst="rect">
            <a:avLst/>
          </a:prstGeom>
          <a:solidFill>
            <a:srgbClr val="24387F"/>
          </a:solidFill>
          <a:ln w="9525" cap="flat" cmpd="sng" algn="ctr">
            <a:noFill/>
            <a:prstDash val="solid"/>
            <a:round/>
            <a:headEnd type="none" w="med" len="med"/>
            <a:tailEnd type="none" w="med" len="med"/>
          </a:ln>
          <a:effectLst/>
        </p:spPr>
        <p:txBody>
          <a:bodyPr lIns="27000" tIns="27000" rIns="27000" bIns="27000"/>
          <a:lstStyle/>
          <a:p>
            <a:pPr>
              <a:spcBef>
                <a:spcPct val="50000"/>
              </a:spcBef>
              <a:defRPr/>
            </a:pPr>
            <a:endParaRPr lang="en-US" sz="1350">
              <a:cs typeface="+mn-cs"/>
            </a:endParaRPr>
          </a:p>
        </p:txBody>
      </p:sp>
      <p:sp>
        <p:nvSpPr>
          <p:cNvPr id="2" name="Titel 1"/>
          <p:cNvSpPr>
            <a:spLocks noGrp="1"/>
          </p:cNvSpPr>
          <p:nvPr>
            <p:ph type="ctrTitle"/>
          </p:nvPr>
        </p:nvSpPr>
        <p:spPr>
          <a:xfrm>
            <a:off x="770400" y="1730700"/>
            <a:ext cx="8118000" cy="378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lang="de-DE" b="0"/>
            </a:lvl1pPr>
          </a:lstStyle>
          <a:p>
            <a:pPr lvl="0" algn="l" eaLnBrk="0" fontAlgn="base" hangingPunct="0">
              <a:spcAft>
                <a:spcPct val="0"/>
              </a:spcAft>
            </a:pPr>
            <a:r>
              <a:rPr lang="de-DE" smtClean="0"/>
              <a:t>Titelmasterformat durch Klicken bearbeiten</a:t>
            </a:r>
            <a:endParaRPr lang="de-DE"/>
          </a:p>
        </p:txBody>
      </p:sp>
      <p:sp>
        <p:nvSpPr>
          <p:cNvPr id="3" name="Untertitel 2"/>
          <p:cNvSpPr>
            <a:spLocks noGrp="1"/>
          </p:cNvSpPr>
          <p:nvPr>
            <p:ph type="subTitle" idx="1"/>
          </p:nvPr>
        </p:nvSpPr>
        <p:spPr>
          <a:xfrm>
            <a:off x="781200" y="2355720"/>
            <a:ext cx="4359600" cy="237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buFontTx/>
              <a:buNone/>
              <a:defRPr lang="de-DE">
                <a:solidFill>
                  <a:schemeClr val="accent1"/>
                </a:solidFill>
              </a:defRPr>
            </a:lvl1pPr>
            <a:lvl2pPr marL="465075" indent="-257175">
              <a:defRPr/>
            </a:lvl2pPr>
          </a:lstStyle>
          <a:p>
            <a:pPr marL="0" lvl="0" indent="-57375" eaLnBrk="0" fontAlgn="base" hangingPunct="0">
              <a:spcAft>
                <a:spcPct val="0"/>
              </a:spcAft>
              <a:buClr>
                <a:srgbClr val="00A3DC"/>
              </a:buClr>
            </a:pPr>
            <a:r>
              <a:rPr lang="de-DE" smtClean="0"/>
              <a:t>Formatvorlage des Untertitelmasters durch Klicken bearbeiten</a:t>
            </a:r>
            <a:endParaRPr lang="de-DE" dirty="0"/>
          </a:p>
        </p:txBody>
      </p:sp>
      <p:sp>
        <p:nvSpPr>
          <p:cNvPr id="5" name="Fußzeilenplatzhalter 4"/>
          <p:cNvSpPr>
            <a:spLocks noGrp="1"/>
          </p:cNvSpPr>
          <p:nvPr>
            <p:ph type="ftr" sz="quarter" idx="11"/>
          </p:nvPr>
        </p:nvSpPr>
        <p:spPr>
          <a:xfrm>
            <a:off x="251400" y="4968000"/>
            <a:ext cx="2559600" cy="175500"/>
          </a:xfrm>
          <a:prstGeom prst="rect">
            <a:avLst/>
          </a:prstGeom>
        </p:spPr>
        <p:txBody>
          <a:bodyPr/>
          <a:lstStyle/>
          <a:p>
            <a:r>
              <a:rPr lang="de-DE" dirty="0" smtClean="0"/>
              <a:t>© </a:t>
            </a:r>
            <a:r>
              <a:rPr lang="de-DE" dirty="0" err="1" smtClean="0"/>
              <a:t>Computacenter</a:t>
            </a:r>
            <a:r>
              <a:rPr lang="de-DE" dirty="0" smtClean="0"/>
              <a:t> 2014</a:t>
            </a:r>
            <a:endParaRPr lang="de-DE" dirty="0"/>
          </a:p>
        </p:txBody>
      </p:sp>
      <p:sp>
        <p:nvSpPr>
          <p:cNvPr id="6" name="Foliennummernplatzhalter 5"/>
          <p:cNvSpPr>
            <a:spLocks noGrp="1"/>
          </p:cNvSpPr>
          <p:nvPr>
            <p:ph type="sldNum" sz="quarter" idx="12"/>
          </p:nvPr>
        </p:nvSpPr>
        <p:spPr/>
        <p:txBody>
          <a:bodyPr/>
          <a:lstStyle/>
          <a:p>
            <a:fld id="{B3B7312D-0834-4A3D-BC38-862BF147B399}" type="slidenum">
              <a:rPr lang="de-DE" smtClean="0"/>
              <a:pPr/>
              <a:t>‹Nr.›</a:t>
            </a:fld>
            <a:endParaRPr lang="de-DE"/>
          </a:p>
        </p:txBody>
      </p:sp>
      <p:sp>
        <p:nvSpPr>
          <p:cNvPr id="8" name="Line 7"/>
          <p:cNvSpPr>
            <a:spLocks noChangeShapeType="1"/>
          </p:cNvSpPr>
          <p:nvPr/>
        </p:nvSpPr>
        <p:spPr bwMode="white">
          <a:xfrm>
            <a:off x="0" y="20241"/>
            <a:ext cx="9144000" cy="0"/>
          </a:xfrm>
          <a:prstGeom prst="line">
            <a:avLst/>
          </a:prstGeom>
          <a:noFill/>
          <a:ln w="76200">
            <a:solidFill>
              <a:srgbClr val="00A3DC"/>
            </a:solidFill>
            <a:round/>
            <a:headEnd/>
            <a:tailEnd/>
          </a:ln>
          <a:effectLst/>
        </p:spPr>
        <p:txBody>
          <a:bodyPr lIns="27000" tIns="27000" rIns="27000" bIns="27000"/>
          <a:lstStyle/>
          <a:p>
            <a:pPr>
              <a:spcBef>
                <a:spcPct val="50000"/>
              </a:spcBef>
              <a:defRPr/>
            </a:pPr>
            <a:endParaRPr lang="en-GB" sz="1350">
              <a:cs typeface="+mn-cs"/>
            </a:endParaRPr>
          </a:p>
        </p:txBody>
      </p:sp>
      <p:pic>
        <p:nvPicPr>
          <p:cNvPr id="10" name="Grafik 85" descr="Computacenter logo_rgb_klein.jpg"/>
          <p:cNvPicPr>
            <a:picLocks noChangeAspect="1"/>
          </p:cNvPicPr>
          <p:nvPr userDrawn="1"/>
        </p:nvPicPr>
        <p:blipFill>
          <a:blip r:embed="rId5" cstate="print"/>
          <a:srcRect/>
          <a:stretch>
            <a:fillRect/>
          </a:stretch>
        </p:blipFill>
        <p:spPr bwMode="auto">
          <a:xfrm>
            <a:off x="7731843" y="203715"/>
            <a:ext cx="1160758" cy="576263"/>
          </a:xfrm>
          <a:prstGeom prst="rect">
            <a:avLst/>
          </a:prstGeom>
          <a:noFill/>
          <a:ln w="9525">
            <a:noFill/>
            <a:miter lim="800000"/>
            <a:headEnd/>
            <a:tailEnd/>
          </a:ln>
        </p:spPr>
      </p:pic>
      <p:grpSp>
        <p:nvGrpSpPr>
          <p:cNvPr id="21" name="guideLines" hidden="1"/>
          <p:cNvGrpSpPr/>
          <p:nvPr userDrawn="1">
            <p:custDataLst>
              <p:tags r:id="rId1"/>
            </p:custDataLst>
          </p:nvPr>
        </p:nvGrpSpPr>
        <p:grpSpPr>
          <a:xfrm>
            <a:off x="-4486" y="-2700"/>
            <a:ext cx="6864284" cy="5148900"/>
            <a:chOff x="-3600" y="-3600"/>
            <a:chExt cx="9152378" cy="6865200"/>
          </a:xfrm>
        </p:grpSpPr>
        <p:cxnSp>
          <p:nvCxnSpPr>
            <p:cNvPr id="22" name="Gerade Verbindung 21" hidden="1"/>
            <p:cNvCxnSpPr/>
            <p:nvPr/>
          </p:nvCxnSpPr>
          <p:spPr>
            <a:xfrm>
              <a:off x="1162" y="25817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 Verbindung 22" hidden="1"/>
            <p:cNvCxnSpPr/>
            <p:nvPr/>
          </p:nvCxnSpPr>
          <p:spPr>
            <a:xfrm>
              <a:off x="0" y="1772770"/>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 Verbindung 23" hidden="1"/>
            <p:cNvCxnSpPr/>
            <p:nvPr/>
          </p:nvCxnSpPr>
          <p:spPr>
            <a:xfrm>
              <a:off x="-3600" y="342661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 Verbindung 24" hidden="1"/>
            <p:cNvCxnSpPr/>
            <p:nvPr/>
          </p:nvCxnSpPr>
          <p:spPr>
            <a:xfrm>
              <a:off x="0" y="6304734"/>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 Verbindung 25" hidden="1"/>
            <p:cNvCxnSpPr/>
            <p:nvPr/>
          </p:nvCxnSpPr>
          <p:spPr>
            <a:xfrm>
              <a:off x="249019"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26" hidden="1"/>
            <p:cNvCxnSpPr/>
            <p:nvPr/>
          </p:nvCxnSpPr>
          <p:spPr>
            <a:xfrm>
              <a:off x="4572000"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27" hidden="1"/>
            <p:cNvCxnSpPr/>
            <p:nvPr/>
          </p:nvCxnSpPr>
          <p:spPr>
            <a:xfrm>
              <a:off x="8894981" y="-360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9" name="Gerade Verbindung 28" hidden="1"/>
            <p:cNvCxnSpPr/>
            <p:nvPr>
              <p:custDataLst>
                <p:tags r:id="rId2"/>
              </p:custDataLst>
            </p:nvPr>
          </p:nvCxnSpPr>
          <p:spPr>
            <a:xfrm>
              <a:off x="-16" y="105028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 Verbindung 29" hidden="1"/>
            <p:cNvCxnSpPr/>
            <p:nvPr>
              <p:custDataLst>
                <p:tags r:id="rId3"/>
              </p:custDataLst>
            </p:nvPr>
          </p:nvCxnSpPr>
          <p:spPr>
            <a:xfrm>
              <a:off x="1178" y="6304638"/>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6027115"/>
      </p:ext>
    </p:extLst>
  </p:cSld>
  <p:clrMapOvr>
    <a:masterClrMapping/>
  </p:clrMapOvr>
  <p:transition spd="med">
    <p:fade/>
  </p:transition>
  <p:timing>
    <p:tnLst>
      <p:par>
        <p:cTn id="1" dur="indefinite" restart="never" nodeType="tmRoot"/>
      </p:par>
    </p:tnLst>
  </p:timing>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a:xfrm>
            <a:off x="251400" y="4968000"/>
            <a:ext cx="2559600" cy="175500"/>
          </a:xfrm>
          <a:prstGeom prst="rect">
            <a:avLst/>
          </a:prstGeom>
        </p:spPr>
        <p:txBody>
          <a:bodyPr/>
          <a:lstStyle/>
          <a:p>
            <a:r>
              <a:rPr lang="de-DE" dirty="0" smtClean="0"/>
              <a:t>© </a:t>
            </a:r>
            <a:r>
              <a:rPr lang="de-DE" dirty="0" err="1" smtClean="0"/>
              <a:t>Computacenter</a:t>
            </a:r>
            <a:r>
              <a:rPr lang="de-DE" dirty="0" smtClean="0"/>
              <a:t> 2014</a:t>
            </a:r>
            <a:endParaRPr lang="de-DE" dirty="0"/>
          </a:p>
        </p:txBody>
      </p:sp>
      <p:sp>
        <p:nvSpPr>
          <p:cNvPr id="4" name="Foliennummernplatzhalter 3"/>
          <p:cNvSpPr>
            <a:spLocks noGrp="1"/>
          </p:cNvSpPr>
          <p:nvPr>
            <p:ph type="sldNum" sz="quarter" idx="11"/>
          </p:nvPr>
        </p:nvSpPr>
        <p:spPr/>
        <p:txBody>
          <a:bodyPr/>
          <a:lstStyle/>
          <a:p>
            <a:fld id="{B3B7312D-0834-4A3D-BC38-862BF147B399}" type="slidenum">
              <a:rPr lang="de-DE" smtClean="0"/>
              <a:pPr/>
              <a:t>‹Nr.›</a:t>
            </a:fld>
            <a:endParaRPr lang="de-DE"/>
          </a:p>
        </p:txBody>
      </p:sp>
      <p:sp>
        <p:nvSpPr>
          <p:cNvPr id="7" name="Titel 6"/>
          <p:cNvSpPr>
            <a:spLocks noGrp="1"/>
          </p:cNvSpPr>
          <p:nvPr>
            <p:ph type="title"/>
          </p:nvPr>
        </p:nvSpPr>
        <p:spPr/>
        <p:txBody>
          <a:bodyPr/>
          <a:lstStyle/>
          <a:p>
            <a:r>
              <a:rPr lang="de-DE" smtClean="0"/>
              <a:t>Titelmasterformat durch Klicken bearbeiten</a:t>
            </a:r>
            <a:endParaRPr lang="de-DE"/>
          </a:p>
        </p:txBody>
      </p:sp>
      <p:grpSp>
        <p:nvGrpSpPr>
          <p:cNvPr id="16" name="guideLines" hidden="1"/>
          <p:cNvGrpSpPr/>
          <p:nvPr userDrawn="1">
            <p:custDataLst>
              <p:tags r:id="rId1"/>
            </p:custDataLst>
          </p:nvPr>
        </p:nvGrpSpPr>
        <p:grpSpPr>
          <a:xfrm>
            <a:off x="-4486" y="-2700"/>
            <a:ext cx="6864284" cy="5148900"/>
            <a:chOff x="-3600" y="-3600"/>
            <a:chExt cx="9152378" cy="6865200"/>
          </a:xfrm>
        </p:grpSpPr>
        <p:cxnSp>
          <p:nvCxnSpPr>
            <p:cNvPr id="17" name="Gerade Verbindung 16" hidden="1"/>
            <p:cNvCxnSpPr/>
            <p:nvPr/>
          </p:nvCxnSpPr>
          <p:spPr>
            <a:xfrm>
              <a:off x="1162" y="25817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17" hidden="1"/>
            <p:cNvCxnSpPr/>
            <p:nvPr/>
          </p:nvCxnSpPr>
          <p:spPr>
            <a:xfrm>
              <a:off x="0" y="1772770"/>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18" hidden="1"/>
            <p:cNvCxnSpPr/>
            <p:nvPr/>
          </p:nvCxnSpPr>
          <p:spPr>
            <a:xfrm>
              <a:off x="-3600" y="342661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hidden="1"/>
            <p:cNvCxnSpPr/>
            <p:nvPr/>
          </p:nvCxnSpPr>
          <p:spPr>
            <a:xfrm>
              <a:off x="0" y="6304734"/>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20" hidden="1"/>
            <p:cNvCxnSpPr/>
            <p:nvPr/>
          </p:nvCxnSpPr>
          <p:spPr>
            <a:xfrm>
              <a:off x="249019"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2" name="Gerade Verbindung 21" hidden="1"/>
            <p:cNvCxnSpPr/>
            <p:nvPr/>
          </p:nvCxnSpPr>
          <p:spPr>
            <a:xfrm>
              <a:off x="4572000"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 Verbindung 22" hidden="1"/>
            <p:cNvCxnSpPr/>
            <p:nvPr/>
          </p:nvCxnSpPr>
          <p:spPr>
            <a:xfrm>
              <a:off x="8894981" y="-360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 Verbindung 23" hidden="1"/>
            <p:cNvCxnSpPr/>
            <p:nvPr>
              <p:custDataLst>
                <p:tags r:id="rId2"/>
              </p:custDataLst>
            </p:nvPr>
          </p:nvCxnSpPr>
          <p:spPr>
            <a:xfrm>
              <a:off x="-16" y="105028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 Verbindung 24" hidden="1"/>
            <p:cNvCxnSpPr/>
            <p:nvPr>
              <p:custDataLst>
                <p:tags r:id="rId3"/>
              </p:custDataLst>
            </p:nvPr>
          </p:nvCxnSpPr>
          <p:spPr>
            <a:xfrm>
              <a:off x="1178" y="6304638"/>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413232"/>
      </p:ext>
    </p:extLst>
  </p:cSld>
  <p:clrMapOvr>
    <a:masterClrMapping/>
  </p:clrMapOvr>
  <p:transition spd="med">
    <p:fade/>
  </p:transition>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Nur Titel mit Horizont">
    <p:spTree>
      <p:nvGrpSpPr>
        <p:cNvPr id="1" name=""/>
        <p:cNvGrpSpPr/>
        <p:nvPr/>
      </p:nvGrpSpPr>
      <p:grpSpPr>
        <a:xfrm>
          <a:off x="0" y="0"/>
          <a:ext cx="0" cy="0"/>
          <a:chOff x="0" y="0"/>
          <a:chExt cx="0" cy="0"/>
        </a:xfrm>
      </p:grpSpPr>
      <p:sp>
        <p:nvSpPr>
          <p:cNvPr id="3" name="Rektangel 5"/>
          <p:cNvSpPr>
            <a:spLocks noChangeArrowheads="1"/>
          </p:cNvSpPr>
          <p:nvPr/>
        </p:nvSpPr>
        <p:spPr bwMode="auto">
          <a:xfrm flipV="1">
            <a:off x="0" y="3652838"/>
            <a:ext cx="9144000" cy="1315641"/>
          </a:xfrm>
          <a:custGeom>
            <a:avLst/>
            <a:gdLst/>
            <a:ahLst/>
            <a:cxnLst/>
            <a:rect l="l" t="t" r="r" b="b"/>
            <a:pathLst>
              <a:path w="9144000" h="1754188">
                <a:moveTo>
                  <a:pt x="0" y="1754188"/>
                </a:moveTo>
                <a:lnTo>
                  <a:pt x="9144000" y="1754188"/>
                </a:lnTo>
                <a:lnTo>
                  <a:pt x="9144000" y="0"/>
                </a:lnTo>
                <a:lnTo>
                  <a:pt x="0" y="0"/>
                </a:lnTo>
                <a:close/>
              </a:path>
            </a:pathLst>
          </a:custGeom>
          <a:gradFill rotWithShape="1">
            <a:gsLst>
              <a:gs pos="59000">
                <a:schemeClr val="bg1">
                  <a:alpha val="94000"/>
                </a:schemeClr>
              </a:gs>
              <a:gs pos="100000">
                <a:srgbClr val="BFBFBF"/>
              </a:gs>
            </a:gsLst>
            <a:lin ang="5400000" scaled="1"/>
          </a:gradFill>
          <a:ln w="9525">
            <a:noFill/>
            <a:miter lim="800000"/>
            <a:headEnd/>
            <a:tailEnd/>
          </a:ln>
          <a:effectLst>
            <a:outerShdw dist="23000" dir="5400000" rotWithShape="0">
              <a:srgbClr val="808080">
                <a:alpha val="34999"/>
              </a:srgbClr>
            </a:outerShdw>
          </a:effectLst>
        </p:spPr>
        <p:txBody>
          <a:bodyPr lIns="91427" tIns="45714" rIns="91427" bIns="45714" anchor="ctr"/>
          <a:lstStyle/>
          <a:p>
            <a:pPr algn="ctr" fontAlgn="auto">
              <a:spcBef>
                <a:spcPts val="0"/>
              </a:spcBef>
              <a:spcAft>
                <a:spcPts val="0"/>
              </a:spcAft>
              <a:defRPr/>
            </a:pPr>
            <a:endParaRPr lang="en-US" sz="1349" dirty="0">
              <a:solidFill>
                <a:srgbClr val="FFFFFF"/>
              </a:solidFill>
              <a:latin typeface="Calibri" pitchFamily="-111" charset="0"/>
            </a:endParaRPr>
          </a:p>
        </p:txBody>
      </p:sp>
      <p:sp>
        <p:nvSpPr>
          <p:cNvPr id="7" name="Titel 6"/>
          <p:cNvSpPr>
            <a:spLocks noGrp="1"/>
          </p:cNvSpPr>
          <p:nvPr>
            <p:ph type="title"/>
          </p:nvPr>
        </p:nvSpPr>
        <p:spPr/>
        <p:txBody>
          <a:bodyPr/>
          <a:lstStyle/>
          <a:p>
            <a:r>
              <a:rPr lang="de-DE" smtClean="0"/>
              <a:t>Titelmasterformat durch Klicken bearbeiten</a:t>
            </a:r>
            <a:endParaRPr lang="de-DE"/>
          </a:p>
        </p:txBody>
      </p:sp>
      <p:sp>
        <p:nvSpPr>
          <p:cNvPr id="4" name="Fußzeilenplatzhalter 2"/>
          <p:cNvSpPr>
            <a:spLocks noGrp="1"/>
          </p:cNvSpPr>
          <p:nvPr>
            <p:ph type="ftr" sz="quarter" idx="10"/>
          </p:nvPr>
        </p:nvSpPr>
        <p:spPr>
          <a:xfrm>
            <a:off x="250825" y="4968479"/>
            <a:ext cx="2560638" cy="175022"/>
          </a:xfrm>
          <a:prstGeom prst="rect">
            <a:avLst/>
          </a:prstGeom>
        </p:spPr>
        <p:txBody>
          <a:bodyPr lIns="121935" tIns="60968" rIns="121935" bIns="60968"/>
          <a:lstStyle>
            <a:lvl1pPr>
              <a:defRPr/>
            </a:lvl1pPr>
          </a:lstStyle>
          <a:p>
            <a:pPr>
              <a:defRPr/>
            </a:pPr>
            <a:r>
              <a:rPr lang="de-DE" smtClean="0"/>
              <a:t>© Computacenter 2014</a:t>
            </a:r>
            <a:endParaRPr lang="de-DE"/>
          </a:p>
        </p:txBody>
      </p:sp>
      <p:sp>
        <p:nvSpPr>
          <p:cNvPr id="5" name="Foliennummernplatzhalter 3"/>
          <p:cNvSpPr>
            <a:spLocks noGrp="1"/>
          </p:cNvSpPr>
          <p:nvPr>
            <p:ph type="sldNum" sz="quarter" idx="11"/>
          </p:nvPr>
        </p:nvSpPr>
        <p:spPr/>
        <p:txBody>
          <a:bodyPr/>
          <a:lstStyle>
            <a:lvl1pPr>
              <a:defRPr/>
            </a:lvl1pPr>
          </a:lstStyle>
          <a:p>
            <a:pPr>
              <a:defRPr/>
            </a:pPr>
            <a:fld id="{CD2E3765-B543-4468-814D-6DFC17D2567A}" type="slidenum">
              <a:rPr lang="de-DE"/>
              <a:pPr>
                <a:defRPr/>
              </a:pPr>
              <a:t>‹Nr.›</a:t>
            </a:fld>
            <a:endParaRPr lang="de-DE"/>
          </a:p>
        </p:txBody>
      </p:sp>
      <p:grpSp>
        <p:nvGrpSpPr>
          <p:cNvPr id="17" name="guideLines" hidden="1"/>
          <p:cNvGrpSpPr/>
          <p:nvPr userDrawn="1">
            <p:custDataLst>
              <p:tags r:id="rId1"/>
            </p:custDataLst>
          </p:nvPr>
        </p:nvGrpSpPr>
        <p:grpSpPr>
          <a:xfrm>
            <a:off x="-4486" y="-2700"/>
            <a:ext cx="6864284" cy="5148900"/>
            <a:chOff x="-3600" y="-3600"/>
            <a:chExt cx="9152378" cy="6865200"/>
          </a:xfrm>
        </p:grpSpPr>
        <p:cxnSp>
          <p:nvCxnSpPr>
            <p:cNvPr id="18" name="Gerade Verbindung 17" hidden="1"/>
            <p:cNvCxnSpPr/>
            <p:nvPr/>
          </p:nvCxnSpPr>
          <p:spPr>
            <a:xfrm>
              <a:off x="1162" y="25817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18" hidden="1"/>
            <p:cNvCxnSpPr/>
            <p:nvPr/>
          </p:nvCxnSpPr>
          <p:spPr>
            <a:xfrm>
              <a:off x="0" y="1772770"/>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hidden="1"/>
            <p:cNvCxnSpPr/>
            <p:nvPr/>
          </p:nvCxnSpPr>
          <p:spPr>
            <a:xfrm>
              <a:off x="-3600" y="342661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20" hidden="1"/>
            <p:cNvCxnSpPr/>
            <p:nvPr/>
          </p:nvCxnSpPr>
          <p:spPr>
            <a:xfrm>
              <a:off x="0" y="6304734"/>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2" name="Gerade Verbindung 21" hidden="1"/>
            <p:cNvCxnSpPr/>
            <p:nvPr/>
          </p:nvCxnSpPr>
          <p:spPr>
            <a:xfrm>
              <a:off x="249019"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 Verbindung 22" hidden="1"/>
            <p:cNvCxnSpPr/>
            <p:nvPr/>
          </p:nvCxnSpPr>
          <p:spPr>
            <a:xfrm>
              <a:off x="4572000"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 Verbindung 23" hidden="1"/>
            <p:cNvCxnSpPr/>
            <p:nvPr/>
          </p:nvCxnSpPr>
          <p:spPr>
            <a:xfrm>
              <a:off x="8894981" y="-360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 Verbindung 24" hidden="1"/>
            <p:cNvCxnSpPr/>
            <p:nvPr>
              <p:custDataLst>
                <p:tags r:id="rId2"/>
              </p:custDataLst>
            </p:nvPr>
          </p:nvCxnSpPr>
          <p:spPr>
            <a:xfrm>
              <a:off x="-16" y="105028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 Verbindung 25" hidden="1"/>
            <p:cNvCxnSpPr/>
            <p:nvPr>
              <p:custDataLst>
                <p:tags r:id="rId3"/>
              </p:custDataLst>
            </p:nvPr>
          </p:nvCxnSpPr>
          <p:spPr>
            <a:xfrm>
              <a:off x="1178" y="6304638"/>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7958415"/>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bschnittsüberschrif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525587" y="2254404"/>
            <a:ext cx="4405236" cy="363424"/>
          </a:xfrm>
          <a:solidFill>
            <a:schemeClr val="bg1"/>
          </a:solidFill>
          <a:ln w="9525">
            <a:noFill/>
            <a:miter lim="800000"/>
            <a:headEnd/>
            <a:tailEnd/>
          </a:ln>
          <a:effectLst>
            <a:outerShdw dist="38100" dir="10800000" algn="ctr" rotWithShape="0">
              <a:srgbClr val="009DDC"/>
            </a:outerShdw>
          </a:effectLst>
        </p:spPr>
        <p:txBody>
          <a:bodyPr vert="horz" wrap="none" lIns="72000" tIns="36000" rIns="0" bIns="36000" numCol="1" anchor="ctr" anchorCtr="0" compatLnSpc="1">
            <a:prstTxWarp prst="textNoShape">
              <a:avLst/>
            </a:prstTxWarp>
            <a:spAutoFit/>
          </a:bodyPr>
          <a:lstStyle>
            <a:lvl1pPr marL="0" indent="0" algn="r" rtl="0" eaLnBrk="1" fontAlgn="base" hangingPunct="1">
              <a:spcBef>
                <a:spcPct val="0"/>
              </a:spcBef>
              <a:spcAft>
                <a:spcPct val="0"/>
              </a:spcAft>
              <a:buNone/>
              <a:defRPr lang="en-US" sz="2099" smtClean="0">
                <a:solidFill>
                  <a:schemeClr val="tx1"/>
                </a:solidFill>
                <a:effectLst/>
                <a:latin typeface="+mj-lt"/>
                <a:ea typeface="+mj-ea"/>
                <a:cs typeface="+mj-cs"/>
              </a:defRPr>
            </a:lvl1pPr>
            <a:lvl2pPr marL="342797" indent="0">
              <a:buNone/>
              <a:defRPr sz="1349"/>
            </a:lvl2pPr>
            <a:lvl3pPr marL="685595" indent="0">
              <a:buNone/>
              <a:defRPr sz="1200"/>
            </a:lvl3pPr>
            <a:lvl4pPr marL="1028392" indent="0">
              <a:buNone/>
              <a:defRPr sz="1050"/>
            </a:lvl4pPr>
            <a:lvl5pPr marL="1371188" indent="0">
              <a:buNone/>
              <a:defRPr sz="1050"/>
            </a:lvl5pPr>
            <a:lvl6pPr marL="1713986" indent="0">
              <a:buNone/>
              <a:defRPr sz="1050"/>
            </a:lvl6pPr>
            <a:lvl7pPr marL="2056783" indent="0">
              <a:buNone/>
              <a:defRPr sz="1050"/>
            </a:lvl7pPr>
            <a:lvl8pPr marL="2399580" indent="0">
              <a:buNone/>
              <a:defRPr sz="1050"/>
            </a:lvl8pPr>
            <a:lvl9pPr marL="2742377" indent="0">
              <a:buNone/>
              <a:defRPr sz="1050"/>
            </a:lvl9pPr>
          </a:lstStyle>
          <a:p>
            <a:pPr lvl="0"/>
            <a:r>
              <a:rPr lang="de-DE" smtClean="0"/>
              <a:t>Textmasterformate durch Klicken bearbeiten</a:t>
            </a:r>
          </a:p>
        </p:txBody>
      </p:sp>
      <p:sp>
        <p:nvSpPr>
          <p:cNvPr id="4" name="Rectangle 6"/>
          <p:cNvSpPr>
            <a:spLocks noGrp="1" noChangeArrowheads="1"/>
          </p:cNvSpPr>
          <p:nvPr>
            <p:ph type="sldNum" sz="quarter" idx="10"/>
          </p:nvPr>
        </p:nvSpPr>
        <p:spPr>
          <a:ln/>
        </p:spPr>
        <p:txBody>
          <a:bodyPr/>
          <a:lstStyle>
            <a:lvl1pPr>
              <a:defRPr/>
            </a:lvl1pPr>
          </a:lstStyle>
          <a:p>
            <a:pPr>
              <a:defRPr/>
            </a:pPr>
            <a:fld id="{70407D4A-E512-419B-AA98-7EFEC97A1B71}" type="slidenum">
              <a:rPr lang="en-GB">
                <a:solidFill>
                  <a:srgbClr val="FFFFFF"/>
                </a:solidFill>
              </a:rPr>
              <a:pPr>
                <a:defRPr/>
              </a:pPr>
              <a:t>‹Nr.›</a:t>
            </a:fld>
            <a:endParaRPr lang="en-GB">
              <a:solidFill>
                <a:srgbClr val="FFFFFF"/>
              </a:solidFill>
            </a:endParaRPr>
          </a:p>
        </p:txBody>
      </p:sp>
      <p:grpSp>
        <p:nvGrpSpPr>
          <p:cNvPr id="15" name="guideLines" hidden="1"/>
          <p:cNvGrpSpPr/>
          <p:nvPr userDrawn="1">
            <p:custDataLst>
              <p:tags r:id="rId1"/>
            </p:custDataLst>
          </p:nvPr>
        </p:nvGrpSpPr>
        <p:grpSpPr>
          <a:xfrm>
            <a:off x="-4486" y="-2700"/>
            <a:ext cx="6864284" cy="5148900"/>
            <a:chOff x="-3600" y="-3600"/>
            <a:chExt cx="9152378" cy="6865200"/>
          </a:xfrm>
        </p:grpSpPr>
        <p:cxnSp>
          <p:nvCxnSpPr>
            <p:cNvPr id="16" name="Gerade Verbindung 15" hidden="1"/>
            <p:cNvCxnSpPr/>
            <p:nvPr/>
          </p:nvCxnSpPr>
          <p:spPr>
            <a:xfrm>
              <a:off x="1162" y="25817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 Verbindung 16" hidden="1"/>
            <p:cNvCxnSpPr/>
            <p:nvPr/>
          </p:nvCxnSpPr>
          <p:spPr>
            <a:xfrm>
              <a:off x="0" y="1772770"/>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17" hidden="1"/>
            <p:cNvCxnSpPr/>
            <p:nvPr/>
          </p:nvCxnSpPr>
          <p:spPr>
            <a:xfrm>
              <a:off x="-3600" y="342661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18" hidden="1"/>
            <p:cNvCxnSpPr/>
            <p:nvPr/>
          </p:nvCxnSpPr>
          <p:spPr>
            <a:xfrm>
              <a:off x="0" y="6304734"/>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hidden="1"/>
            <p:cNvCxnSpPr/>
            <p:nvPr/>
          </p:nvCxnSpPr>
          <p:spPr>
            <a:xfrm>
              <a:off x="249019"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20" hidden="1"/>
            <p:cNvCxnSpPr/>
            <p:nvPr/>
          </p:nvCxnSpPr>
          <p:spPr>
            <a:xfrm>
              <a:off x="4572000"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2" name="Gerade Verbindung 21" hidden="1"/>
            <p:cNvCxnSpPr/>
            <p:nvPr/>
          </p:nvCxnSpPr>
          <p:spPr>
            <a:xfrm>
              <a:off x="8894981" y="-360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 Verbindung 22" hidden="1"/>
            <p:cNvCxnSpPr/>
            <p:nvPr>
              <p:custDataLst>
                <p:tags r:id="rId2"/>
              </p:custDataLst>
            </p:nvPr>
          </p:nvCxnSpPr>
          <p:spPr>
            <a:xfrm>
              <a:off x="-16" y="105028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 Verbindung 23" hidden="1"/>
            <p:cNvCxnSpPr/>
            <p:nvPr>
              <p:custDataLst>
                <p:tags r:id="rId3"/>
              </p:custDataLst>
            </p:nvPr>
          </p:nvCxnSpPr>
          <p:spPr>
            <a:xfrm>
              <a:off x="1178" y="6304638"/>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8186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1_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GB" dirty="0"/>
          </a:p>
        </p:txBody>
      </p:sp>
      <p:sp>
        <p:nvSpPr>
          <p:cNvPr id="3" name="Content Placeholder 2"/>
          <p:cNvSpPr>
            <a:spLocks noGrp="1"/>
          </p:cNvSpPr>
          <p:nvPr>
            <p:ph sz="half" idx="1"/>
          </p:nvPr>
        </p:nvSpPr>
        <p:spPr>
          <a:xfrm>
            <a:off x="457200" y="1200154"/>
            <a:ext cx="4038600" cy="3394472"/>
          </a:xfrm>
        </p:spPr>
        <p:txBody>
          <a:bodyPr/>
          <a:lstStyle>
            <a:lvl1pPr>
              <a:defRPr sz="2099"/>
            </a:lvl1pPr>
            <a:lvl2pPr>
              <a:defRPr sz="1799"/>
            </a:lvl2pPr>
            <a:lvl3pPr>
              <a:defRPr sz="1499"/>
            </a:lvl3pPr>
            <a:lvl4pPr>
              <a:defRPr sz="1349"/>
            </a:lvl4pPr>
            <a:lvl5pPr>
              <a:defRPr sz="1349"/>
            </a:lvl5pPr>
            <a:lvl6pPr>
              <a:defRPr sz="1349"/>
            </a:lvl6pPr>
            <a:lvl7pPr>
              <a:defRPr sz="1349"/>
            </a:lvl7pPr>
            <a:lvl8pPr>
              <a:defRPr sz="1349"/>
            </a:lvl8pPr>
            <a:lvl9pPr>
              <a:defRPr sz="1349"/>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Content Placeholder 3"/>
          <p:cNvSpPr>
            <a:spLocks noGrp="1"/>
          </p:cNvSpPr>
          <p:nvPr>
            <p:ph sz="half" idx="2"/>
          </p:nvPr>
        </p:nvSpPr>
        <p:spPr>
          <a:xfrm>
            <a:off x="4648200" y="1200154"/>
            <a:ext cx="4038600" cy="3394472"/>
          </a:xfrm>
        </p:spPr>
        <p:txBody>
          <a:bodyPr/>
          <a:lstStyle>
            <a:lvl1pPr>
              <a:defRPr sz="2099"/>
            </a:lvl1pPr>
            <a:lvl2pPr>
              <a:defRPr sz="1799"/>
            </a:lvl2pPr>
            <a:lvl3pPr>
              <a:defRPr sz="1499"/>
            </a:lvl3pPr>
            <a:lvl4pPr>
              <a:defRPr sz="1349"/>
            </a:lvl4pPr>
            <a:lvl5pPr>
              <a:defRPr sz="1349"/>
            </a:lvl5pPr>
            <a:lvl6pPr>
              <a:defRPr sz="1349"/>
            </a:lvl6pPr>
            <a:lvl7pPr>
              <a:defRPr sz="1349"/>
            </a:lvl7pPr>
            <a:lvl8pPr>
              <a:defRPr sz="1349"/>
            </a:lvl8pPr>
            <a:lvl9pPr>
              <a:defRPr sz="1349"/>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5" name="Rectangle 6"/>
          <p:cNvSpPr>
            <a:spLocks noGrp="1" noChangeArrowheads="1"/>
          </p:cNvSpPr>
          <p:nvPr>
            <p:ph type="sldNum" sz="quarter" idx="10"/>
          </p:nvPr>
        </p:nvSpPr>
        <p:spPr>
          <a:ln/>
        </p:spPr>
        <p:txBody>
          <a:bodyPr/>
          <a:lstStyle>
            <a:lvl1pPr>
              <a:defRPr/>
            </a:lvl1pPr>
          </a:lstStyle>
          <a:p>
            <a:pPr>
              <a:defRPr/>
            </a:pPr>
            <a:fld id="{51418661-7A5E-49B0-873C-6025C8C85442}" type="slidenum">
              <a:rPr lang="en-GB"/>
              <a:pPr>
                <a:defRPr/>
              </a:pPr>
              <a:t>‹Nr.›</a:t>
            </a:fld>
            <a:endParaRPr lang="en-GB"/>
          </a:p>
        </p:txBody>
      </p:sp>
      <p:grpSp>
        <p:nvGrpSpPr>
          <p:cNvPr id="16" name="guideLines" hidden="1"/>
          <p:cNvGrpSpPr/>
          <p:nvPr userDrawn="1">
            <p:custDataLst>
              <p:tags r:id="rId1"/>
            </p:custDataLst>
          </p:nvPr>
        </p:nvGrpSpPr>
        <p:grpSpPr>
          <a:xfrm>
            <a:off x="-4486" y="-2700"/>
            <a:ext cx="6864284" cy="5148900"/>
            <a:chOff x="-3600" y="-3600"/>
            <a:chExt cx="9152378" cy="6865200"/>
          </a:xfrm>
        </p:grpSpPr>
        <p:cxnSp>
          <p:nvCxnSpPr>
            <p:cNvPr id="17" name="Gerade Verbindung 16" hidden="1"/>
            <p:cNvCxnSpPr/>
            <p:nvPr/>
          </p:nvCxnSpPr>
          <p:spPr>
            <a:xfrm>
              <a:off x="1162" y="25817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17" hidden="1"/>
            <p:cNvCxnSpPr/>
            <p:nvPr/>
          </p:nvCxnSpPr>
          <p:spPr>
            <a:xfrm>
              <a:off x="0" y="1772770"/>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18" hidden="1"/>
            <p:cNvCxnSpPr/>
            <p:nvPr/>
          </p:nvCxnSpPr>
          <p:spPr>
            <a:xfrm>
              <a:off x="-3600" y="342661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hidden="1"/>
            <p:cNvCxnSpPr/>
            <p:nvPr/>
          </p:nvCxnSpPr>
          <p:spPr>
            <a:xfrm>
              <a:off x="0" y="6304734"/>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20" hidden="1"/>
            <p:cNvCxnSpPr/>
            <p:nvPr/>
          </p:nvCxnSpPr>
          <p:spPr>
            <a:xfrm>
              <a:off x="249019"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2" name="Gerade Verbindung 21" hidden="1"/>
            <p:cNvCxnSpPr/>
            <p:nvPr/>
          </p:nvCxnSpPr>
          <p:spPr>
            <a:xfrm>
              <a:off x="4572000" y="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 Verbindung 22" hidden="1"/>
            <p:cNvCxnSpPr/>
            <p:nvPr/>
          </p:nvCxnSpPr>
          <p:spPr>
            <a:xfrm>
              <a:off x="8894981" y="-3600"/>
              <a:ext cx="0" cy="686160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 Verbindung 23" hidden="1"/>
            <p:cNvCxnSpPr/>
            <p:nvPr>
              <p:custDataLst>
                <p:tags r:id="rId2"/>
              </p:custDataLst>
            </p:nvPr>
          </p:nvCxnSpPr>
          <p:spPr>
            <a:xfrm>
              <a:off x="-16" y="1050289"/>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 Verbindung 24" hidden="1"/>
            <p:cNvCxnSpPr/>
            <p:nvPr>
              <p:custDataLst>
                <p:tags r:id="rId3"/>
              </p:custDataLst>
            </p:nvPr>
          </p:nvCxnSpPr>
          <p:spPr>
            <a:xfrm>
              <a:off x="1178" y="6304638"/>
              <a:ext cx="9147600" cy="0"/>
            </a:xfrm>
            <a:prstGeom prst="line">
              <a:avLst/>
            </a:prstGeom>
            <a:ln w="3175">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600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377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85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25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285750" y="207169"/>
            <a:ext cx="7858126" cy="1082922"/>
          </a:xfrm>
        </p:spPr>
        <p:txBody>
          <a:bodyPr/>
          <a:lstStyle/>
          <a:p>
            <a:r>
              <a:rPr lang="de-DE" smtClean="0"/>
              <a:t>Titelmasterformat durch Klicken bearbeiten</a:t>
            </a:r>
            <a:endParaRPr lang="en-GB"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6" name="Slide Number Placeholder 5"/>
          <p:cNvSpPr>
            <a:spLocks noGrp="1"/>
          </p:cNvSpPr>
          <p:nvPr>
            <p:ph type="sldNum" sz="quarter" idx="12"/>
          </p:nvPr>
        </p:nvSpPr>
        <p:spPr/>
        <p:txBody>
          <a:bodyPr/>
          <a:lstStyle/>
          <a:p>
            <a:fld id="{44C48ADA-3027-4B03-968A-38590BD38763}" type="slidenum">
              <a:rPr lang="en-GB" smtClean="0"/>
              <a:pPr/>
              <a:t>‹Nr.›</a:t>
            </a:fld>
            <a:endParaRPr lang="en-GB"/>
          </a:p>
        </p:txBody>
      </p:sp>
    </p:spTree>
    <p:extLst>
      <p:ext uri="{BB962C8B-B14F-4D97-AF65-F5344CB8AC3E}">
        <p14:creationId xmlns:p14="http://schemas.microsoft.com/office/powerpoint/2010/main" val="306068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517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077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667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177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00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4474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2429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779930" y="2202656"/>
            <a:ext cx="4361031" cy="2376488"/>
          </a:xfrm>
        </p:spPr>
        <p:txBody>
          <a:bodyPr rIns="0"/>
          <a:lstStyle>
            <a:lvl1pPr marL="0" indent="0" algn="l">
              <a:buFontTx/>
              <a:buNone/>
              <a:defRPr sz="1800">
                <a:solidFill>
                  <a:srgbClr val="00A3DC"/>
                </a:solidFill>
              </a:defRPr>
            </a:lvl1pPr>
          </a:lstStyle>
          <a:p>
            <a:r>
              <a:rPr lang="de-DE" smtClean="0"/>
              <a:t>Formatvorlage des Untertitelmasters durch Klicken bearbeiten</a:t>
            </a:r>
            <a:endParaRPr lang="en-GB" dirty="0"/>
          </a:p>
        </p:txBody>
      </p:sp>
      <p:sp>
        <p:nvSpPr>
          <p:cNvPr id="5122" name="Rectangle 2"/>
          <p:cNvSpPr>
            <a:spLocks noGrp="1" noChangeArrowheads="1"/>
          </p:cNvSpPr>
          <p:nvPr>
            <p:ph type="ctrTitle" hasCustomPrompt="1"/>
          </p:nvPr>
        </p:nvSpPr>
        <p:spPr>
          <a:xfrm>
            <a:off x="770966" y="1729981"/>
            <a:ext cx="8119035" cy="378619"/>
          </a:xfrm>
          <a:noFill/>
        </p:spPr>
        <p:txBody>
          <a:bodyPr wrap="none" rIns="0"/>
          <a:lstStyle>
            <a:lvl1pPr algn="l">
              <a:defRPr sz="2099" baseline="0">
                <a:solidFill>
                  <a:schemeClr val="tx1"/>
                </a:solidFill>
              </a:defRPr>
            </a:lvl1pPr>
          </a:lstStyle>
          <a:p>
            <a:r>
              <a:rPr lang="en-US" dirty="0" smtClean="0"/>
              <a:t>Title of Presentation</a:t>
            </a:r>
            <a:endParaRPr lang="en-GB" dirty="0"/>
          </a:p>
        </p:txBody>
      </p:sp>
      <p:sp>
        <p:nvSpPr>
          <p:cNvPr id="12" name="Picture Placeholder 11"/>
          <p:cNvSpPr>
            <a:spLocks noGrp="1"/>
          </p:cNvSpPr>
          <p:nvPr>
            <p:ph type="pic" sz="quarter" idx="10"/>
          </p:nvPr>
        </p:nvSpPr>
        <p:spPr>
          <a:xfrm>
            <a:off x="705663" y="218034"/>
            <a:ext cx="2026504" cy="632753"/>
          </a:xfrm>
        </p:spPr>
        <p:txBody>
          <a:bodyPr anchor="ctr"/>
          <a:lstStyle>
            <a:lvl1pPr algn="ctr">
              <a:buNone/>
              <a:defRPr sz="1500">
                <a:solidFill>
                  <a:schemeClr val="bg1">
                    <a:lumMod val="85000"/>
                  </a:schemeClr>
                </a:solidFill>
              </a:defRPr>
            </a:lvl1pPr>
          </a:lstStyle>
          <a:p>
            <a:r>
              <a:rPr lang="de-DE" smtClean="0"/>
              <a:t>Bild durch Klicken auf Symbol hinzufügen</a:t>
            </a:r>
            <a:endParaRPr lang="en-GB"/>
          </a:p>
        </p:txBody>
      </p:sp>
      <p:sp>
        <p:nvSpPr>
          <p:cNvPr id="13" name="Rectangle 12"/>
          <p:cNvSpPr/>
          <p:nvPr userDrawn="1"/>
        </p:nvSpPr>
        <p:spPr bwMode="white">
          <a:xfrm>
            <a:off x="0" y="4968554"/>
            <a:ext cx="9144000" cy="174949"/>
          </a:xfrm>
          <a:prstGeom prst="rect">
            <a:avLst/>
          </a:prstGeom>
          <a:solidFill>
            <a:srgbClr val="24387F"/>
          </a:solidFill>
          <a:ln w="9525" cap="flat" cmpd="sng" algn="ctr">
            <a:noFill/>
            <a:prstDash val="solid"/>
            <a:round/>
            <a:headEnd type="none" w="med" len="med"/>
            <a:tailEnd type="none" w="med" len="med"/>
          </a:ln>
          <a:effectLst/>
        </p:spPr>
        <p:txBody>
          <a:bodyPr vert="horz" wrap="square" lIns="26993" tIns="26993" rIns="26993" bIns="26993" numCol="1" rtlCol="0" anchor="t" anchorCtr="0" compatLnSpc="1">
            <a:prstTxWarp prst="textNoShape">
              <a:avLst/>
            </a:prstTxWarp>
          </a:bodyPr>
          <a:lstStyle/>
          <a:p>
            <a:pPr marL="0" marR="0" indent="0" algn="l" defTabSz="685617" rtl="0" eaLnBrk="1" fontAlgn="base" latinLnBrk="0" hangingPunct="1">
              <a:lnSpc>
                <a:spcPct val="100000"/>
              </a:lnSpc>
              <a:spcBef>
                <a:spcPct val="50000"/>
              </a:spcBef>
              <a:spcAft>
                <a:spcPct val="0"/>
              </a:spcAft>
              <a:buClrTx/>
              <a:buSzTx/>
              <a:buFontTx/>
              <a:buNone/>
              <a:tabLst/>
            </a:pPr>
            <a:endParaRPr kumimoji="0" lang="en-US" sz="1350" b="0" i="0" u="none" strike="noStrike" cap="none" normalizeH="0" baseline="0" smtClean="0">
              <a:ln>
                <a:noFill/>
              </a:ln>
              <a:solidFill>
                <a:schemeClr val="tx1"/>
              </a:solidFill>
              <a:effectLst/>
              <a:latin typeface="Arial" charset="0"/>
            </a:endParaRPr>
          </a:p>
        </p:txBody>
      </p:sp>
      <p:sp>
        <p:nvSpPr>
          <p:cNvPr id="15" name="Text Box 10"/>
          <p:cNvSpPr txBox="1">
            <a:spLocks noChangeArrowheads="1"/>
          </p:cNvSpPr>
          <p:nvPr userDrawn="1"/>
        </p:nvSpPr>
        <p:spPr bwMode="auto">
          <a:xfrm>
            <a:off x="149226" y="4967999"/>
            <a:ext cx="2560638" cy="175500"/>
          </a:xfrm>
          <a:prstGeom prst="rect">
            <a:avLst/>
          </a:prstGeom>
          <a:noFill/>
          <a:ln w="9525" algn="ctr">
            <a:noFill/>
            <a:miter lim="800000"/>
            <a:headEnd/>
            <a:tailEnd/>
          </a:ln>
          <a:effectLst/>
        </p:spPr>
        <p:txBody>
          <a:bodyPr wrap="none" lIns="0" tIns="0" rIns="0" bIns="0" anchor="ctr"/>
          <a:lstStyle/>
          <a:p>
            <a:pPr>
              <a:defRPr/>
            </a:pPr>
            <a:r>
              <a:rPr lang="en-GB" sz="900" dirty="0" smtClean="0">
                <a:solidFill>
                  <a:schemeClr val="bg1"/>
                </a:solidFill>
              </a:rPr>
              <a:t>© Computacenter 2014</a:t>
            </a:r>
            <a:endParaRPr lang="en-GB" sz="900" dirty="0">
              <a:solidFill>
                <a:schemeClr val="bg1"/>
              </a:solidFill>
            </a:endParaRPr>
          </a:p>
        </p:txBody>
      </p:sp>
      <p:sp>
        <p:nvSpPr>
          <p:cNvPr id="11" name="Picture Placeholder 11"/>
          <p:cNvSpPr>
            <a:spLocks noGrp="1"/>
          </p:cNvSpPr>
          <p:nvPr>
            <p:ph type="pic" sz="quarter" idx="11"/>
          </p:nvPr>
        </p:nvSpPr>
        <p:spPr>
          <a:xfrm>
            <a:off x="6219339" y="2808431"/>
            <a:ext cx="2520000" cy="1890000"/>
          </a:xfrm>
        </p:spPr>
        <p:txBody>
          <a:bodyPr anchor="ctr"/>
          <a:lstStyle>
            <a:lvl1pPr algn="ctr">
              <a:buNone/>
              <a:defRPr sz="1500">
                <a:solidFill>
                  <a:schemeClr val="bg1">
                    <a:lumMod val="85000"/>
                  </a:schemeClr>
                </a:solidFill>
              </a:defRPr>
            </a:lvl1pPr>
          </a:lstStyle>
          <a:p>
            <a:r>
              <a:rPr lang="de-DE" smtClean="0"/>
              <a:t>Bild durch Klicken auf Symbol hinzufügen</a:t>
            </a:r>
            <a:endParaRPr lang="en-GB"/>
          </a:p>
        </p:txBody>
      </p:sp>
      <p:sp>
        <p:nvSpPr>
          <p:cNvPr id="10" name="Line 7"/>
          <p:cNvSpPr>
            <a:spLocks noChangeShapeType="1"/>
          </p:cNvSpPr>
          <p:nvPr userDrawn="1"/>
        </p:nvSpPr>
        <p:spPr bwMode="white">
          <a:xfrm>
            <a:off x="0" y="28875"/>
            <a:ext cx="9144000" cy="0"/>
          </a:xfrm>
          <a:prstGeom prst="line">
            <a:avLst/>
          </a:prstGeom>
          <a:noFill/>
          <a:ln w="76200">
            <a:solidFill>
              <a:srgbClr val="00A3DC"/>
            </a:solidFill>
            <a:round/>
            <a:headEnd/>
            <a:tailEnd/>
          </a:ln>
          <a:effectLst/>
        </p:spPr>
        <p:txBody>
          <a:bodyPr lIns="26993" tIns="26993" rIns="26993" bIns="26993"/>
          <a:lstStyle/>
          <a:p>
            <a:pPr>
              <a:defRPr/>
            </a:pPr>
            <a:endParaRPr lang="en-GB" sz="1050"/>
          </a:p>
        </p:txBody>
      </p:sp>
      <p:pic>
        <p:nvPicPr>
          <p:cNvPr id="14" name="Picture 14" descr="Computacenter logo 08 blues"/>
          <p:cNvPicPr>
            <a:picLocks noChangeArrowheads="1"/>
          </p:cNvPicPr>
          <p:nvPr userDrawn="1"/>
        </p:nvPicPr>
        <p:blipFill>
          <a:blip r:embed="rId2" cstate="screen"/>
          <a:srcRect/>
          <a:stretch>
            <a:fillRect/>
          </a:stretch>
        </p:blipFill>
        <p:spPr bwMode="auto">
          <a:xfrm>
            <a:off x="7493413" y="255985"/>
            <a:ext cx="1396589" cy="716732"/>
          </a:xfrm>
          <a:prstGeom prst="rect">
            <a:avLst/>
          </a:prstGeom>
          <a:noFill/>
          <a:ln w="9525">
            <a:noFill/>
            <a:miter lim="800000"/>
            <a:headEnd/>
            <a:tailEnd/>
          </a:ln>
        </p:spPr>
      </p:pic>
    </p:spTree>
    <p:extLst>
      <p:ext uri="{BB962C8B-B14F-4D97-AF65-F5344CB8AC3E}">
        <p14:creationId xmlns:p14="http://schemas.microsoft.com/office/powerpoint/2010/main" val="13287022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Titelmasterformat durch Klicken bearbeiten</a:t>
            </a:r>
            <a:endParaRPr lang="en-GB" dirty="0"/>
          </a:p>
        </p:txBody>
      </p:sp>
      <p:sp>
        <p:nvSpPr>
          <p:cNvPr id="3" name="Content Placeholder 2"/>
          <p:cNvSpPr>
            <a:spLocks noGrp="1"/>
          </p:cNvSpPr>
          <p:nvPr>
            <p:ph idx="1"/>
          </p:nvPr>
        </p:nvSpPr>
        <p:spPr/>
        <p:txBody>
          <a:bodyPr/>
          <a:lstStyle>
            <a:lvl1pPr marL="199972" indent="-199972">
              <a:buFont typeface="Arial" pitchFamily="34" charset="0"/>
              <a:buChar char="•"/>
              <a:defRPr/>
            </a:lvl1pPr>
            <a:lvl2pPr marL="407085" indent="-207114">
              <a:buFont typeface="Arial" pitchFamily="34" charset="0"/>
              <a:buChar char="•"/>
              <a:defRPr/>
            </a:lvl2pPr>
            <a:lvl3pPr marL="607057" indent="-199972">
              <a:buFont typeface="Arial" pitchFamily="34" charset="0"/>
              <a:buChar char="•"/>
              <a:defRPr/>
            </a:lvl3pPr>
            <a:lvl4pPr marL="742752" indent="-135695">
              <a:buFont typeface="Arial" pitchFamily="34" charset="0"/>
              <a:buChar char="•"/>
              <a:defRPr/>
            </a:lvl4pPr>
            <a:lvl5pPr marL="871305" indent="-128553">
              <a:buFont typeface="Arial" pitchFamily="34" charset="0"/>
              <a:buChar char="•"/>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Rectangle 6"/>
          <p:cNvSpPr>
            <a:spLocks noGrp="1" noChangeArrowheads="1"/>
          </p:cNvSpPr>
          <p:nvPr>
            <p:ph type="sldNum" sz="quarter" idx="10"/>
          </p:nvPr>
        </p:nvSpPr>
        <p:spPr>
          <a:ln/>
        </p:spPr>
        <p:txBody>
          <a:bodyPr/>
          <a:lstStyle>
            <a:lvl1pPr>
              <a:defRPr/>
            </a:lvl1pPr>
          </a:lstStyle>
          <a:p>
            <a:pPr>
              <a:defRPr/>
            </a:pPr>
            <a:fld id="{95608DD7-6900-4143-89D9-E8A4D7B9494D}" type="slidenum">
              <a:rPr lang="en-GB"/>
              <a:pPr>
                <a:defRPr/>
              </a:pPr>
              <a:t>‹Nr.›</a:t>
            </a:fld>
            <a:endParaRPr lang="en-GB"/>
          </a:p>
        </p:txBody>
      </p:sp>
    </p:spTree>
    <p:extLst>
      <p:ext uri="{BB962C8B-B14F-4D97-AF65-F5344CB8AC3E}">
        <p14:creationId xmlns:p14="http://schemas.microsoft.com/office/powerpoint/2010/main" val="36731909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09" indent="0">
              <a:buNone/>
              <a:defRPr sz="1500" b="1"/>
            </a:lvl2pPr>
            <a:lvl3pPr marL="685617" indent="0">
              <a:buNone/>
              <a:defRPr sz="1350" b="1"/>
            </a:lvl3pPr>
            <a:lvl4pPr marL="1028426" indent="0">
              <a:buNone/>
              <a:defRPr sz="1200" b="1"/>
            </a:lvl4pPr>
            <a:lvl5pPr marL="1371234" indent="0">
              <a:buNone/>
              <a:defRPr sz="1200" b="1"/>
            </a:lvl5pPr>
            <a:lvl6pPr marL="1714043" indent="0">
              <a:buNone/>
              <a:defRPr sz="1200" b="1"/>
            </a:lvl6pPr>
            <a:lvl7pPr marL="2056851" indent="0">
              <a:buNone/>
              <a:defRPr sz="1200" b="1"/>
            </a:lvl7pPr>
            <a:lvl8pPr marL="2399660" indent="0">
              <a:buNone/>
              <a:defRPr sz="1200" b="1"/>
            </a:lvl8pPr>
            <a:lvl9pPr marL="2742468" indent="0">
              <a:buNone/>
              <a:defRPr sz="1200" b="1"/>
            </a:lvl9pPr>
          </a:lstStyle>
          <a:p>
            <a:pPr lvl="0"/>
            <a:r>
              <a:rPr lang="de-DE" smtClean="0"/>
              <a:t>Textmasterformat bearbeiten</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809" indent="0">
              <a:buNone/>
              <a:defRPr sz="1500" b="1"/>
            </a:lvl2pPr>
            <a:lvl3pPr marL="685617" indent="0">
              <a:buNone/>
              <a:defRPr sz="1350" b="1"/>
            </a:lvl3pPr>
            <a:lvl4pPr marL="1028426" indent="0">
              <a:buNone/>
              <a:defRPr sz="1200" b="1"/>
            </a:lvl4pPr>
            <a:lvl5pPr marL="1371234" indent="0">
              <a:buNone/>
              <a:defRPr sz="1200" b="1"/>
            </a:lvl5pPr>
            <a:lvl6pPr marL="1714043" indent="0">
              <a:buNone/>
              <a:defRPr sz="1200" b="1"/>
            </a:lvl6pPr>
            <a:lvl7pPr marL="2056851" indent="0">
              <a:buNone/>
              <a:defRPr sz="1200" b="1"/>
            </a:lvl7pPr>
            <a:lvl8pPr marL="2399660" indent="0">
              <a:buNone/>
              <a:defRPr sz="1200" b="1"/>
            </a:lvl8pPr>
            <a:lvl9pPr marL="2742468" indent="0">
              <a:buNone/>
              <a:defRPr sz="1200" b="1"/>
            </a:lvl9pPr>
          </a:lstStyle>
          <a:p>
            <a:pPr lvl="0"/>
            <a:r>
              <a:rPr lang="de-DE" smtClean="0"/>
              <a:t>Textmasterformat bearbeiten</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7" name="Rectangle 6"/>
          <p:cNvSpPr>
            <a:spLocks noGrp="1" noChangeArrowheads="1"/>
          </p:cNvSpPr>
          <p:nvPr>
            <p:ph type="sldNum" sz="quarter" idx="10"/>
          </p:nvPr>
        </p:nvSpPr>
        <p:spPr>
          <a:ln/>
        </p:spPr>
        <p:txBody>
          <a:bodyPr/>
          <a:lstStyle>
            <a:lvl1pPr>
              <a:defRPr/>
            </a:lvl1pPr>
          </a:lstStyle>
          <a:p>
            <a:pPr>
              <a:defRPr/>
            </a:pPr>
            <a:fld id="{407BDCFC-E492-492F-AA85-73E1422AE12B}" type="slidenum">
              <a:rPr lang="en-GB"/>
              <a:pPr>
                <a:defRPr/>
              </a:pPr>
              <a:t>‹Nr.›</a:t>
            </a:fld>
            <a:endParaRPr lang="en-GB"/>
          </a:p>
        </p:txBody>
      </p:sp>
      <p:sp>
        <p:nvSpPr>
          <p:cNvPr id="8" name="Title 1"/>
          <p:cNvSpPr>
            <a:spLocks noGrp="1"/>
          </p:cNvSpPr>
          <p:nvPr>
            <p:ph type="title"/>
          </p:nvPr>
        </p:nvSpPr>
        <p:spPr>
          <a:xfrm>
            <a:off x="1" y="72187"/>
            <a:ext cx="7380288" cy="809625"/>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42561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07168"/>
            <a:ext cx="7858126" cy="1082923"/>
          </a:xfrm>
        </p:spPr>
        <p:txBody>
          <a:bodyPr/>
          <a:lstStyle/>
          <a:p>
            <a:r>
              <a:rPr lang="de-DE" smtClean="0"/>
              <a:t>Titelmasterformat durch Klicken bearbeiten</a:t>
            </a:r>
            <a:endParaRPr lang="en-GB"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6" name="Slide Number Placeholder 5"/>
          <p:cNvSpPr>
            <a:spLocks noGrp="1"/>
          </p:cNvSpPr>
          <p:nvPr>
            <p:ph type="sldNum" sz="quarter" idx="12"/>
          </p:nvPr>
        </p:nvSpPr>
        <p:spPr>
          <a:xfrm>
            <a:off x="286200" y="4767263"/>
            <a:ext cx="1352550" cy="273844"/>
          </a:xfrm>
        </p:spPr>
        <p:txBody>
          <a:bodyPr/>
          <a:lstStyle/>
          <a:p>
            <a:fld id="{44C48ADA-3027-4B03-968A-38590BD38763}" type="slidenum">
              <a:rPr lang="en-GB" smtClean="0"/>
              <a:pPr/>
              <a:t>‹Nr.›</a:t>
            </a:fld>
            <a:endParaRPr lang="en-GB"/>
          </a:p>
        </p:txBody>
      </p:sp>
      <p:sp>
        <p:nvSpPr>
          <p:cNvPr id="8" name="Text Placeholder 7"/>
          <p:cNvSpPr>
            <a:spLocks noGrp="1"/>
          </p:cNvSpPr>
          <p:nvPr>
            <p:ph type="body" sz="quarter" idx="13"/>
          </p:nvPr>
        </p:nvSpPr>
        <p:spPr>
          <a:xfrm>
            <a:off x="285749" y="552451"/>
            <a:ext cx="7857000" cy="737640"/>
          </a:xfrm>
        </p:spPr>
        <p:txBody>
          <a:bodyPr>
            <a:normAutofit/>
          </a:bodyPr>
          <a:lstStyle>
            <a:lvl1pPr marL="0" indent="0">
              <a:buFontTx/>
              <a:buNone/>
              <a:defRPr sz="2100" b="1" cap="all" baseline="0">
                <a:solidFill>
                  <a:schemeClr val="accent1"/>
                </a:solidFill>
                <a:latin typeface="+mj-lt"/>
              </a:defRPr>
            </a:lvl1pPr>
          </a:lstStyle>
          <a:p>
            <a:pPr lvl="0"/>
            <a:r>
              <a:rPr lang="de-DE" smtClean="0"/>
              <a:t>Textmasterformat bearbeiten</a:t>
            </a:r>
          </a:p>
        </p:txBody>
      </p:sp>
    </p:spTree>
    <p:extLst>
      <p:ext uri="{BB962C8B-B14F-4D97-AF65-F5344CB8AC3E}">
        <p14:creationId xmlns:p14="http://schemas.microsoft.com/office/powerpoint/2010/main" val="318284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logo in foot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1292"/>
          <a:stretch/>
        </p:blipFill>
        <p:spPr>
          <a:xfrm>
            <a:off x="4" y="3584122"/>
            <a:ext cx="9143996" cy="1559378"/>
          </a:xfrm>
          <a:prstGeom prst="rect">
            <a:avLst/>
          </a:prstGeom>
        </p:spPr>
      </p:pic>
      <p:sp>
        <p:nvSpPr>
          <p:cNvPr id="2" name="Title 1"/>
          <p:cNvSpPr>
            <a:spLocks noGrp="1"/>
          </p:cNvSpPr>
          <p:nvPr>
            <p:ph type="title"/>
          </p:nvPr>
        </p:nvSpPr>
        <p:spPr>
          <a:xfrm>
            <a:off x="285750" y="207168"/>
            <a:ext cx="7858126" cy="1082923"/>
          </a:xfrm>
        </p:spPr>
        <p:txBody>
          <a:bodyPr/>
          <a:lstStyle/>
          <a:p>
            <a:r>
              <a:rPr lang="de-DE" smtClean="0"/>
              <a:t>Titelmasterformat durch Klicken bearbeiten</a:t>
            </a:r>
            <a:endParaRPr lang="en-GB"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8" name="Text Placeholder 7"/>
          <p:cNvSpPr>
            <a:spLocks noGrp="1"/>
          </p:cNvSpPr>
          <p:nvPr>
            <p:ph type="body" sz="quarter" idx="13"/>
          </p:nvPr>
        </p:nvSpPr>
        <p:spPr>
          <a:xfrm>
            <a:off x="285749" y="552451"/>
            <a:ext cx="7857000" cy="737640"/>
          </a:xfrm>
        </p:spPr>
        <p:txBody>
          <a:bodyPr>
            <a:normAutofit/>
          </a:bodyPr>
          <a:lstStyle>
            <a:lvl1pPr marL="0" indent="0">
              <a:buFontTx/>
              <a:buNone/>
              <a:defRPr sz="2100" b="1" cap="all" baseline="0">
                <a:solidFill>
                  <a:schemeClr val="accent1"/>
                </a:solidFill>
                <a:latin typeface="+mj-lt"/>
              </a:defRPr>
            </a:lvl1pPr>
          </a:lstStyle>
          <a:p>
            <a:pPr lvl="0"/>
            <a:r>
              <a:rPr lang="de-DE" smtClean="0"/>
              <a:t>Textmasterformat bearbeiten</a:t>
            </a:r>
          </a:p>
        </p:txBody>
      </p:sp>
      <p:sp>
        <p:nvSpPr>
          <p:cNvPr id="15" name="Slide Number Placeholder 5"/>
          <p:cNvSpPr>
            <a:spLocks noGrp="1"/>
          </p:cNvSpPr>
          <p:nvPr>
            <p:ph type="sldNum" sz="quarter" idx="12"/>
          </p:nvPr>
        </p:nvSpPr>
        <p:spPr>
          <a:xfrm>
            <a:off x="286200" y="4767263"/>
            <a:ext cx="1352550" cy="273844"/>
          </a:xfrm>
        </p:spPr>
        <p:txBody>
          <a:bodyPr/>
          <a:lstStyle>
            <a:lvl1pPr>
              <a:defRPr>
                <a:solidFill>
                  <a:schemeClr val="bg1"/>
                </a:solidFill>
              </a:defRPr>
            </a:lvl1pPr>
          </a:lstStyle>
          <a:p>
            <a:fld id="{44C48ADA-3027-4B03-968A-38590BD38763}" type="slidenum">
              <a:rPr lang="en-GB" smtClean="0"/>
              <a:pPr/>
              <a:t>‹Nr.›</a:t>
            </a:fld>
            <a:endParaRPr lang="en-GB"/>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42929" y="4716457"/>
            <a:ext cx="426600" cy="324960"/>
          </a:xfrm>
          <a:prstGeom prst="rect">
            <a:avLst/>
          </a:prstGeom>
        </p:spPr>
      </p:pic>
      <p:cxnSp>
        <p:nvCxnSpPr>
          <p:cNvPr id="17" name="Straight Connector 16"/>
          <p:cNvCxnSpPr/>
          <p:nvPr userDrawn="1"/>
        </p:nvCxnSpPr>
        <p:spPr>
          <a:xfrm>
            <a:off x="649867" y="4843463"/>
            <a:ext cx="0" cy="1215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684791" y="4806080"/>
            <a:ext cx="7459084" cy="196208"/>
          </a:xfrm>
          <a:prstGeom prst="rect">
            <a:avLst/>
          </a:prstGeom>
        </p:spPr>
        <p:txBody>
          <a:bodyPr wrap="square" lIns="68580" tIns="34290" rIns="68580" bIns="34290">
            <a:spAutoFit/>
          </a:bodyPr>
          <a:lstStyle/>
          <a:p>
            <a:r>
              <a:rPr lang="en-GB" sz="800" b="1" spc="0" baseline="0" dirty="0" smtClean="0">
                <a:solidFill>
                  <a:schemeClr val="bg1"/>
                </a:solidFill>
                <a:latin typeface="+mj-lt"/>
              </a:rPr>
              <a:t>© COMPUTACENTER 2015</a:t>
            </a:r>
            <a:endParaRPr lang="en-GB" sz="800" b="1" spc="0" baseline="0" dirty="0">
              <a:solidFill>
                <a:schemeClr val="bg1"/>
              </a:solidFill>
              <a:latin typeface="+mj-lt"/>
            </a:endParaRPr>
          </a:p>
        </p:txBody>
      </p:sp>
    </p:spTree>
    <p:extLst>
      <p:ext uri="{BB962C8B-B14F-4D97-AF65-F5344CB8AC3E}">
        <p14:creationId xmlns:p14="http://schemas.microsoft.com/office/powerpoint/2010/main" val="48289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8" name="Round Single Corner Rectangle 17"/>
          <p:cNvSpPr/>
          <p:nvPr userDrawn="1"/>
        </p:nvSpPr>
        <p:spPr>
          <a:xfrm rot="5400000">
            <a:off x="2000247" y="-2000250"/>
            <a:ext cx="5143501" cy="9144002"/>
          </a:xfrm>
          <a:prstGeom prst="round1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US" sz="2400" dirty="0"/>
          </a:p>
        </p:txBody>
      </p:sp>
      <p:pic>
        <p:nvPicPr>
          <p:cNvPr id="19" name="Picture 18"/>
          <p:cNvPicPr>
            <a:picLocks noChangeAspect="1"/>
          </p:cNvPicPr>
          <p:nvPr userDrawn="1"/>
        </p:nvPicPr>
        <p:blipFill rotWithShape="1">
          <a:blip r:embed="rId2">
            <a:duotone>
              <a:schemeClr val="bg2">
                <a:shade val="45000"/>
                <a:satMod val="135000"/>
              </a:schemeClr>
              <a:prstClr val="white"/>
            </a:duotone>
            <a:lum bright="100000"/>
          </a:blip>
          <a:srcRect b="23449"/>
          <a:stretch/>
        </p:blipFill>
        <p:spPr>
          <a:xfrm>
            <a:off x="4" y="3626863"/>
            <a:ext cx="9143996" cy="1516637"/>
          </a:xfrm>
          <a:prstGeom prst="rect">
            <a:avLst/>
          </a:prstGeom>
        </p:spPr>
      </p:pic>
      <p:sp>
        <p:nvSpPr>
          <p:cNvPr id="20" name="Title 1"/>
          <p:cNvSpPr>
            <a:spLocks noGrp="1"/>
          </p:cNvSpPr>
          <p:nvPr>
            <p:ph type="title"/>
          </p:nvPr>
        </p:nvSpPr>
        <p:spPr>
          <a:xfrm>
            <a:off x="285750" y="207168"/>
            <a:ext cx="7858126" cy="1082923"/>
          </a:xfrm>
        </p:spPr>
        <p:txBody>
          <a:bodyPr/>
          <a:lstStyle>
            <a:lvl1pPr>
              <a:defRPr>
                <a:solidFill>
                  <a:schemeClr val="bg1"/>
                </a:solidFill>
              </a:defRPr>
            </a:lvl1pPr>
          </a:lstStyle>
          <a:p>
            <a:r>
              <a:rPr lang="de-DE" smtClean="0"/>
              <a:t>Titelmasterformat durch Klicken bearbeiten</a:t>
            </a:r>
            <a:endParaRPr lang="en-GB" dirty="0"/>
          </a:p>
        </p:txBody>
      </p:sp>
      <p:sp>
        <p:nvSpPr>
          <p:cNvPr id="21" name="Content Placeholder 2"/>
          <p:cNvSpPr>
            <a:spLocks noGrp="1"/>
          </p:cNvSpPr>
          <p:nvPr>
            <p:ph idx="1"/>
          </p:nvPr>
        </p:nvSpPr>
        <p:spPr>
          <a:xfrm>
            <a:off x="285751" y="1290091"/>
            <a:ext cx="7858125" cy="326350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2" name="Slide Number Placeholder 5"/>
          <p:cNvSpPr>
            <a:spLocks noGrp="1"/>
          </p:cNvSpPr>
          <p:nvPr>
            <p:ph type="sldNum" sz="quarter" idx="12"/>
          </p:nvPr>
        </p:nvSpPr>
        <p:spPr>
          <a:xfrm>
            <a:off x="286200" y="4767263"/>
            <a:ext cx="1352550" cy="273844"/>
          </a:xfrm>
        </p:spPr>
        <p:txBody>
          <a:bodyPr/>
          <a:lstStyle/>
          <a:p>
            <a:fld id="{44C48ADA-3027-4B03-968A-38590BD38763}" type="slidenum">
              <a:rPr lang="en-GB" smtClean="0"/>
              <a:pPr/>
              <a:t>‹Nr.›</a:t>
            </a:fld>
            <a:endParaRPr lang="en-GB"/>
          </a:p>
        </p:txBody>
      </p:sp>
      <p:sp>
        <p:nvSpPr>
          <p:cNvPr id="23" name="Text Placeholder 7"/>
          <p:cNvSpPr>
            <a:spLocks noGrp="1"/>
          </p:cNvSpPr>
          <p:nvPr>
            <p:ph type="body" sz="quarter" idx="13"/>
          </p:nvPr>
        </p:nvSpPr>
        <p:spPr>
          <a:xfrm>
            <a:off x="285749" y="552451"/>
            <a:ext cx="7857000" cy="737640"/>
          </a:xfrm>
        </p:spPr>
        <p:txBody>
          <a:bodyPr>
            <a:normAutofit/>
          </a:bodyPr>
          <a:lstStyle>
            <a:lvl1pPr marL="0" indent="0">
              <a:buFontTx/>
              <a:buNone/>
              <a:defRPr sz="2100" b="1" cap="all" baseline="0">
                <a:solidFill>
                  <a:schemeClr val="bg1"/>
                </a:solidFill>
                <a:latin typeface="+mj-lt"/>
              </a:defRPr>
            </a:lvl1pPr>
          </a:lstStyle>
          <a:p>
            <a:pPr lvl="0"/>
            <a:r>
              <a:rPr lang="de-DE" smtClean="0"/>
              <a:t>Textmasterformat bearbeiten</a:t>
            </a: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4189" y="4717417"/>
            <a:ext cx="425340" cy="324000"/>
          </a:xfrm>
          <a:prstGeom prst="rect">
            <a:avLst/>
          </a:prstGeom>
        </p:spPr>
      </p:pic>
      <p:sp>
        <p:nvSpPr>
          <p:cNvPr id="25" name="Rectangle 24"/>
          <p:cNvSpPr/>
          <p:nvPr userDrawn="1"/>
        </p:nvSpPr>
        <p:spPr>
          <a:xfrm>
            <a:off x="684791" y="4806080"/>
            <a:ext cx="7459084" cy="196208"/>
          </a:xfrm>
          <a:prstGeom prst="rect">
            <a:avLst/>
          </a:prstGeom>
        </p:spPr>
        <p:txBody>
          <a:bodyPr wrap="square" lIns="68580" tIns="34290" rIns="68580" bIns="34290">
            <a:spAutoFit/>
          </a:bodyPr>
          <a:lstStyle/>
          <a:p>
            <a:r>
              <a:rPr lang="en-GB" sz="800" b="1" spc="0" baseline="0" dirty="0" smtClean="0">
                <a:solidFill>
                  <a:schemeClr val="bg2"/>
                </a:solidFill>
                <a:latin typeface="+mj-lt"/>
              </a:rPr>
              <a:t>© COMPUTACENTER 2015</a:t>
            </a:r>
            <a:endParaRPr lang="en-GB" sz="800" b="1" spc="0" baseline="0" dirty="0">
              <a:solidFill>
                <a:schemeClr val="bg2"/>
              </a:solidFill>
              <a:latin typeface="+mj-lt"/>
            </a:endParaRPr>
          </a:p>
        </p:txBody>
      </p:sp>
      <p:cxnSp>
        <p:nvCxnSpPr>
          <p:cNvPr id="26" name="Straight Connector 25"/>
          <p:cNvCxnSpPr/>
          <p:nvPr userDrawn="1"/>
        </p:nvCxnSpPr>
        <p:spPr>
          <a:xfrm>
            <a:off x="649867" y="4843463"/>
            <a:ext cx="0" cy="1215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9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Blue Background">
    <p:spTree>
      <p:nvGrpSpPr>
        <p:cNvPr id="1" name=""/>
        <p:cNvGrpSpPr/>
        <p:nvPr/>
      </p:nvGrpSpPr>
      <p:grpSpPr>
        <a:xfrm>
          <a:off x="0" y="0"/>
          <a:ext cx="0" cy="0"/>
          <a:chOff x="0" y="0"/>
          <a:chExt cx="0" cy="0"/>
        </a:xfrm>
      </p:grpSpPr>
      <p:sp>
        <p:nvSpPr>
          <p:cNvPr id="18" name="Round Single Corner Rectangle 17"/>
          <p:cNvSpPr/>
          <p:nvPr userDrawn="1"/>
        </p:nvSpPr>
        <p:spPr>
          <a:xfrm rot="5400000">
            <a:off x="2000247" y="-2000250"/>
            <a:ext cx="5143501" cy="9144002"/>
          </a:xfrm>
          <a:prstGeom prst="round1Rect">
            <a:avLst>
              <a:gd name="adj" fmla="val 0"/>
            </a:avLst>
          </a:prstGeom>
          <a:solidFill>
            <a:srgbClr val="009DDC"/>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US" sz="2400" dirty="0"/>
          </a:p>
        </p:txBody>
      </p:sp>
      <p:pic>
        <p:nvPicPr>
          <p:cNvPr id="19" name="Picture 18"/>
          <p:cNvPicPr>
            <a:picLocks noChangeAspect="1"/>
          </p:cNvPicPr>
          <p:nvPr userDrawn="1"/>
        </p:nvPicPr>
        <p:blipFill rotWithShape="1">
          <a:blip r:embed="rId2">
            <a:duotone>
              <a:schemeClr val="bg2">
                <a:shade val="45000"/>
                <a:satMod val="135000"/>
              </a:schemeClr>
              <a:prstClr val="white"/>
            </a:duotone>
            <a:lum bright="100000"/>
          </a:blip>
          <a:srcRect b="23449"/>
          <a:stretch/>
        </p:blipFill>
        <p:spPr>
          <a:xfrm>
            <a:off x="4" y="3626863"/>
            <a:ext cx="9143996" cy="1516637"/>
          </a:xfrm>
          <a:prstGeom prst="rect">
            <a:avLst/>
          </a:prstGeom>
        </p:spPr>
      </p:pic>
      <p:sp>
        <p:nvSpPr>
          <p:cNvPr id="20" name="Title 1"/>
          <p:cNvSpPr>
            <a:spLocks noGrp="1"/>
          </p:cNvSpPr>
          <p:nvPr>
            <p:ph type="title"/>
          </p:nvPr>
        </p:nvSpPr>
        <p:spPr>
          <a:xfrm>
            <a:off x="285750" y="207168"/>
            <a:ext cx="7858126" cy="1082923"/>
          </a:xfrm>
        </p:spPr>
        <p:txBody>
          <a:bodyPr/>
          <a:lstStyle>
            <a:lvl1pPr>
              <a:defRPr>
                <a:solidFill>
                  <a:schemeClr val="bg1"/>
                </a:solidFill>
              </a:defRPr>
            </a:lvl1pPr>
          </a:lstStyle>
          <a:p>
            <a:r>
              <a:rPr lang="de-DE" smtClean="0"/>
              <a:t>Titelmasterformat durch Klicken bearbeiten</a:t>
            </a:r>
            <a:endParaRPr lang="en-GB" dirty="0"/>
          </a:p>
        </p:txBody>
      </p:sp>
      <p:sp>
        <p:nvSpPr>
          <p:cNvPr id="21" name="Content Placeholder 2"/>
          <p:cNvSpPr>
            <a:spLocks noGrp="1"/>
          </p:cNvSpPr>
          <p:nvPr>
            <p:ph idx="1"/>
          </p:nvPr>
        </p:nvSpPr>
        <p:spPr>
          <a:xfrm>
            <a:off x="285751" y="1290091"/>
            <a:ext cx="7858125" cy="326350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2" name="Slide Number Placeholder 5"/>
          <p:cNvSpPr>
            <a:spLocks noGrp="1"/>
          </p:cNvSpPr>
          <p:nvPr>
            <p:ph type="sldNum" sz="quarter" idx="12"/>
          </p:nvPr>
        </p:nvSpPr>
        <p:spPr>
          <a:xfrm>
            <a:off x="286200" y="4767263"/>
            <a:ext cx="1352550" cy="273844"/>
          </a:xfrm>
        </p:spPr>
        <p:txBody>
          <a:bodyPr/>
          <a:lstStyle/>
          <a:p>
            <a:fld id="{44C48ADA-3027-4B03-968A-38590BD38763}" type="slidenum">
              <a:rPr lang="en-GB" smtClean="0"/>
              <a:pPr/>
              <a:t>‹Nr.›</a:t>
            </a:fld>
            <a:endParaRPr lang="en-GB"/>
          </a:p>
        </p:txBody>
      </p:sp>
      <p:sp>
        <p:nvSpPr>
          <p:cNvPr id="23" name="Text Placeholder 7"/>
          <p:cNvSpPr>
            <a:spLocks noGrp="1"/>
          </p:cNvSpPr>
          <p:nvPr>
            <p:ph type="body" sz="quarter" idx="13"/>
          </p:nvPr>
        </p:nvSpPr>
        <p:spPr>
          <a:xfrm>
            <a:off x="285749" y="552451"/>
            <a:ext cx="7857000" cy="737640"/>
          </a:xfrm>
        </p:spPr>
        <p:txBody>
          <a:bodyPr>
            <a:normAutofit/>
          </a:bodyPr>
          <a:lstStyle>
            <a:lvl1pPr marL="0" indent="0">
              <a:buFontTx/>
              <a:buNone/>
              <a:defRPr sz="2100" b="1" cap="all" baseline="0">
                <a:solidFill>
                  <a:schemeClr val="bg1"/>
                </a:solidFill>
                <a:latin typeface="+mj-lt"/>
              </a:defRPr>
            </a:lvl1pPr>
          </a:lstStyle>
          <a:p>
            <a:pPr lvl="0"/>
            <a:r>
              <a:rPr lang="de-DE" smtClean="0"/>
              <a:t>Textmasterformat bearbeiten</a:t>
            </a: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4189" y="4717417"/>
            <a:ext cx="425340" cy="324000"/>
          </a:xfrm>
          <a:prstGeom prst="rect">
            <a:avLst/>
          </a:prstGeom>
        </p:spPr>
      </p:pic>
      <p:sp>
        <p:nvSpPr>
          <p:cNvPr id="25" name="Rectangle 24"/>
          <p:cNvSpPr/>
          <p:nvPr userDrawn="1"/>
        </p:nvSpPr>
        <p:spPr>
          <a:xfrm>
            <a:off x="684791" y="4806080"/>
            <a:ext cx="7459084" cy="196208"/>
          </a:xfrm>
          <a:prstGeom prst="rect">
            <a:avLst/>
          </a:prstGeom>
        </p:spPr>
        <p:txBody>
          <a:bodyPr wrap="square" lIns="68580" tIns="34290" rIns="68580" bIns="34290">
            <a:spAutoFit/>
          </a:bodyPr>
          <a:lstStyle/>
          <a:p>
            <a:r>
              <a:rPr lang="en-GB" sz="800" b="1" spc="0" baseline="0" dirty="0" smtClean="0">
                <a:solidFill>
                  <a:schemeClr val="bg2"/>
                </a:solidFill>
                <a:latin typeface="+mj-lt"/>
              </a:rPr>
              <a:t>© COMPUTACENTER 2015</a:t>
            </a:r>
            <a:endParaRPr lang="en-GB" sz="800" b="1" spc="0" baseline="0" dirty="0">
              <a:solidFill>
                <a:schemeClr val="bg2"/>
              </a:solidFill>
              <a:latin typeface="+mj-lt"/>
            </a:endParaRPr>
          </a:p>
        </p:txBody>
      </p:sp>
      <p:cxnSp>
        <p:nvCxnSpPr>
          <p:cNvPr id="26" name="Straight Connector 25"/>
          <p:cNvCxnSpPr/>
          <p:nvPr userDrawn="1"/>
        </p:nvCxnSpPr>
        <p:spPr>
          <a:xfrm>
            <a:off x="649867" y="4843463"/>
            <a:ext cx="0" cy="1215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63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4C48ADA-3027-4B03-968A-38590BD38763}" type="slidenum">
              <a:rPr lang="en-GB" smtClean="0"/>
              <a:pPr/>
              <a:t>‹Nr.›</a:t>
            </a:fld>
            <a:endParaRPr lang="en-GB"/>
          </a:p>
        </p:txBody>
      </p:sp>
      <p:sp>
        <p:nvSpPr>
          <p:cNvPr id="4" name="Text Placeholder 2"/>
          <p:cNvSpPr>
            <a:spLocks noGrp="1"/>
          </p:cNvSpPr>
          <p:nvPr>
            <p:ph type="body" sz="quarter" idx="10" hasCustomPrompt="1"/>
          </p:nvPr>
        </p:nvSpPr>
        <p:spPr>
          <a:xfrm>
            <a:off x="285750" y="1491148"/>
            <a:ext cx="6986588" cy="2730530"/>
          </a:xfrm>
        </p:spPr>
        <p:txBody>
          <a:bodyPr>
            <a:normAutofit/>
          </a:bodyPr>
          <a:lstStyle>
            <a:lvl1pPr marL="0" indent="0">
              <a:spcBef>
                <a:spcPts val="0"/>
              </a:spcBef>
              <a:buNone/>
              <a:defRPr sz="6000" b="1" cap="none" baseline="0">
                <a:solidFill>
                  <a:schemeClr val="tx2"/>
                </a:solidFill>
                <a:latin typeface="+mj-lt"/>
              </a:defRPr>
            </a:lvl1pPr>
          </a:lstStyle>
          <a:p>
            <a:pPr lvl="0"/>
            <a:r>
              <a:rPr lang="en-US" dirty="0" smtClean="0"/>
              <a:t>CLICK TO EDIT MASTER TEXT STYLES</a:t>
            </a:r>
          </a:p>
        </p:txBody>
      </p:sp>
    </p:spTree>
    <p:extLst>
      <p:ext uri="{BB962C8B-B14F-4D97-AF65-F5344CB8AC3E}">
        <p14:creationId xmlns:p14="http://schemas.microsoft.com/office/powerpoint/2010/main" val="16811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285750" y="207169"/>
            <a:ext cx="7858126" cy="1070228"/>
          </a:xfrm>
        </p:spPr>
        <p:txBody>
          <a:bodyPr/>
          <a:lstStyle/>
          <a:p>
            <a:r>
              <a:rPr lang="de-DE" smtClean="0"/>
              <a:t>Titelmasterformat durch Klicken bearbeiten</a:t>
            </a:r>
            <a:endParaRPr lang="en-GB"/>
          </a:p>
        </p:txBody>
      </p:sp>
      <p:sp>
        <p:nvSpPr>
          <p:cNvPr id="3" name="Content Placeholder 2"/>
          <p:cNvSpPr>
            <a:spLocks noGrp="1"/>
          </p:cNvSpPr>
          <p:nvPr>
            <p:ph sz="half" idx="1"/>
          </p:nvPr>
        </p:nvSpPr>
        <p:spPr>
          <a:xfrm>
            <a:off x="285749" y="1290600"/>
            <a:ext cx="3834000" cy="3263504"/>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Content Placeholder 3"/>
          <p:cNvSpPr>
            <a:spLocks noGrp="1"/>
          </p:cNvSpPr>
          <p:nvPr>
            <p:ph sz="half" idx="2"/>
          </p:nvPr>
        </p:nvSpPr>
        <p:spPr>
          <a:xfrm>
            <a:off x="4300538" y="1290600"/>
            <a:ext cx="3834000" cy="3263504"/>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7" name="Slide Number Placeholder 6"/>
          <p:cNvSpPr>
            <a:spLocks noGrp="1"/>
          </p:cNvSpPr>
          <p:nvPr>
            <p:ph type="sldNum" sz="quarter" idx="12"/>
          </p:nvPr>
        </p:nvSpPr>
        <p:spPr/>
        <p:txBody>
          <a:bodyPr/>
          <a:lstStyle/>
          <a:p>
            <a:fld id="{44C48ADA-3027-4B03-968A-38590BD38763}" type="slidenum">
              <a:rPr lang="en-GB" smtClean="0"/>
              <a:pPr/>
              <a:t>‹Nr.›</a:t>
            </a:fld>
            <a:endParaRPr lang="en-GB"/>
          </a:p>
        </p:txBody>
      </p:sp>
      <p:sp>
        <p:nvSpPr>
          <p:cNvPr id="8" name="Text Placeholder 7"/>
          <p:cNvSpPr>
            <a:spLocks noGrp="1"/>
          </p:cNvSpPr>
          <p:nvPr>
            <p:ph type="body" sz="quarter" idx="13"/>
          </p:nvPr>
        </p:nvSpPr>
        <p:spPr>
          <a:xfrm>
            <a:off x="285749" y="552451"/>
            <a:ext cx="7857000" cy="724946"/>
          </a:xfrm>
        </p:spPr>
        <p:txBody>
          <a:bodyPr>
            <a:normAutofit/>
          </a:bodyPr>
          <a:lstStyle>
            <a:lvl1pPr marL="0" indent="0">
              <a:buFontTx/>
              <a:buNone/>
              <a:defRPr sz="2100" b="1" cap="all" baseline="0">
                <a:solidFill>
                  <a:schemeClr val="accent1"/>
                </a:solidFill>
                <a:latin typeface="+mj-lt"/>
              </a:defRPr>
            </a:lvl1pPr>
          </a:lstStyle>
          <a:p>
            <a:pPr lvl="0"/>
            <a:r>
              <a:rPr lang="de-DE" smtClean="0"/>
              <a:t>Textmasterformat bearbeiten</a:t>
            </a:r>
          </a:p>
        </p:txBody>
      </p:sp>
    </p:spTree>
    <p:extLst>
      <p:ext uri="{BB962C8B-B14F-4D97-AF65-F5344CB8AC3E}">
        <p14:creationId xmlns:p14="http://schemas.microsoft.com/office/powerpoint/2010/main" val="216366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2" name="Title 1"/>
          <p:cNvSpPr>
            <a:spLocks noGrp="1"/>
          </p:cNvSpPr>
          <p:nvPr>
            <p:ph type="title"/>
          </p:nvPr>
        </p:nvSpPr>
        <p:spPr>
          <a:xfrm>
            <a:off x="285750" y="207169"/>
            <a:ext cx="7858126" cy="1070228"/>
          </a:xfrm>
        </p:spPr>
        <p:txBody>
          <a:bodyPr/>
          <a:lstStyle/>
          <a:p>
            <a:r>
              <a:rPr lang="de-DE" smtClean="0"/>
              <a:t>Titelmasterformat durch Klicken bearbeiten</a:t>
            </a:r>
            <a:endParaRPr lang="en-GB"/>
          </a:p>
        </p:txBody>
      </p:sp>
      <p:sp>
        <p:nvSpPr>
          <p:cNvPr id="3" name="Content Placeholder 2"/>
          <p:cNvSpPr>
            <a:spLocks noGrp="1"/>
          </p:cNvSpPr>
          <p:nvPr>
            <p:ph sz="half" idx="1"/>
          </p:nvPr>
        </p:nvSpPr>
        <p:spPr>
          <a:xfrm>
            <a:off x="285749" y="1290600"/>
            <a:ext cx="3834000" cy="3263504"/>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7" name="Slide Number Placeholder 6"/>
          <p:cNvSpPr>
            <a:spLocks noGrp="1"/>
          </p:cNvSpPr>
          <p:nvPr>
            <p:ph type="sldNum" sz="quarter" idx="12"/>
          </p:nvPr>
        </p:nvSpPr>
        <p:spPr/>
        <p:txBody>
          <a:bodyPr/>
          <a:lstStyle/>
          <a:p>
            <a:fld id="{44C48ADA-3027-4B03-968A-38590BD38763}" type="slidenum">
              <a:rPr lang="en-GB" smtClean="0"/>
              <a:pPr/>
              <a:t>‹Nr.›</a:t>
            </a:fld>
            <a:endParaRPr lang="en-GB"/>
          </a:p>
        </p:txBody>
      </p:sp>
      <p:sp>
        <p:nvSpPr>
          <p:cNvPr id="8" name="Text Placeholder 7"/>
          <p:cNvSpPr>
            <a:spLocks noGrp="1"/>
          </p:cNvSpPr>
          <p:nvPr>
            <p:ph type="body" sz="quarter" idx="13"/>
          </p:nvPr>
        </p:nvSpPr>
        <p:spPr>
          <a:xfrm>
            <a:off x="285749" y="552451"/>
            <a:ext cx="7857000" cy="724946"/>
          </a:xfrm>
        </p:spPr>
        <p:txBody>
          <a:bodyPr>
            <a:normAutofit/>
          </a:bodyPr>
          <a:lstStyle>
            <a:lvl1pPr marL="0" indent="0">
              <a:buFontTx/>
              <a:buNone/>
              <a:defRPr sz="2100" b="1" cap="all" baseline="0">
                <a:solidFill>
                  <a:schemeClr val="accent1"/>
                </a:solidFill>
                <a:latin typeface="+mj-lt"/>
              </a:defRPr>
            </a:lvl1pPr>
          </a:lstStyle>
          <a:p>
            <a:pPr lvl="0"/>
            <a:r>
              <a:rPr lang="de-DE" smtClean="0"/>
              <a:t>Textmasterformat bearbeiten</a:t>
            </a:r>
          </a:p>
        </p:txBody>
      </p:sp>
      <p:sp>
        <p:nvSpPr>
          <p:cNvPr id="10" name="Picture Placeholder 9"/>
          <p:cNvSpPr>
            <a:spLocks noGrp="1"/>
          </p:cNvSpPr>
          <p:nvPr>
            <p:ph type="pic" sz="quarter" idx="14"/>
          </p:nvPr>
        </p:nvSpPr>
        <p:spPr>
          <a:xfrm>
            <a:off x="4350544" y="1277396"/>
            <a:ext cx="3792206" cy="3276707"/>
          </a:xfrm>
        </p:spPr>
        <p:txBody>
          <a:bodyPr/>
          <a:lstStyle/>
          <a:p>
            <a:r>
              <a:rPr lang="de-DE" smtClean="0"/>
              <a:t>Bild durch Klicken auf Symbol hinzufügen</a:t>
            </a:r>
            <a:endParaRPr lang="en-GB"/>
          </a:p>
        </p:txBody>
      </p:sp>
    </p:spTree>
    <p:extLst>
      <p:ext uri="{BB962C8B-B14F-4D97-AF65-F5344CB8AC3E}">
        <p14:creationId xmlns:p14="http://schemas.microsoft.com/office/powerpoint/2010/main" val="281337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07169"/>
            <a:ext cx="7858126" cy="1070228"/>
          </a:xfrm>
          <a:prstGeom prst="rect">
            <a:avLst/>
          </a:prstGeom>
        </p:spPr>
        <p:txBody>
          <a:bodyPr vert="horz" lIns="68580" tIns="34290" rIns="68580" bIns="34290" rtlCol="0" anchor="t" anchorCtr="0">
            <a:normAutofit/>
          </a:bodyPr>
          <a:lstStyle/>
          <a:p>
            <a:r>
              <a:rPr lang="de-DE" smtClean="0"/>
              <a:t>Titelmasterformat durch Klicken bearbeiten</a:t>
            </a:r>
            <a:endParaRPr lang="en-GB" dirty="0"/>
          </a:p>
        </p:txBody>
      </p:sp>
      <p:sp>
        <p:nvSpPr>
          <p:cNvPr id="3" name="Text Placeholder 2"/>
          <p:cNvSpPr>
            <a:spLocks noGrp="1"/>
          </p:cNvSpPr>
          <p:nvPr>
            <p:ph type="body" idx="1"/>
          </p:nvPr>
        </p:nvSpPr>
        <p:spPr>
          <a:xfrm>
            <a:off x="285751" y="1290091"/>
            <a:ext cx="7858125" cy="3263504"/>
          </a:xfrm>
          <a:prstGeom prst="rect">
            <a:avLst/>
          </a:prstGeom>
        </p:spPr>
        <p:txBody>
          <a:bodyPr vert="horz" lIns="68580" tIns="34290" rIns="68580" bIns="3429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Slide Number Placeholder 5"/>
          <p:cNvSpPr>
            <a:spLocks noGrp="1"/>
          </p:cNvSpPr>
          <p:nvPr>
            <p:ph type="sldNum" sz="quarter" idx="4"/>
          </p:nvPr>
        </p:nvSpPr>
        <p:spPr>
          <a:xfrm>
            <a:off x="286200" y="4767263"/>
            <a:ext cx="606769" cy="273844"/>
          </a:xfrm>
          <a:prstGeom prst="rect">
            <a:avLst/>
          </a:prstGeom>
        </p:spPr>
        <p:txBody>
          <a:bodyPr vert="horz" lIns="68580" tIns="34290" rIns="68580" bIns="34290" rtlCol="0" anchor="ctr"/>
          <a:lstStyle>
            <a:lvl1pPr algn="l">
              <a:defRPr sz="800" b="1">
                <a:solidFill>
                  <a:schemeClr val="bg2"/>
                </a:solidFill>
                <a:latin typeface="+mj-lt"/>
              </a:defRPr>
            </a:lvl1pPr>
          </a:lstStyle>
          <a:p>
            <a:fld id="{44C48ADA-3027-4B03-968A-38590BD38763}" type="slidenum">
              <a:rPr lang="en-GB" smtClean="0"/>
              <a:pPr/>
              <a:t>‹Nr.›</a:t>
            </a:fld>
            <a:endParaRPr lang="en-GB" dirty="0"/>
          </a:p>
        </p:txBody>
      </p:sp>
      <p:pic>
        <p:nvPicPr>
          <p:cNvPr id="87" name="Picture 8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544189" y="4717417"/>
            <a:ext cx="425340" cy="324000"/>
          </a:xfrm>
          <a:prstGeom prst="rect">
            <a:avLst/>
          </a:prstGeom>
        </p:spPr>
      </p:pic>
      <p:cxnSp>
        <p:nvCxnSpPr>
          <p:cNvPr id="8" name="Straight Connector 7"/>
          <p:cNvCxnSpPr/>
          <p:nvPr/>
        </p:nvCxnSpPr>
        <p:spPr>
          <a:xfrm>
            <a:off x="649867" y="4843463"/>
            <a:ext cx="0" cy="1215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684791" y="4806080"/>
            <a:ext cx="7459084" cy="196208"/>
          </a:xfrm>
          <a:prstGeom prst="rect">
            <a:avLst/>
          </a:prstGeom>
        </p:spPr>
        <p:txBody>
          <a:bodyPr wrap="square" lIns="68580" tIns="34290" rIns="68580" bIns="34290">
            <a:spAutoFit/>
          </a:bodyPr>
          <a:lstStyle/>
          <a:p>
            <a:r>
              <a:rPr lang="en-GB" sz="800" b="1" spc="0" baseline="0" dirty="0" smtClean="0">
                <a:solidFill>
                  <a:schemeClr val="bg2"/>
                </a:solidFill>
                <a:latin typeface="+mj-lt"/>
              </a:rPr>
              <a:t>© COMPUTACENTER 2015</a:t>
            </a:r>
            <a:endParaRPr lang="en-GB" sz="800" b="1" spc="0" baseline="0" dirty="0">
              <a:solidFill>
                <a:schemeClr val="bg2"/>
              </a:solidFill>
              <a:latin typeface="+mj-lt"/>
            </a:endParaRPr>
          </a:p>
        </p:txBody>
      </p:sp>
      <p:pic>
        <p:nvPicPr>
          <p:cNvPr id="24" name="Picture 23"/>
          <p:cNvPicPr>
            <a:picLocks noChangeAspect="1"/>
          </p:cNvPicPr>
          <p:nvPr userDrawn="1"/>
        </p:nvPicPr>
        <p:blipFill>
          <a:blip r:embed="rId32"/>
          <a:stretch>
            <a:fillRect/>
          </a:stretch>
        </p:blipFill>
        <p:spPr>
          <a:xfrm>
            <a:off x="0" y="3581399"/>
            <a:ext cx="9144000" cy="1104900"/>
          </a:xfrm>
          <a:prstGeom prst="rect">
            <a:avLst/>
          </a:prstGeom>
        </p:spPr>
      </p:pic>
    </p:spTree>
    <p:extLst>
      <p:ext uri="{BB962C8B-B14F-4D97-AF65-F5344CB8AC3E}">
        <p14:creationId xmlns:p14="http://schemas.microsoft.com/office/powerpoint/2010/main" val="507528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6" r:id="rId4"/>
    <p:sldLayoutId id="2147483663" r:id="rId5"/>
    <p:sldLayoutId id="2147483664" r:id="rId6"/>
    <p:sldLayoutId id="2147483651" r:id="rId7"/>
    <p:sldLayoutId id="2147483652" r:id="rId8"/>
    <p:sldLayoutId id="2147483661" r:id="rId9"/>
    <p:sldLayoutId id="2147483662" r:id="rId10"/>
    <p:sldLayoutId id="2147483655" r:id="rId11"/>
    <p:sldLayoutId id="2147483667" r:id="rId12"/>
    <p:sldLayoutId id="2147483668" r:id="rId13"/>
    <p:sldLayoutId id="2147483669" r:id="rId14"/>
    <p:sldLayoutId id="2147483670" r:id="rId15"/>
    <p:sldLayoutId id="2147483671"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600" b="1" kern="1200" cap="all" baseline="0">
          <a:solidFill>
            <a:schemeClr val="bg2"/>
          </a:solidFill>
          <a:latin typeface="+mj-lt"/>
          <a:ea typeface="+mj-ea"/>
          <a:cs typeface="+mj-cs"/>
        </a:defRPr>
      </a:lvl1pPr>
    </p:titleStyle>
    <p:bodyStyle>
      <a:lvl1pPr marL="200025" indent="-200025" algn="l" defTabSz="685800" rtl="0" eaLnBrk="1" latinLnBrk="0" hangingPunct="1">
        <a:lnSpc>
          <a:spcPct val="90000"/>
        </a:lnSpc>
        <a:spcBef>
          <a:spcPts val="900"/>
        </a:spcBef>
        <a:buClr>
          <a:schemeClr val="accent1"/>
        </a:buClr>
        <a:buFont typeface="Webdings" panose="05030102010509060703" pitchFamily="18" charset="2"/>
        <a:buChar char=""/>
        <a:defRPr sz="1400" kern="1200">
          <a:solidFill>
            <a:schemeClr val="tx1"/>
          </a:solidFill>
          <a:latin typeface="+mn-lt"/>
          <a:ea typeface="+mn-ea"/>
          <a:cs typeface="+mn-cs"/>
        </a:defRPr>
      </a:lvl1pPr>
      <a:lvl2pPr marL="400050" indent="-200025" algn="l" defTabSz="685800" rtl="0" eaLnBrk="1" latinLnBrk="0" hangingPunct="1">
        <a:lnSpc>
          <a:spcPct val="90000"/>
        </a:lnSpc>
        <a:spcBef>
          <a:spcPts val="900"/>
        </a:spcBef>
        <a:buClr>
          <a:schemeClr val="accent1"/>
        </a:buClr>
        <a:buFont typeface="Webdings" panose="05030102010509060703" pitchFamily="18" charset="2"/>
        <a:buChar char=""/>
        <a:defRPr sz="1400" kern="1200">
          <a:solidFill>
            <a:schemeClr val="tx1"/>
          </a:solidFill>
          <a:latin typeface="+mn-lt"/>
          <a:ea typeface="+mn-ea"/>
          <a:cs typeface="+mn-cs"/>
        </a:defRPr>
      </a:lvl2pPr>
      <a:lvl3pPr marL="609600" indent="-209550" algn="l" defTabSz="685800" rtl="0" eaLnBrk="1" latinLnBrk="0" hangingPunct="1">
        <a:lnSpc>
          <a:spcPct val="90000"/>
        </a:lnSpc>
        <a:spcBef>
          <a:spcPts val="900"/>
        </a:spcBef>
        <a:buClr>
          <a:schemeClr val="bg2"/>
        </a:buClr>
        <a:buFont typeface="Webdings" panose="05030102010509060703" pitchFamily="18" charset="2"/>
        <a:buChar char=""/>
        <a:defRPr sz="1200" kern="1200">
          <a:solidFill>
            <a:schemeClr val="tx1"/>
          </a:solidFill>
          <a:latin typeface="+mn-lt"/>
          <a:ea typeface="+mn-ea"/>
          <a:cs typeface="+mn-cs"/>
        </a:defRPr>
      </a:lvl3pPr>
      <a:lvl4pPr marL="809625" indent="-200025" algn="l" defTabSz="685800" rtl="0" eaLnBrk="1" latinLnBrk="0" hangingPunct="1">
        <a:lnSpc>
          <a:spcPct val="90000"/>
        </a:lnSpc>
        <a:spcBef>
          <a:spcPts val="900"/>
        </a:spcBef>
        <a:buClr>
          <a:schemeClr val="bg2"/>
        </a:buClr>
        <a:buFont typeface="Webdings" panose="05030102010509060703" pitchFamily="18" charset="2"/>
        <a:buChar char=""/>
        <a:defRPr sz="1100" kern="1200">
          <a:solidFill>
            <a:schemeClr val="tx1"/>
          </a:solidFill>
          <a:latin typeface="+mn-lt"/>
          <a:ea typeface="+mn-ea"/>
          <a:cs typeface="+mn-cs"/>
        </a:defRPr>
      </a:lvl4pPr>
      <a:lvl5pPr marL="1009650" indent="-200025" algn="l" defTabSz="685800" rtl="0" eaLnBrk="1" latinLnBrk="0" hangingPunct="1">
        <a:lnSpc>
          <a:spcPct val="90000"/>
        </a:lnSpc>
        <a:spcBef>
          <a:spcPts val="900"/>
        </a:spcBef>
        <a:buClr>
          <a:schemeClr val="bg2"/>
        </a:buClr>
        <a:buFont typeface="Webdings" panose="05030102010509060703" pitchFamily="18"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1.xml"/><Relationship Id="rId5" Type="http://schemas.openxmlformats.org/officeDocument/2006/relationships/image" Target="../media/image15.png"/><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tags" Target="../tags/tag265.xml"/><Relationship Id="rId3" Type="http://schemas.openxmlformats.org/officeDocument/2006/relationships/tags" Target="../tags/tag250.xml"/><Relationship Id="rId21" Type="http://schemas.openxmlformats.org/officeDocument/2006/relationships/slideLayout" Target="../slideLayouts/slideLayout14.xml"/><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tags" Target="../tags/tag264.xml"/><Relationship Id="rId2" Type="http://schemas.openxmlformats.org/officeDocument/2006/relationships/tags" Target="../tags/tag249.xml"/><Relationship Id="rId16" Type="http://schemas.openxmlformats.org/officeDocument/2006/relationships/tags" Target="../tags/tag263.xml"/><Relationship Id="rId20" Type="http://schemas.openxmlformats.org/officeDocument/2006/relationships/tags" Target="../tags/tag267.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5" Type="http://schemas.openxmlformats.org/officeDocument/2006/relationships/tags" Target="../tags/tag252.xml"/><Relationship Id="rId15" Type="http://schemas.openxmlformats.org/officeDocument/2006/relationships/tags" Target="../tags/tag262.xml"/><Relationship Id="rId10" Type="http://schemas.openxmlformats.org/officeDocument/2006/relationships/tags" Target="../tags/tag257.xml"/><Relationship Id="rId19" Type="http://schemas.openxmlformats.org/officeDocument/2006/relationships/tags" Target="../tags/tag266.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tags" Target="../tags/tag261.xml"/></Relationships>
</file>

<file path=ppt/slides/_rels/slide101.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tags" Target="../tags/tag280.xml"/><Relationship Id="rId18" Type="http://schemas.openxmlformats.org/officeDocument/2006/relationships/tags" Target="../tags/tag285.xml"/><Relationship Id="rId3" Type="http://schemas.openxmlformats.org/officeDocument/2006/relationships/tags" Target="../tags/tag270.xml"/><Relationship Id="rId21" Type="http://schemas.openxmlformats.org/officeDocument/2006/relationships/slideLayout" Target="../slideLayouts/slideLayout14.xml"/><Relationship Id="rId7" Type="http://schemas.openxmlformats.org/officeDocument/2006/relationships/tags" Target="../tags/tag274.xml"/><Relationship Id="rId12" Type="http://schemas.openxmlformats.org/officeDocument/2006/relationships/tags" Target="../tags/tag279.xml"/><Relationship Id="rId17" Type="http://schemas.openxmlformats.org/officeDocument/2006/relationships/tags" Target="../tags/tag284.xml"/><Relationship Id="rId2" Type="http://schemas.openxmlformats.org/officeDocument/2006/relationships/tags" Target="../tags/tag269.xml"/><Relationship Id="rId16" Type="http://schemas.openxmlformats.org/officeDocument/2006/relationships/tags" Target="../tags/tag283.xml"/><Relationship Id="rId20" Type="http://schemas.openxmlformats.org/officeDocument/2006/relationships/tags" Target="../tags/tag287.xm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tags" Target="../tags/tag278.xml"/><Relationship Id="rId5" Type="http://schemas.openxmlformats.org/officeDocument/2006/relationships/tags" Target="../tags/tag272.xml"/><Relationship Id="rId15" Type="http://schemas.openxmlformats.org/officeDocument/2006/relationships/tags" Target="../tags/tag282.xml"/><Relationship Id="rId10" Type="http://schemas.openxmlformats.org/officeDocument/2006/relationships/tags" Target="../tags/tag277.xml"/><Relationship Id="rId19" Type="http://schemas.openxmlformats.org/officeDocument/2006/relationships/tags" Target="../tags/tag286.xml"/><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tags" Target="../tags/tag281.xml"/></Relationships>
</file>

<file path=ppt/slides/_rels/slide102.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slideLayout" Target="../slideLayouts/slideLayout13.xml"/><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tags" Target="../tags/tag299.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5" Type="http://schemas.openxmlformats.org/officeDocument/2006/relationships/tags" Target="../tags/tag292.xml"/><Relationship Id="rId10" Type="http://schemas.openxmlformats.org/officeDocument/2006/relationships/tags" Target="../tags/tag297.xml"/><Relationship Id="rId4" Type="http://schemas.openxmlformats.org/officeDocument/2006/relationships/tags" Target="../tags/tag291.xml"/><Relationship Id="rId9" Type="http://schemas.openxmlformats.org/officeDocument/2006/relationships/tags" Target="../tags/tag296.xml"/></Relationships>
</file>

<file path=ppt/slides/_rels/slide103.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107.jpeg"/><Relationship Id="rId5" Type="http://schemas.openxmlformats.org/officeDocument/2006/relationships/slideLayout" Target="../slideLayouts/slideLayout2.xml"/><Relationship Id="rId4" Type="http://schemas.openxmlformats.org/officeDocument/2006/relationships/tags" Target="../tags/tag303.xml"/></Relationships>
</file>

<file path=ppt/slides/_rels/slide104.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tags" Target="../tags/tag321.xml"/><Relationship Id="rId3" Type="http://schemas.openxmlformats.org/officeDocument/2006/relationships/tags" Target="../tags/tag306.xml"/><Relationship Id="rId21" Type="http://schemas.openxmlformats.org/officeDocument/2006/relationships/slideLayout" Target="../slideLayouts/slideLayout13.xml"/><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tags" Target="../tags/tag320.xml"/><Relationship Id="rId2" Type="http://schemas.openxmlformats.org/officeDocument/2006/relationships/tags" Target="../tags/tag305.xml"/><Relationship Id="rId16" Type="http://schemas.openxmlformats.org/officeDocument/2006/relationships/tags" Target="../tags/tag319.xml"/><Relationship Id="rId20" Type="http://schemas.openxmlformats.org/officeDocument/2006/relationships/tags" Target="../tags/tag323.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5" Type="http://schemas.openxmlformats.org/officeDocument/2006/relationships/tags" Target="../tags/tag308.xml"/><Relationship Id="rId15" Type="http://schemas.openxmlformats.org/officeDocument/2006/relationships/tags" Target="../tags/tag318.xml"/><Relationship Id="rId10" Type="http://schemas.openxmlformats.org/officeDocument/2006/relationships/tags" Target="../tags/tag313.xml"/><Relationship Id="rId19" Type="http://schemas.openxmlformats.org/officeDocument/2006/relationships/tags" Target="../tags/tag322.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 Id="rId22" Type="http://schemas.openxmlformats.org/officeDocument/2006/relationships/image" Target="../media/image107.jpeg"/></Relationships>
</file>

<file path=ppt/slides/_rels/slide105.xml.rels><?xml version="1.0" encoding="UTF-8" standalone="yes"?>
<Relationships xmlns="http://schemas.openxmlformats.org/package/2006/relationships"><Relationship Id="rId8" Type="http://schemas.openxmlformats.org/officeDocument/2006/relationships/tags" Target="../tags/tag331.xml"/><Relationship Id="rId13" Type="http://schemas.openxmlformats.org/officeDocument/2006/relationships/tags" Target="../tags/tag336.xml"/><Relationship Id="rId18" Type="http://schemas.openxmlformats.org/officeDocument/2006/relationships/tags" Target="../tags/tag341.xml"/><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tags" Target="../tags/tag335.xml"/><Relationship Id="rId17" Type="http://schemas.openxmlformats.org/officeDocument/2006/relationships/tags" Target="../tags/tag340.xml"/><Relationship Id="rId2" Type="http://schemas.openxmlformats.org/officeDocument/2006/relationships/tags" Target="../tags/tag325.xml"/><Relationship Id="rId16" Type="http://schemas.openxmlformats.org/officeDocument/2006/relationships/tags" Target="../tags/tag339.xml"/><Relationship Id="rId20" Type="http://schemas.openxmlformats.org/officeDocument/2006/relationships/slideLayout" Target="../slideLayouts/slideLayout13.xml"/><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tags" Target="../tags/tag334.xml"/><Relationship Id="rId5" Type="http://schemas.openxmlformats.org/officeDocument/2006/relationships/tags" Target="../tags/tag328.xml"/><Relationship Id="rId15" Type="http://schemas.openxmlformats.org/officeDocument/2006/relationships/tags" Target="../tags/tag338.xml"/><Relationship Id="rId10" Type="http://schemas.openxmlformats.org/officeDocument/2006/relationships/tags" Target="../tags/tag333.xml"/><Relationship Id="rId19" Type="http://schemas.openxmlformats.org/officeDocument/2006/relationships/tags" Target="../tags/tag342.xml"/><Relationship Id="rId4" Type="http://schemas.openxmlformats.org/officeDocument/2006/relationships/tags" Target="../tags/tag327.xml"/><Relationship Id="rId9" Type="http://schemas.openxmlformats.org/officeDocument/2006/relationships/tags" Target="../tags/tag332.xml"/><Relationship Id="rId14" Type="http://schemas.openxmlformats.org/officeDocument/2006/relationships/tags" Target="../tags/tag337.xml"/></Relationships>
</file>

<file path=ppt/slides/_rels/slide106.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tags" Target="../tags/tag355.xml"/><Relationship Id="rId18" Type="http://schemas.openxmlformats.org/officeDocument/2006/relationships/tags" Target="../tags/tag360.xml"/><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tags" Target="../tags/tag354.xml"/><Relationship Id="rId17" Type="http://schemas.openxmlformats.org/officeDocument/2006/relationships/tags" Target="../tags/tag359.xml"/><Relationship Id="rId2" Type="http://schemas.openxmlformats.org/officeDocument/2006/relationships/tags" Target="../tags/tag344.xml"/><Relationship Id="rId16" Type="http://schemas.openxmlformats.org/officeDocument/2006/relationships/tags" Target="../tags/tag358.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tags" Target="../tags/tag353.xml"/><Relationship Id="rId5" Type="http://schemas.openxmlformats.org/officeDocument/2006/relationships/tags" Target="../tags/tag347.xml"/><Relationship Id="rId15" Type="http://schemas.openxmlformats.org/officeDocument/2006/relationships/tags" Target="../tags/tag357.xml"/><Relationship Id="rId10" Type="http://schemas.openxmlformats.org/officeDocument/2006/relationships/tags" Target="../tags/tag352.xml"/><Relationship Id="rId19" Type="http://schemas.openxmlformats.org/officeDocument/2006/relationships/slideLayout" Target="../slideLayouts/slideLayout13.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s>
</file>

<file path=ppt/slides/_rels/slide107.xml.rels><?xml version="1.0" encoding="UTF-8" standalone="yes"?>
<Relationships xmlns="http://schemas.openxmlformats.org/package/2006/relationships"><Relationship Id="rId8" Type="http://schemas.openxmlformats.org/officeDocument/2006/relationships/tags" Target="../tags/tag368.xml"/><Relationship Id="rId13" Type="http://schemas.openxmlformats.org/officeDocument/2006/relationships/tags" Target="../tags/tag373.xml"/><Relationship Id="rId3" Type="http://schemas.openxmlformats.org/officeDocument/2006/relationships/tags" Target="../tags/tag363.xml"/><Relationship Id="rId7" Type="http://schemas.openxmlformats.org/officeDocument/2006/relationships/tags" Target="../tags/tag367.xml"/><Relationship Id="rId12" Type="http://schemas.openxmlformats.org/officeDocument/2006/relationships/tags" Target="../tags/tag372.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tags" Target="../tags/tag366.xml"/><Relationship Id="rId11" Type="http://schemas.openxmlformats.org/officeDocument/2006/relationships/tags" Target="../tags/tag371.xml"/><Relationship Id="rId5" Type="http://schemas.openxmlformats.org/officeDocument/2006/relationships/tags" Target="../tags/tag365.xml"/><Relationship Id="rId15" Type="http://schemas.openxmlformats.org/officeDocument/2006/relationships/slideLayout" Target="../slideLayouts/slideLayout13.xml"/><Relationship Id="rId10" Type="http://schemas.openxmlformats.org/officeDocument/2006/relationships/tags" Target="../tags/tag370.xml"/><Relationship Id="rId4" Type="http://schemas.openxmlformats.org/officeDocument/2006/relationships/tags" Target="../tags/tag364.xml"/><Relationship Id="rId9" Type="http://schemas.openxmlformats.org/officeDocument/2006/relationships/tags" Target="../tags/tag369.xml"/><Relationship Id="rId14" Type="http://schemas.openxmlformats.org/officeDocument/2006/relationships/tags" Target="../tags/tag374.xml"/></Relationships>
</file>

<file path=ppt/slides/_rels/slide108.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4"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9.xml"/><Relationship Id="rId1" Type="http://schemas.openxmlformats.org/officeDocument/2006/relationships/tags" Target="../tags/tag378.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tags" Target="../tags/tag18.xml"/><Relationship Id="rId7" Type="http://schemas.openxmlformats.org/officeDocument/2006/relationships/slideLayout" Target="../slideLayouts/slideLayout1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81.xml"/><Relationship Id="rId1" Type="http://schemas.openxmlformats.org/officeDocument/2006/relationships/tags" Target="../tags/tag380.xml"/></Relationships>
</file>

<file path=ppt/slides/_rels/slide11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384.xml"/><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slideLayout" Target="../slideLayouts/slideLayout13.xml"/><Relationship Id="rId11" Type="http://schemas.openxmlformats.org/officeDocument/2006/relationships/image" Target="../media/image112.png"/><Relationship Id="rId5" Type="http://schemas.openxmlformats.org/officeDocument/2006/relationships/tags" Target="../tags/tag386.xml"/><Relationship Id="rId10" Type="http://schemas.openxmlformats.org/officeDocument/2006/relationships/image" Target="../media/image111.png"/><Relationship Id="rId4" Type="http://schemas.openxmlformats.org/officeDocument/2006/relationships/tags" Target="../tags/tag385.xml"/><Relationship Id="rId9" Type="http://schemas.openxmlformats.org/officeDocument/2006/relationships/image" Target="../media/image110.png"/></Relationships>
</file>

<file path=ppt/slides/_rels/slide112.xml.rels><?xml version="1.0" encoding="UTF-8" standalone="yes"?>
<Relationships xmlns="http://schemas.openxmlformats.org/package/2006/relationships"><Relationship Id="rId3" Type="http://schemas.openxmlformats.org/officeDocument/2006/relationships/tags" Target="../tags/tag388.xml"/><Relationship Id="rId2" Type="http://schemas.openxmlformats.org/officeDocument/2006/relationships/video" Target="file:///C:\Users\lfeldgen\Documents\CC-Dokumente\Security\SOC\MbCC\Videos\Aktuell.avi" TargetMode="External"/><Relationship Id="rId1" Type="http://schemas.openxmlformats.org/officeDocument/2006/relationships/tags" Target="../tags/tag387.xml"/><Relationship Id="rId5" Type="http://schemas.openxmlformats.org/officeDocument/2006/relationships/image" Target="../media/image114.png"/><Relationship Id="rId4"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tags" Target="../tags/tag390.xml"/><Relationship Id="rId2" Type="http://schemas.openxmlformats.org/officeDocument/2006/relationships/video" Target="file:///C:\Users\lfeldgen\Documents\CC-Dokumente\Security\SOC\MbCC\Videos\Zukunft.avi" TargetMode="External"/><Relationship Id="rId1" Type="http://schemas.openxmlformats.org/officeDocument/2006/relationships/tags" Target="../tags/tag389.xml"/><Relationship Id="rId5" Type="http://schemas.openxmlformats.org/officeDocument/2006/relationships/image" Target="../media/image115.png"/><Relationship Id="rId4"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2.xml"/><Relationship Id="rId1" Type="http://schemas.openxmlformats.org/officeDocument/2006/relationships/tags" Target="../tags/tag391.xml"/><Relationship Id="rId4" Type="http://schemas.openxmlformats.org/officeDocument/2006/relationships/image" Target="../media/image116.jpe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9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slideLayout" Target="../slideLayouts/slideLayout28.xml"/><Relationship Id="rId5" Type="http://schemas.openxmlformats.org/officeDocument/2006/relationships/tags" Target="../tags/tag398.xml"/><Relationship Id="rId4" Type="http://schemas.openxmlformats.org/officeDocument/2006/relationships/tags" Target="../tags/tag39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9.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oleObject" Target="../embeddings/oleObject3.bin"/><Relationship Id="rId7" Type="http://schemas.openxmlformats.org/officeDocument/2006/relationships/diagramQuickStyle" Target="../diagrams/quickStyle8.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21.emf"/><Relationship Id="rId9" Type="http://schemas.microsoft.com/office/2007/relationships/diagramDrawing" Target="../diagrams/drawing8.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9.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17.jpg"/><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36.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slideLayout" Target="../slideLayouts/slideLayout13.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24.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slideLayout" Target="../slideLayouts/slideLayout14.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s>
</file>

<file path=ppt/slides/_rels/slide2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5.xml"/><Relationship Id="rId5" Type="http://schemas.openxmlformats.org/officeDocument/2006/relationships/slideLayout" Target="../slideLayouts/slideLayout14.xml"/><Relationship Id="rId4" Type="http://schemas.openxmlformats.org/officeDocument/2006/relationships/tags" Target="../tags/tag47.xml"/></Relationships>
</file>

<file path=ppt/slides/_rels/slide2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Layout" Target="../slideLayouts/slideLayout14.xml"/><Relationship Id="rId4"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Layout" Target="../slideLayouts/slideLayout14.xml"/><Relationship Id="rId4" Type="http://schemas.openxmlformats.org/officeDocument/2006/relationships/tags" Target="../tags/tag55.xml"/></Relationships>
</file>

<file path=ppt/slides/_rels/slide28.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slideLayout" Target="../slideLayouts/slideLayout14.xml"/><Relationship Id="rId4" Type="http://schemas.openxmlformats.org/officeDocument/2006/relationships/tags" Target="../tags/tag59.xml"/></Relationships>
</file>

<file path=ppt/slides/_rels/slide29.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slideLayout" Target="../slideLayouts/slideLayout14.xml"/><Relationship Id="rId4" Type="http://schemas.openxmlformats.org/officeDocument/2006/relationships/tags" Target="../tags/tag6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slideLayout" Target="../slideLayouts/slideLayout14.xml"/><Relationship Id="rId4" Type="http://schemas.openxmlformats.org/officeDocument/2006/relationships/tags" Target="../tags/tag67.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70.xml"/><Relationship Id="rId7" Type="http://schemas.openxmlformats.org/officeDocument/2006/relationships/tags" Target="../tags/tag74.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38.png"/><Relationship Id="rId5" Type="http://schemas.openxmlformats.org/officeDocument/2006/relationships/tags" Target="../tags/tag72.xml"/><Relationship Id="rId10" Type="http://schemas.microsoft.com/office/2007/relationships/hdphoto" Target="../media/hdphoto2.wdp"/><Relationship Id="rId4" Type="http://schemas.openxmlformats.org/officeDocument/2006/relationships/tags" Target="../tags/tag71.xml"/><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tags" Target="../tags/tag8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slideLayout" Target="../slideLayouts/slideLayout13.xml"/><Relationship Id="rId5" Type="http://schemas.openxmlformats.org/officeDocument/2006/relationships/tags" Target="../tags/tag7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s>
</file>

<file path=ppt/slides/_rels/slide33.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slideLayout" Target="../slideLayouts/slideLayout13.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4.png"/><Relationship Id="rId2" Type="http://schemas.openxmlformats.org/officeDocument/2006/relationships/slideLayout" Target="../slideLayouts/slideLayout13.xml"/><Relationship Id="rId1" Type="http://schemas.openxmlformats.org/officeDocument/2006/relationships/tags" Target="../tags/tag9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99.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0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tags" Target="../tags/tag112.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slideLayout" Target="../slideLayouts/slideLayout13.xml"/><Relationship Id="rId10" Type="http://schemas.openxmlformats.org/officeDocument/2006/relationships/tags" Target="../tags/tag110.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s>
</file>

<file path=ppt/slides/_rels/slide4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49.jpeg"/><Relationship Id="rId18" Type="http://schemas.openxmlformats.org/officeDocument/2006/relationships/image" Target="../media/image54.jpe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48.jpeg"/><Relationship Id="rId17" Type="http://schemas.openxmlformats.org/officeDocument/2006/relationships/image" Target="../media/image53.jpeg"/><Relationship Id="rId2" Type="http://schemas.openxmlformats.org/officeDocument/2006/relationships/tags" Target="../tags/tag116.xml"/><Relationship Id="rId16" Type="http://schemas.openxmlformats.org/officeDocument/2006/relationships/image" Target="../media/image52.jpe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47.jpeg"/><Relationship Id="rId5" Type="http://schemas.openxmlformats.org/officeDocument/2006/relationships/tags" Target="../tags/tag119.xml"/><Relationship Id="rId15" Type="http://schemas.openxmlformats.org/officeDocument/2006/relationships/image" Target="../media/image51.jpeg"/><Relationship Id="rId10" Type="http://schemas.openxmlformats.org/officeDocument/2006/relationships/notesSlide" Target="../notesSlides/notesSlide10.xml"/><Relationship Id="rId4" Type="http://schemas.openxmlformats.org/officeDocument/2006/relationships/tags" Target="../tags/tag118.xml"/><Relationship Id="rId9" Type="http://schemas.openxmlformats.org/officeDocument/2006/relationships/slideLayout" Target="../slideLayouts/slideLayout13.xml"/><Relationship Id="rId14" Type="http://schemas.openxmlformats.org/officeDocument/2006/relationships/image" Target="../media/image50.jpeg"/></Relationships>
</file>

<file path=ppt/slides/_rels/slide4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1.xml"/><Relationship Id="rId7" Type="http://schemas.openxmlformats.org/officeDocument/2006/relationships/diagramColors" Target="../diagrams/colors2.xml"/><Relationship Id="rId2" Type="http://schemas.openxmlformats.org/officeDocument/2006/relationships/slideLayout" Target="../slideLayouts/slideLayout13.xml"/><Relationship Id="rId1" Type="http://schemas.openxmlformats.org/officeDocument/2006/relationships/tags" Target="../tags/tag123.xml"/><Relationship Id="rId6" Type="http://schemas.openxmlformats.org/officeDocument/2006/relationships/diagramQuickStyle" Target="../diagrams/quickStyle2.xml"/><Relationship Id="rId11" Type="http://schemas.openxmlformats.org/officeDocument/2006/relationships/image" Target="../media/image57.jpeg"/><Relationship Id="rId5" Type="http://schemas.openxmlformats.org/officeDocument/2006/relationships/diagramLayout" Target="../diagrams/layout2.xml"/><Relationship Id="rId10" Type="http://schemas.openxmlformats.org/officeDocument/2006/relationships/image" Target="../media/image56.jpeg"/><Relationship Id="rId4" Type="http://schemas.openxmlformats.org/officeDocument/2006/relationships/diagramData" Target="../diagrams/data2.xml"/><Relationship Id="rId9"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60.jpeg"/><Relationship Id="rId2" Type="http://schemas.openxmlformats.org/officeDocument/2006/relationships/slideLayout" Target="../slideLayouts/slideLayout13.xml"/><Relationship Id="rId1" Type="http://schemas.openxmlformats.org/officeDocument/2006/relationships/tags" Target="../tags/tag12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125.xml"/><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64.png"/><Relationship Id="rId18" Type="http://schemas.openxmlformats.org/officeDocument/2006/relationships/image" Target="../media/image68.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63.png"/><Relationship Id="rId17" Type="http://schemas.openxmlformats.org/officeDocument/2006/relationships/image" Target="../media/image67.png"/><Relationship Id="rId2" Type="http://schemas.openxmlformats.org/officeDocument/2006/relationships/tags" Target="../tags/tag127.xml"/><Relationship Id="rId16" Type="http://schemas.microsoft.com/office/2007/relationships/hdphoto" Target="../media/hdphoto3.wdp"/><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62.jpeg"/><Relationship Id="rId5" Type="http://schemas.openxmlformats.org/officeDocument/2006/relationships/tags" Target="../tags/tag130.xml"/><Relationship Id="rId15" Type="http://schemas.openxmlformats.org/officeDocument/2006/relationships/image" Target="../media/image66.png"/><Relationship Id="rId10" Type="http://schemas.openxmlformats.org/officeDocument/2006/relationships/notesSlide" Target="../notesSlides/notesSlide14.xml"/><Relationship Id="rId19" Type="http://schemas.openxmlformats.org/officeDocument/2006/relationships/image" Target="../media/image69.png"/><Relationship Id="rId4" Type="http://schemas.openxmlformats.org/officeDocument/2006/relationships/tags" Target="../tags/tag129.xml"/><Relationship Id="rId9" Type="http://schemas.openxmlformats.org/officeDocument/2006/relationships/slideLayout" Target="../slideLayouts/slideLayout13.xml"/><Relationship Id="rId1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3.xml"/><Relationship Id="rId1" Type="http://schemas.openxmlformats.org/officeDocument/2006/relationships/tags" Target="../tags/tag13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3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notesSlide" Target="../notesSlides/notesSlide20.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9.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slideLayout" Target="../slideLayouts/slideLayout13.xml"/><Relationship Id="rId1" Type="http://schemas.openxmlformats.org/officeDocument/2006/relationships/tags" Target="../tags/tag14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notesSlide" Target="../notesSlides/notesSlide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3.xml"/><Relationship Id="rId1" Type="http://schemas.openxmlformats.org/officeDocument/2006/relationships/tags" Target="../tags/tag143.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ags" Target="../tags/tag14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145.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8.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3.xml"/><Relationship Id="rId1" Type="http://schemas.openxmlformats.org/officeDocument/2006/relationships/tags" Target="../tags/tag149.xml"/><Relationship Id="rId5" Type="http://schemas.openxmlformats.org/officeDocument/2006/relationships/image" Target="../media/image84.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0.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emf"/><Relationship Id="rId3" Type="http://schemas.openxmlformats.org/officeDocument/2006/relationships/slideLayout" Target="../slideLayouts/slideLayout13.xml"/><Relationship Id="rId7" Type="http://schemas.openxmlformats.org/officeDocument/2006/relationships/image" Target="../media/image85.emf"/><Relationship Id="rId12" Type="http://schemas.openxmlformats.org/officeDocument/2006/relationships/image" Target="../media/image90.emf"/><Relationship Id="rId17" Type="http://schemas.openxmlformats.org/officeDocument/2006/relationships/image" Target="../media/image95.png"/><Relationship Id="rId2" Type="http://schemas.openxmlformats.org/officeDocument/2006/relationships/tags" Target="../tags/tag151.xml"/><Relationship Id="rId16" Type="http://schemas.openxmlformats.org/officeDocument/2006/relationships/image" Target="../media/image94.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89.png"/><Relationship Id="rId5" Type="http://schemas.openxmlformats.org/officeDocument/2006/relationships/image" Target="../media/image87.png"/><Relationship Id="rId15" Type="http://schemas.openxmlformats.org/officeDocument/2006/relationships/image" Target="../media/image93.png"/><Relationship Id="rId10" Type="http://schemas.openxmlformats.org/officeDocument/2006/relationships/image" Target="../media/image86.emf"/><Relationship Id="rId4" Type="http://schemas.openxmlformats.org/officeDocument/2006/relationships/notesSlide" Target="../notesSlides/notesSlide24.xml"/><Relationship Id="rId9" Type="http://schemas.openxmlformats.org/officeDocument/2006/relationships/oleObject" Target="../embeddings/oleObject2.bin"/><Relationship Id="rId14" Type="http://schemas.openxmlformats.org/officeDocument/2006/relationships/image" Target="../media/image92.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96.jpeg"/><Relationship Id="rId5" Type="http://schemas.openxmlformats.org/officeDocument/2006/relationships/notesSlide" Target="../notesSlides/notesSlide25.xml"/><Relationship Id="rId4"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8.jpe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9.gi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41.png"/><Relationship Id="rId1" Type="http://schemas.openxmlformats.org/officeDocument/2006/relationships/slideLayout" Target="../slideLayouts/slideLayout14.xml"/><Relationship Id="rId5" Type="http://schemas.openxmlformats.org/officeDocument/2006/relationships/image" Target="../media/image100.jpeg"/><Relationship Id="rId4" Type="http://schemas.openxmlformats.org/officeDocument/2006/relationships/image" Target="../media/image98.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6.xml"/></Relationships>
</file>

<file path=ppt/slides/_rels/slide89.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3.xml"/><Relationship Id="rId1" Type="http://schemas.openxmlformats.org/officeDocument/2006/relationships/tags" Target="../tags/tag160.xml"/></Relationships>
</file>

<file path=ppt/slides/_rels/slide9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163.xml"/><Relationship Id="rId7" Type="http://schemas.openxmlformats.org/officeDocument/2006/relationships/notesSlide" Target="../notesSlides/notesSlide28.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slideLayout" Target="../slideLayouts/slideLayout16.xml"/><Relationship Id="rId5" Type="http://schemas.openxmlformats.org/officeDocument/2006/relationships/tags" Target="../tags/tag165.xml"/><Relationship Id="rId4" Type="http://schemas.openxmlformats.org/officeDocument/2006/relationships/tags" Target="../tags/tag164.xml"/></Relationships>
</file>

<file path=ppt/slides/_rels/slide92.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tags" Target="../tags/tag183.xml"/><Relationship Id="rId26" Type="http://schemas.openxmlformats.org/officeDocument/2006/relationships/tags" Target="../tags/tag191.xml"/><Relationship Id="rId39" Type="http://schemas.openxmlformats.org/officeDocument/2006/relationships/tags" Target="../tags/tag204.xml"/><Relationship Id="rId3" Type="http://schemas.openxmlformats.org/officeDocument/2006/relationships/tags" Target="../tags/tag168.xml"/><Relationship Id="rId21" Type="http://schemas.openxmlformats.org/officeDocument/2006/relationships/tags" Target="../tags/tag186.xml"/><Relationship Id="rId34" Type="http://schemas.openxmlformats.org/officeDocument/2006/relationships/tags" Target="../tags/tag199.xml"/><Relationship Id="rId42" Type="http://schemas.openxmlformats.org/officeDocument/2006/relationships/image" Target="../media/image103.png"/><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5" Type="http://schemas.openxmlformats.org/officeDocument/2006/relationships/tags" Target="../tags/tag190.xml"/><Relationship Id="rId33" Type="http://schemas.openxmlformats.org/officeDocument/2006/relationships/tags" Target="../tags/tag198.xml"/><Relationship Id="rId38" Type="http://schemas.openxmlformats.org/officeDocument/2006/relationships/tags" Target="../tags/tag203.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tags" Target="../tags/tag185.xml"/><Relationship Id="rId29" Type="http://schemas.openxmlformats.org/officeDocument/2006/relationships/tags" Target="../tags/tag194.xml"/><Relationship Id="rId41" Type="http://schemas.openxmlformats.org/officeDocument/2006/relationships/slideLayout" Target="../slideLayouts/slideLayout13.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24" Type="http://schemas.openxmlformats.org/officeDocument/2006/relationships/tags" Target="../tags/tag189.xml"/><Relationship Id="rId32" Type="http://schemas.openxmlformats.org/officeDocument/2006/relationships/tags" Target="../tags/tag197.xml"/><Relationship Id="rId37" Type="http://schemas.openxmlformats.org/officeDocument/2006/relationships/tags" Target="../tags/tag202.xml"/><Relationship Id="rId40" Type="http://schemas.openxmlformats.org/officeDocument/2006/relationships/tags" Target="../tags/tag205.xml"/><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tags" Target="../tags/tag188.xml"/><Relationship Id="rId28" Type="http://schemas.openxmlformats.org/officeDocument/2006/relationships/tags" Target="../tags/tag193.xml"/><Relationship Id="rId36" Type="http://schemas.openxmlformats.org/officeDocument/2006/relationships/tags" Target="../tags/tag201.xml"/><Relationship Id="rId10" Type="http://schemas.openxmlformats.org/officeDocument/2006/relationships/tags" Target="../tags/tag175.xml"/><Relationship Id="rId19" Type="http://schemas.openxmlformats.org/officeDocument/2006/relationships/tags" Target="../tags/tag184.xml"/><Relationship Id="rId31" Type="http://schemas.openxmlformats.org/officeDocument/2006/relationships/tags" Target="../tags/tag196.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tags" Target="../tags/tag187.xml"/><Relationship Id="rId27" Type="http://schemas.openxmlformats.org/officeDocument/2006/relationships/tags" Target="../tags/tag192.xml"/><Relationship Id="rId30" Type="http://schemas.openxmlformats.org/officeDocument/2006/relationships/tags" Target="../tags/tag195.xml"/><Relationship Id="rId35" Type="http://schemas.openxmlformats.org/officeDocument/2006/relationships/tags" Target="../tags/tag200.xml"/></Relationships>
</file>

<file path=ppt/slides/_rels/slide93.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tags" Target="../tags/tag218.xml"/><Relationship Id="rId18" Type="http://schemas.openxmlformats.org/officeDocument/2006/relationships/tags" Target="../tags/tag223.xml"/><Relationship Id="rId3" Type="http://schemas.openxmlformats.org/officeDocument/2006/relationships/tags" Target="../tags/tag208.xml"/><Relationship Id="rId7" Type="http://schemas.openxmlformats.org/officeDocument/2006/relationships/tags" Target="../tags/tag212.xml"/><Relationship Id="rId12" Type="http://schemas.openxmlformats.org/officeDocument/2006/relationships/tags" Target="../tags/tag217.xml"/><Relationship Id="rId17" Type="http://schemas.openxmlformats.org/officeDocument/2006/relationships/tags" Target="../tags/tag222.xml"/><Relationship Id="rId2" Type="http://schemas.openxmlformats.org/officeDocument/2006/relationships/tags" Target="../tags/tag207.xml"/><Relationship Id="rId16" Type="http://schemas.openxmlformats.org/officeDocument/2006/relationships/tags" Target="../tags/tag221.xml"/><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tags" Target="../tags/tag216.xml"/><Relationship Id="rId5" Type="http://schemas.openxmlformats.org/officeDocument/2006/relationships/tags" Target="../tags/tag210.xml"/><Relationship Id="rId15" Type="http://schemas.openxmlformats.org/officeDocument/2006/relationships/tags" Target="../tags/tag220.xml"/><Relationship Id="rId10" Type="http://schemas.openxmlformats.org/officeDocument/2006/relationships/tags" Target="../tags/tag215.xml"/><Relationship Id="rId19" Type="http://schemas.openxmlformats.org/officeDocument/2006/relationships/slideLayout" Target="../slideLayouts/slideLayout13.xml"/><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tags" Target="../tags/tag219.xml"/></Relationships>
</file>

<file path=ppt/slides/_rels/slide94.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tags" Target="../tags/tag236.xml"/><Relationship Id="rId18" Type="http://schemas.openxmlformats.org/officeDocument/2006/relationships/tags" Target="../tags/tag241.xml"/><Relationship Id="rId3" Type="http://schemas.openxmlformats.org/officeDocument/2006/relationships/tags" Target="../tags/tag226.xml"/><Relationship Id="rId21" Type="http://schemas.openxmlformats.org/officeDocument/2006/relationships/tags" Target="../tags/tag244.xml"/><Relationship Id="rId7" Type="http://schemas.openxmlformats.org/officeDocument/2006/relationships/tags" Target="../tags/tag230.xml"/><Relationship Id="rId12" Type="http://schemas.openxmlformats.org/officeDocument/2006/relationships/tags" Target="../tags/tag235.xml"/><Relationship Id="rId17" Type="http://schemas.openxmlformats.org/officeDocument/2006/relationships/tags" Target="../tags/tag240.xml"/><Relationship Id="rId2" Type="http://schemas.openxmlformats.org/officeDocument/2006/relationships/tags" Target="../tags/tag225.xml"/><Relationship Id="rId16" Type="http://schemas.openxmlformats.org/officeDocument/2006/relationships/tags" Target="../tags/tag239.xml"/><Relationship Id="rId20" Type="http://schemas.openxmlformats.org/officeDocument/2006/relationships/tags" Target="../tags/tag243.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5" Type="http://schemas.openxmlformats.org/officeDocument/2006/relationships/tags" Target="../tags/tag228.xml"/><Relationship Id="rId15" Type="http://schemas.openxmlformats.org/officeDocument/2006/relationships/tags" Target="../tags/tag238.xml"/><Relationship Id="rId23" Type="http://schemas.openxmlformats.org/officeDocument/2006/relationships/notesSlide" Target="../notesSlides/notesSlide29.xml"/><Relationship Id="rId10" Type="http://schemas.openxmlformats.org/officeDocument/2006/relationships/tags" Target="../tags/tag233.xml"/><Relationship Id="rId19" Type="http://schemas.openxmlformats.org/officeDocument/2006/relationships/tags" Target="../tags/tag242.xml"/><Relationship Id="rId4" Type="http://schemas.openxmlformats.org/officeDocument/2006/relationships/tags" Target="../tags/tag227.xml"/><Relationship Id="rId9" Type="http://schemas.openxmlformats.org/officeDocument/2006/relationships/tags" Target="../tags/tag232.xml"/><Relationship Id="rId14" Type="http://schemas.openxmlformats.org/officeDocument/2006/relationships/tags" Target="../tags/tag237.xml"/><Relationship Id="rId22"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3.xml"/><Relationship Id="rId1" Type="http://schemas.openxmlformats.org/officeDocument/2006/relationships/tags" Target="../tags/tag245.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4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2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smtClean="0"/>
              <a:t>Security </a:t>
            </a:r>
            <a:r>
              <a:rPr lang="en-GB" dirty="0" err="1" smtClean="0"/>
              <a:t>Analysten</a:t>
            </a:r>
            <a:endParaRPr lang="en-GB" dirty="0" smtClean="0"/>
          </a:p>
          <a:p>
            <a:r>
              <a:rPr lang="en-GB" sz="3200" b="0" spc="8" dirty="0" err="1" smtClean="0">
                <a:solidFill>
                  <a:schemeClr val="accent1"/>
                </a:solidFill>
              </a:rPr>
              <a:t>Onboarding</a:t>
            </a:r>
            <a:r>
              <a:rPr lang="en-GB" sz="3200" b="0" spc="8" dirty="0" smtClean="0">
                <a:solidFill>
                  <a:schemeClr val="accent1"/>
                </a:solidFill>
              </a:rPr>
              <a:t> Training – </a:t>
            </a:r>
            <a:r>
              <a:rPr lang="en-GB" sz="3200" b="0" spc="8" dirty="0" err="1" smtClean="0">
                <a:solidFill>
                  <a:schemeClr val="accent1"/>
                </a:solidFill>
              </a:rPr>
              <a:t>Woche</a:t>
            </a:r>
            <a:r>
              <a:rPr lang="en-GB" sz="3200" b="0" spc="8" dirty="0" smtClean="0">
                <a:solidFill>
                  <a:schemeClr val="accent1"/>
                </a:solidFill>
              </a:rPr>
              <a:t> 1</a:t>
            </a:r>
            <a:br>
              <a:rPr lang="en-GB" sz="3200" b="0" spc="8" dirty="0" smtClean="0">
                <a:solidFill>
                  <a:schemeClr val="accent1"/>
                </a:solidFill>
              </a:rPr>
            </a:br>
            <a:endParaRPr lang="en-GB" sz="3200" b="0" spc="8" dirty="0" smtClean="0">
              <a:solidFill>
                <a:schemeClr val="accent1"/>
              </a:solidFill>
            </a:endParaRPr>
          </a:p>
          <a:p>
            <a:endParaRPr lang="en-GB" sz="3200" b="0" spc="8" dirty="0">
              <a:solidFill>
                <a:schemeClr val="accent1"/>
              </a:solidFill>
            </a:endParaRPr>
          </a:p>
          <a:p>
            <a:endParaRPr lang="en-GB" sz="3200" b="0" spc="8" dirty="0" smtClean="0">
              <a:solidFill>
                <a:schemeClr val="accent1"/>
              </a:solidFill>
            </a:endParaRPr>
          </a:p>
          <a:p>
            <a:r>
              <a:rPr lang="en-GB" sz="2000" b="0" spc="8" dirty="0" smtClean="0"/>
              <a:t>Dror-John Roecher, </a:t>
            </a:r>
            <a:r>
              <a:rPr lang="en-GB" sz="2000" b="0" spc="8" dirty="0" err="1" smtClean="0"/>
              <a:t>Januar</a:t>
            </a:r>
            <a:r>
              <a:rPr lang="en-GB" sz="2000" b="0" spc="8" dirty="0" smtClean="0"/>
              <a:t> 2016</a:t>
            </a:r>
            <a:endParaRPr lang="en-GB" sz="3200" b="0" spc="8" dirty="0" smtClean="0"/>
          </a:p>
        </p:txBody>
      </p:sp>
    </p:spTree>
    <p:extLst>
      <p:ext uri="{BB962C8B-B14F-4D97-AF65-F5344CB8AC3E}">
        <p14:creationId xmlns:p14="http://schemas.microsoft.com/office/powerpoint/2010/main" val="237734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Grafik 40"/>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68240"/>
            <a:ext cx="9280478" cy="6021972"/>
          </a:xfrm>
          <a:prstGeom prst="rect">
            <a:avLst/>
          </a:prstGeom>
        </p:spPr>
      </p:pic>
      <p:sp>
        <p:nvSpPr>
          <p:cNvPr id="40" name="Titel 1"/>
          <p:cNvSpPr txBox="1">
            <a:spLocks/>
          </p:cNvSpPr>
          <p:nvPr/>
        </p:nvSpPr>
        <p:spPr>
          <a:xfrm>
            <a:off x="285750" y="207169"/>
            <a:ext cx="8858250" cy="1082922"/>
          </a:xfrm>
          <a:prstGeom prst="rect">
            <a:avLst/>
          </a:prstGeom>
        </p:spPr>
        <p:txBody>
          <a:bodyPr/>
          <a:lstStyle/>
          <a:p>
            <a:pPr>
              <a:lnSpc>
                <a:spcPct val="90000"/>
              </a:lnSpc>
              <a:spcBef>
                <a:spcPct val="0"/>
              </a:spcBef>
              <a:defRPr/>
            </a:pPr>
            <a:r>
              <a:rPr lang="de-DE" sz="2550" b="1" cap="all" dirty="0" smtClean="0">
                <a:solidFill>
                  <a:schemeClr val="bg1">
                    <a:lumMod val="50000"/>
                  </a:schemeClr>
                </a:solidFill>
                <a:latin typeface="+mj-lt"/>
                <a:ea typeface="+mj-ea"/>
                <a:cs typeface="+mj-cs"/>
              </a:rPr>
              <a:t>Zwischen Anforderungen und Betrieb klafft eine Lücke</a:t>
            </a:r>
            <a:endParaRPr lang="de-DE" sz="2550" b="1" cap="all" dirty="0">
              <a:solidFill>
                <a:schemeClr val="bg1">
                  <a:lumMod val="50000"/>
                </a:schemeClr>
              </a:solidFill>
              <a:latin typeface="+mj-lt"/>
              <a:ea typeface="+mj-ea"/>
              <a:cs typeface="+mj-cs"/>
            </a:endParaRPr>
          </a:p>
        </p:txBody>
      </p:sp>
      <p:grpSp>
        <p:nvGrpSpPr>
          <p:cNvPr id="42" name="Group 235"/>
          <p:cNvGrpSpPr>
            <a:grpSpLocks/>
          </p:cNvGrpSpPr>
          <p:nvPr/>
        </p:nvGrpSpPr>
        <p:grpSpPr bwMode="auto">
          <a:xfrm>
            <a:off x="2124873" y="2760388"/>
            <a:ext cx="1856581" cy="503635"/>
            <a:chOff x="1400" y="1813"/>
            <a:chExt cx="1481" cy="388"/>
          </a:xfrm>
        </p:grpSpPr>
        <p:sp>
          <p:nvSpPr>
            <p:cNvPr id="43" name="Freeform 166"/>
            <p:cNvSpPr>
              <a:spLocks/>
            </p:cNvSpPr>
            <p:nvPr/>
          </p:nvSpPr>
          <p:spPr bwMode="gray">
            <a:xfrm>
              <a:off x="1400" y="1813"/>
              <a:ext cx="1481" cy="278"/>
            </a:xfrm>
            <a:custGeom>
              <a:avLst/>
              <a:gdLst/>
              <a:ahLst/>
              <a:cxnLst>
                <a:cxn ang="0">
                  <a:pos x="744" y="140"/>
                </a:cxn>
                <a:cxn ang="0">
                  <a:pos x="0" y="0"/>
                </a:cxn>
              </a:cxnLst>
              <a:rect l="0" t="0" r="r" b="b"/>
              <a:pathLst>
                <a:path w="744" h="140">
                  <a:moveTo>
                    <a:pt x="744" y="140"/>
                  </a:moveTo>
                  <a:cubicBezTo>
                    <a:pt x="395" y="140"/>
                    <a:pt x="100" y="81"/>
                    <a:pt x="0" y="0"/>
                  </a:cubicBezTo>
                </a:path>
              </a:pathLst>
            </a:custGeom>
            <a:noFill/>
            <a:ln w="15875">
              <a:solidFill>
                <a:srgbClr val="F58025"/>
              </a:solidFill>
              <a:miter lim="800000"/>
              <a:headEnd/>
              <a:tailEnd/>
            </a:ln>
          </p:spPr>
          <p:txBody>
            <a:bodyPr/>
            <a:lstStyle/>
            <a:p>
              <a:endParaRPr lang="en-US" dirty="0">
                <a:solidFill>
                  <a:srgbClr val="24387F"/>
                </a:solidFill>
              </a:endParaRPr>
            </a:p>
          </p:txBody>
        </p:sp>
        <p:sp>
          <p:nvSpPr>
            <p:cNvPr id="44" name="Line 167"/>
            <p:cNvSpPr>
              <a:spLocks noChangeShapeType="1"/>
            </p:cNvSpPr>
            <p:nvPr/>
          </p:nvSpPr>
          <p:spPr bwMode="gray">
            <a:xfrm>
              <a:off x="1500" y="1874"/>
              <a:ext cx="0" cy="279"/>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45" name="Line 168"/>
            <p:cNvSpPr>
              <a:spLocks noChangeShapeType="1"/>
            </p:cNvSpPr>
            <p:nvPr/>
          </p:nvSpPr>
          <p:spPr bwMode="gray">
            <a:xfrm>
              <a:off x="1555" y="1900"/>
              <a:ext cx="0" cy="253"/>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46" name="Line 169"/>
            <p:cNvSpPr>
              <a:spLocks noChangeShapeType="1"/>
            </p:cNvSpPr>
            <p:nvPr/>
          </p:nvSpPr>
          <p:spPr bwMode="gray">
            <a:xfrm>
              <a:off x="1613" y="1922"/>
              <a:ext cx="0" cy="231"/>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47" name="Line 170"/>
            <p:cNvSpPr>
              <a:spLocks noChangeShapeType="1"/>
            </p:cNvSpPr>
            <p:nvPr/>
          </p:nvSpPr>
          <p:spPr bwMode="gray">
            <a:xfrm>
              <a:off x="1669" y="1942"/>
              <a:ext cx="0" cy="211"/>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48" name="Line 171"/>
            <p:cNvSpPr>
              <a:spLocks noChangeShapeType="1"/>
            </p:cNvSpPr>
            <p:nvPr/>
          </p:nvSpPr>
          <p:spPr bwMode="gray">
            <a:xfrm>
              <a:off x="1725" y="1958"/>
              <a:ext cx="0" cy="195"/>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49" name="Line 172"/>
            <p:cNvSpPr>
              <a:spLocks noChangeShapeType="1"/>
            </p:cNvSpPr>
            <p:nvPr/>
          </p:nvSpPr>
          <p:spPr bwMode="gray">
            <a:xfrm>
              <a:off x="1783" y="1973"/>
              <a:ext cx="0" cy="180"/>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0" name="Line 173"/>
            <p:cNvSpPr>
              <a:spLocks noChangeShapeType="1"/>
            </p:cNvSpPr>
            <p:nvPr/>
          </p:nvSpPr>
          <p:spPr bwMode="gray">
            <a:xfrm>
              <a:off x="1838" y="1988"/>
              <a:ext cx="0" cy="165"/>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1" name="Line 174"/>
            <p:cNvSpPr>
              <a:spLocks noChangeShapeType="1"/>
            </p:cNvSpPr>
            <p:nvPr/>
          </p:nvSpPr>
          <p:spPr bwMode="gray">
            <a:xfrm>
              <a:off x="1894" y="2000"/>
              <a:ext cx="0" cy="153"/>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2" name="Line 175"/>
            <p:cNvSpPr>
              <a:spLocks noChangeShapeType="1"/>
            </p:cNvSpPr>
            <p:nvPr/>
          </p:nvSpPr>
          <p:spPr bwMode="gray">
            <a:xfrm>
              <a:off x="1951" y="2011"/>
              <a:ext cx="0" cy="14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3" name="Line 176"/>
            <p:cNvSpPr>
              <a:spLocks noChangeShapeType="1"/>
            </p:cNvSpPr>
            <p:nvPr/>
          </p:nvSpPr>
          <p:spPr bwMode="gray">
            <a:xfrm>
              <a:off x="2008" y="2021"/>
              <a:ext cx="0" cy="13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4" name="Line 177"/>
            <p:cNvSpPr>
              <a:spLocks noChangeShapeType="1"/>
            </p:cNvSpPr>
            <p:nvPr/>
          </p:nvSpPr>
          <p:spPr bwMode="gray">
            <a:xfrm>
              <a:off x="2063" y="2032"/>
              <a:ext cx="0" cy="121"/>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5" name="Line 178"/>
            <p:cNvSpPr>
              <a:spLocks noChangeShapeType="1"/>
            </p:cNvSpPr>
            <p:nvPr/>
          </p:nvSpPr>
          <p:spPr bwMode="gray">
            <a:xfrm>
              <a:off x="2119" y="2039"/>
              <a:ext cx="0" cy="114"/>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6" name="Line 179"/>
            <p:cNvSpPr>
              <a:spLocks noChangeShapeType="1"/>
            </p:cNvSpPr>
            <p:nvPr/>
          </p:nvSpPr>
          <p:spPr bwMode="gray">
            <a:xfrm>
              <a:off x="2176" y="2048"/>
              <a:ext cx="0" cy="105"/>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7" name="Line 180"/>
            <p:cNvSpPr>
              <a:spLocks noChangeShapeType="1"/>
            </p:cNvSpPr>
            <p:nvPr/>
          </p:nvSpPr>
          <p:spPr bwMode="gray">
            <a:xfrm>
              <a:off x="2232" y="2055"/>
              <a:ext cx="0" cy="98"/>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8" name="Line 181"/>
            <p:cNvSpPr>
              <a:spLocks noChangeShapeType="1"/>
            </p:cNvSpPr>
            <p:nvPr/>
          </p:nvSpPr>
          <p:spPr bwMode="gray">
            <a:xfrm>
              <a:off x="2288" y="2061"/>
              <a:ext cx="0" cy="9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59" name="Line 182"/>
            <p:cNvSpPr>
              <a:spLocks noChangeShapeType="1"/>
            </p:cNvSpPr>
            <p:nvPr/>
          </p:nvSpPr>
          <p:spPr bwMode="gray">
            <a:xfrm>
              <a:off x="2345" y="2067"/>
              <a:ext cx="0" cy="86"/>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0" name="Line 183"/>
            <p:cNvSpPr>
              <a:spLocks noChangeShapeType="1"/>
            </p:cNvSpPr>
            <p:nvPr/>
          </p:nvSpPr>
          <p:spPr bwMode="gray">
            <a:xfrm>
              <a:off x="2401" y="2071"/>
              <a:ext cx="0" cy="8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1" name="Line 184"/>
            <p:cNvSpPr>
              <a:spLocks noChangeShapeType="1"/>
            </p:cNvSpPr>
            <p:nvPr/>
          </p:nvSpPr>
          <p:spPr bwMode="gray">
            <a:xfrm>
              <a:off x="2457" y="2075"/>
              <a:ext cx="0" cy="78"/>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2" name="Line 185"/>
            <p:cNvSpPr>
              <a:spLocks noChangeShapeType="1"/>
            </p:cNvSpPr>
            <p:nvPr/>
          </p:nvSpPr>
          <p:spPr bwMode="gray">
            <a:xfrm>
              <a:off x="2515" y="2080"/>
              <a:ext cx="0" cy="73"/>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3" name="Line 186"/>
            <p:cNvSpPr>
              <a:spLocks noChangeShapeType="1"/>
            </p:cNvSpPr>
            <p:nvPr/>
          </p:nvSpPr>
          <p:spPr bwMode="gray">
            <a:xfrm>
              <a:off x="2570" y="2083"/>
              <a:ext cx="0" cy="70"/>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4" name="Line 187"/>
            <p:cNvSpPr>
              <a:spLocks noChangeShapeType="1"/>
            </p:cNvSpPr>
            <p:nvPr/>
          </p:nvSpPr>
          <p:spPr bwMode="gray">
            <a:xfrm>
              <a:off x="2626" y="2085"/>
              <a:ext cx="0" cy="68"/>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5" name="Line 188"/>
            <p:cNvSpPr>
              <a:spLocks noChangeShapeType="1"/>
            </p:cNvSpPr>
            <p:nvPr/>
          </p:nvSpPr>
          <p:spPr bwMode="gray">
            <a:xfrm>
              <a:off x="2684" y="2087"/>
              <a:ext cx="0" cy="66"/>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6" name="Line 189"/>
            <p:cNvSpPr>
              <a:spLocks noChangeShapeType="1"/>
            </p:cNvSpPr>
            <p:nvPr/>
          </p:nvSpPr>
          <p:spPr bwMode="gray">
            <a:xfrm>
              <a:off x="2740" y="2089"/>
              <a:ext cx="0" cy="64"/>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7" name="Line 190"/>
            <p:cNvSpPr>
              <a:spLocks noChangeShapeType="1"/>
            </p:cNvSpPr>
            <p:nvPr/>
          </p:nvSpPr>
          <p:spPr bwMode="gray">
            <a:xfrm>
              <a:off x="2795" y="2091"/>
              <a:ext cx="0" cy="6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8" name="Line 191"/>
            <p:cNvSpPr>
              <a:spLocks noChangeShapeType="1"/>
            </p:cNvSpPr>
            <p:nvPr/>
          </p:nvSpPr>
          <p:spPr bwMode="gray">
            <a:xfrm>
              <a:off x="2851" y="2091"/>
              <a:ext cx="0" cy="6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69" name="Rectangle 223"/>
            <p:cNvSpPr>
              <a:spLocks noChangeArrowheads="1"/>
            </p:cNvSpPr>
            <p:nvPr/>
          </p:nvSpPr>
          <p:spPr bwMode="gray">
            <a:xfrm>
              <a:off x="1444" y="2153"/>
              <a:ext cx="1437" cy="48"/>
            </a:xfrm>
            <a:prstGeom prst="rect">
              <a:avLst/>
            </a:prstGeom>
            <a:solidFill>
              <a:srgbClr val="F58025"/>
            </a:solidFill>
            <a:ln w="9525">
              <a:solidFill>
                <a:srgbClr val="F58025"/>
              </a:solidFill>
              <a:miter lim="800000"/>
              <a:headEnd/>
              <a:tailEnd/>
            </a:ln>
          </p:spPr>
          <p:txBody>
            <a:bodyPr/>
            <a:lstStyle/>
            <a:p>
              <a:endParaRPr lang="en-US" dirty="0">
                <a:solidFill>
                  <a:srgbClr val="24387F"/>
                </a:solidFill>
              </a:endParaRPr>
            </a:p>
          </p:txBody>
        </p:sp>
      </p:grpSp>
      <p:grpSp>
        <p:nvGrpSpPr>
          <p:cNvPr id="73" name="Group 235"/>
          <p:cNvGrpSpPr>
            <a:grpSpLocks/>
          </p:cNvGrpSpPr>
          <p:nvPr/>
        </p:nvGrpSpPr>
        <p:grpSpPr bwMode="auto">
          <a:xfrm flipH="1">
            <a:off x="5017122" y="2766119"/>
            <a:ext cx="1856581" cy="503635"/>
            <a:chOff x="1400" y="1813"/>
            <a:chExt cx="1481" cy="388"/>
          </a:xfrm>
        </p:grpSpPr>
        <p:sp>
          <p:nvSpPr>
            <p:cNvPr id="74" name="Freeform 166"/>
            <p:cNvSpPr>
              <a:spLocks/>
            </p:cNvSpPr>
            <p:nvPr/>
          </p:nvSpPr>
          <p:spPr bwMode="gray">
            <a:xfrm>
              <a:off x="1400" y="1813"/>
              <a:ext cx="1481" cy="278"/>
            </a:xfrm>
            <a:custGeom>
              <a:avLst/>
              <a:gdLst/>
              <a:ahLst/>
              <a:cxnLst>
                <a:cxn ang="0">
                  <a:pos x="744" y="140"/>
                </a:cxn>
                <a:cxn ang="0">
                  <a:pos x="0" y="0"/>
                </a:cxn>
              </a:cxnLst>
              <a:rect l="0" t="0" r="r" b="b"/>
              <a:pathLst>
                <a:path w="744" h="140">
                  <a:moveTo>
                    <a:pt x="744" y="140"/>
                  </a:moveTo>
                  <a:cubicBezTo>
                    <a:pt x="395" y="140"/>
                    <a:pt x="100" y="81"/>
                    <a:pt x="0" y="0"/>
                  </a:cubicBezTo>
                </a:path>
              </a:pathLst>
            </a:custGeom>
            <a:noFill/>
            <a:ln w="15875">
              <a:solidFill>
                <a:srgbClr val="F58025"/>
              </a:solidFill>
              <a:miter lim="800000"/>
              <a:headEnd/>
              <a:tailEnd/>
            </a:ln>
          </p:spPr>
          <p:txBody>
            <a:bodyPr/>
            <a:lstStyle/>
            <a:p>
              <a:endParaRPr lang="en-US" dirty="0">
                <a:solidFill>
                  <a:srgbClr val="24387F"/>
                </a:solidFill>
              </a:endParaRPr>
            </a:p>
          </p:txBody>
        </p:sp>
        <p:sp>
          <p:nvSpPr>
            <p:cNvPr id="75" name="Line 167"/>
            <p:cNvSpPr>
              <a:spLocks noChangeShapeType="1"/>
            </p:cNvSpPr>
            <p:nvPr/>
          </p:nvSpPr>
          <p:spPr bwMode="gray">
            <a:xfrm>
              <a:off x="1500" y="1874"/>
              <a:ext cx="0" cy="279"/>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76" name="Line 168"/>
            <p:cNvSpPr>
              <a:spLocks noChangeShapeType="1"/>
            </p:cNvSpPr>
            <p:nvPr/>
          </p:nvSpPr>
          <p:spPr bwMode="gray">
            <a:xfrm>
              <a:off x="1555" y="1900"/>
              <a:ext cx="0" cy="253"/>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77" name="Line 169"/>
            <p:cNvSpPr>
              <a:spLocks noChangeShapeType="1"/>
            </p:cNvSpPr>
            <p:nvPr/>
          </p:nvSpPr>
          <p:spPr bwMode="gray">
            <a:xfrm>
              <a:off x="1613" y="1922"/>
              <a:ext cx="0" cy="231"/>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78" name="Line 170"/>
            <p:cNvSpPr>
              <a:spLocks noChangeShapeType="1"/>
            </p:cNvSpPr>
            <p:nvPr/>
          </p:nvSpPr>
          <p:spPr bwMode="gray">
            <a:xfrm>
              <a:off x="1669" y="1942"/>
              <a:ext cx="0" cy="211"/>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79" name="Line 171"/>
            <p:cNvSpPr>
              <a:spLocks noChangeShapeType="1"/>
            </p:cNvSpPr>
            <p:nvPr/>
          </p:nvSpPr>
          <p:spPr bwMode="gray">
            <a:xfrm>
              <a:off x="1725" y="1958"/>
              <a:ext cx="0" cy="195"/>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0" name="Line 172"/>
            <p:cNvSpPr>
              <a:spLocks noChangeShapeType="1"/>
            </p:cNvSpPr>
            <p:nvPr/>
          </p:nvSpPr>
          <p:spPr bwMode="gray">
            <a:xfrm>
              <a:off x="1783" y="1973"/>
              <a:ext cx="0" cy="180"/>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1" name="Line 173"/>
            <p:cNvSpPr>
              <a:spLocks noChangeShapeType="1"/>
            </p:cNvSpPr>
            <p:nvPr/>
          </p:nvSpPr>
          <p:spPr bwMode="gray">
            <a:xfrm>
              <a:off x="1838" y="1988"/>
              <a:ext cx="0" cy="165"/>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2" name="Line 174"/>
            <p:cNvSpPr>
              <a:spLocks noChangeShapeType="1"/>
            </p:cNvSpPr>
            <p:nvPr/>
          </p:nvSpPr>
          <p:spPr bwMode="gray">
            <a:xfrm>
              <a:off x="1894" y="2000"/>
              <a:ext cx="0" cy="153"/>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3" name="Line 175"/>
            <p:cNvSpPr>
              <a:spLocks noChangeShapeType="1"/>
            </p:cNvSpPr>
            <p:nvPr/>
          </p:nvSpPr>
          <p:spPr bwMode="gray">
            <a:xfrm>
              <a:off x="1951" y="2011"/>
              <a:ext cx="0" cy="14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4" name="Line 176"/>
            <p:cNvSpPr>
              <a:spLocks noChangeShapeType="1"/>
            </p:cNvSpPr>
            <p:nvPr/>
          </p:nvSpPr>
          <p:spPr bwMode="gray">
            <a:xfrm>
              <a:off x="2008" y="2021"/>
              <a:ext cx="0" cy="13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5" name="Line 177"/>
            <p:cNvSpPr>
              <a:spLocks noChangeShapeType="1"/>
            </p:cNvSpPr>
            <p:nvPr/>
          </p:nvSpPr>
          <p:spPr bwMode="gray">
            <a:xfrm>
              <a:off x="2063" y="2032"/>
              <a:ext cx="0" cy="121"/>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6" name="Line 178"/>
            <p:cNvSpPr>
              <a:spLocks noChangeShapeType="1"/>
            </p:cNvSpPr>
            <p:nvPr/>
          </p:nvSpPr>
          <p:spPr bwMode="gray">
            <a:xfrm>
              <a:off x="2119" y="2039"/>
              <a:ext cx="0" cy="114"/>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7" name="Line 179"/>
            <p:cNvSpPr>
              <a:spLocks noChangeShapeType="1"/>
            </p:cNvSpPr>
            <p:nvPr/>
          </p:nvSpPr>
          <p:spPr bwMode="gray">
            <a:xfrm>
              <a:off x="2176" y="2048"/>
              <a:ext cx="0" cy="105"/>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8" name="Line 180"/>
            <p:cNvSpPr>
              <a:spLocks noChangeShapeType="1"/>
            </p:cNvSpPr>
            <p:nvPr/>
          </p:nvSpPr>
          <p:spPr bwMode="gray">
            <a:xfrm>
              <a:off x="2232" y="2055"/>
              <a:ext cx="0" cy="98"/>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89" name="Line 181"/>
            <p:cNvSpPr>
              <a:spLocks noChangeShapeType="1"/>
            </p:cNvSpPr>
            <p:nvPr/>
          </p:nvSpPr>
          <p:spPr bwMode="gray">
            <a:xfrm>
              <a:off x="2288" y="2061"/>
              <a:ext cx="0" cy="9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0" name="Line 182"/>
            <p:cNvSpPr>
              <a:spLocks noChangeShapeType="1"/>
            </p:cNvSpPr>
            <p:nvPr/>
          </p:nvSpPr>
          <p:spPr bwMode="gray">
            <a:xfrm>
              <a:off x="2345" y="2067"/>
              <a:ext cx="0" cy="86"/>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1" name="Line 183"/>
            <p:cNvSpPr>
              <a:spLocks noChangeShapeType="1"/>
            </p:cNvSpPr>
            <p:nvPr/>
          </p:nvSpPr>
          <p:spPr bwMode="gray">
            <a:xfrm>
              <a:off x="2401" y="2071"/>
              <a:ext cx="0" cy="8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2" name="Line 184"/>
            <p:cNvSpPr>
              <a:spLocks noChangeShapeType="1"/>
            </p:cNvSpPr>
            <p:nvPr/>
          </p:nvSpPr>
          <p:spPr bwMode="gray">
            <a:xfrm>
              <a:off x="2457" y="2075"/>
              <a:ext cx="0" cy="78"/>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3" name="Line 185"/>
            <p:cNvSpPr>
              <a:spLocks noChangeShapeType="1"/>
            </p:cNvSpPr>
            <p:nvPr/>
          </p:nvSpPr>
          <p:spPr bwMode="gray">
            <a:xfrm>
              <a:off x="2515" y="2080"/>
              <a:ext cx="0" cy="73"/>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4" name="Line 186"/>
            <p:cNvSpPr>
              <a:spLocks noChangeShapeType="1"/>
            </p:cNvSpPr>
            <p:nvPr/>
          </p:nvSpPr>
          <p:spPr bwMode="gray">
            <a:xfrm>
              <a:off x="2570" y="2083"/>
              <a:ext cx="0" cy="70"/>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5" name="Line 187"/>
            <p:cNvSpPr>
              <a:spLocks noChangeShapeType="1"/>
            </p:cNvSpPr>
            <p:nvPr/>
          </p:nvSpPr>
          <p:spPr bwMode="gray">
            <a:xfrm>
              <a:off x="2626" y="2085"/>
              <a:ext cx="0" cy="68"/>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6" name="Line 188"/>
            <p:cNvSpPr>
              <a:spLocks noChangeShapeType="1"/>
            </p:cNvSpPr>
            <p:nvPr/>
          </p:nvSpPr>
          <p:spPr bwMode="gray">
            <a:xfrm>
              <a:off x="2684" y="2087"/>
              <a:ext cx="0" cy="66"/>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7" name="Line 189"/>
            <p:cNvSpPr>
              <a:spLocks noChangeShapeType="1"/>
            </p:cNvSpPr>
            <p:nvPr/>
          </p:nvSpPr>
          <p:spPr bwMode="gray">
            <a:xfrm>
              <a:off x="2740" y="2089"/>
              <a:ext cx="0" cy="64"/>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8" name="Line 190"/>
            <p:cNvSpPr>
              <a:spLocks noChangeShapeType="1"/>
            </p:cNvSpPr>
            <p:nvPr/>
          </p:nvSpPr>
          <p:spPr bwMode="gray">
            <a:xfrm>
              <a:off x="2795" y="2091"/>
              <a:ext cx="0" cy="6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99" name="Line 191"/>
            <p:cNvSpPr>
              <a:spLocks noChangeShapeType="1"/>
            </p:cNvSpPr>
            <p:nvPr/>
          </p:nvSpPr>
          <p:spPr bwMode="gray">
            <a:xfrm>
              <a:off x="2851" y="2091"/>
              <a:ext cx="0" cy="62"/>
            </a:xfrm>
            <a:prstGeom prst="line">
              <a:avLst/>
            </a:prstGeom>
            <a:noFill/>
            <a:ln w="15875">
              <a:solidFill>
                <a:srgbClr val="F58025"/>
              </a:solidFill>
              <a:miter lim="800000"/>
              <a:headEnd/>
              <a:tailEnd/>
            </a:ln>
          </p:spPr>
          <p:txBody>
            <a:bodyPr/>
            <a:lstStyle/>
            <a:p>
              <a:endParaRPr lang="en-US" dirty="0">
                <a:solidFill>
                  <a:srgbClr val="24387F"/>
                </a:solidFill>
              </a:endParaRPr>
            </a:p>
          </p:txBody>
        </p:sp>
        <p:sp>
          <p:nvSpPr>
            <p:cNvPr id="100" name="Rectangle 223"/>
            <p:cNvSpPr>
              <a:spLocks noChangeArrowheads="1"/>
            </p:cNvSpPr>
            <p:nvPr/>
          </p:nvSpPr>
          <p:spPr bwMode="gray">
            <a:xfrm>
              <a:off x="1444" y="2153"/>
              <a:ext cx="1437" cy="48"/>
            </a:xfrm>
            <a:prstGeom prst="rect">
              <a:avLst/>
            </a:prstGeom>
            <a:solidFill>
              <a:srgbClr val="F58025"/>
            </a:solidFill>
            <a:ln w="9525">
              <a:solidFill>
                <a:srgbClr val="F58025"/>
              </a:solidFill>
              <a:miter lim="800000"/>
              <a:headEnd/>
              <a:tailEnd/>
            </a:ln>
          </p:spPr>
          <p:txBody>
            <a:bodyPr/>
            <a:lstStyle/>
            <a:p>
              <a:endParaRPr lang="en-US" dirty="0">
                <a:solidFill>
                  <a:srgbClr val="24387F"/>
                </a:solidFill>
              </a:endParaRPr>
            </a:p>
          </p:txBody>
        </p:sp>
      </p:grpSp>
      <p:sp>
        <p:nvSpPr>
          <p:cNvPr id="103" name="Rectangle 244"/>
          <p:cNvSpPr>
            <a:spLocks noChangeArrowheads="1"/>
          </p:cNvSpPr>
          <p:nvPr/>
        </p:nvSpPr>
        <p:spPr bwMode="gray">
          <a:xfrm>
            <a:off x="1935164" y="3525552"/>
            <a:ext cx="5286375" cy="1917912"/>
          </a:xfrm>
          <a:prstGeom prst="rect">
            <a:avLst/>
          </a:prstGeom>
          <a:solidFill>
            <a:schemeClr val="accent1">
              <a:alpha val="80000"/>
            </a:schemeClr>
          </a:solidFill>
          <a:ln w="9525">
            <a:noFill/>
            <a:miter lim="800000"/>
            <a:headEnd/>
            <a:tailEnd/>
          </a:ln>
          <a:effectLst/>
        </p:spPr>
        <p:txBody>
          <a:bodyPr wrap="none" lIns="68413" tIns="34206" rIns="68413" bIns="34206" anchor="ctr"/>
          <a:lstStyle/>
          <a:p>
            <a:endParaRPr lang="en-US" dirty="0">
              <a:solidFill>
                <a:srgbClr val="24387F"/>
              </a:solidFill>
            </a:endParaRPr>
          </a:p>
        </p:txBody>
      </p:sp>
      <p:sp>
        <p:nvSpPr>
          <p:cNvPr id="70" name="Freeform 226"/>
          <p:cNvSpPr>
            <a:spLocks/>
          </p:cNvSpPr>
          <p:nvPr/>
        </p:nvSpPr>
        <p:spPr bwMode="gray">
          <a:xfrm>
            <a:off x="-180512" y="3020706"/>
            <a:ext cx="9641502" cy="2933026"/>
          </a:xfrm>
          <a:custGeom>
            <a:avLst/>
            <a:gdLst/>
            <a:ahLst/>
            <a:cxnLst>
              <a:cxn ang="0">
                <a:pos x="2516" y="1"/>
              </a:cxn>
              <a:cxn ang="0">
                <a:pos x="2444" y="1"/>
              </a:cxn>
              <a:cxn ang="0">
                <a:pos x="2388" y="25"/>
              </a:cxn>
              <a:cxn ang="0">
                <a:pos x="2227" y="92"/>
              </a:cxn>
              <a:cxn ang="0">
                <a:pos x="2105" y="117"/>
              </a:cxn>
              <a:cxn ang="0">
                <a:pos x="1954" y="120"/>
              </a:cxn>
              <a:cxn ang="0">
                <a:pos x="1872" y="206"/>
              </a:cxn>
              <a:cxn ang="0">
                <a:pos x="1877" y="209"/>
              </a:cxn>
              <a:cxn ang="0">
                <a:pos x="1876" y="211"/>
              </a:cxn>
              <a:cxn ang="0">
                <a:pos x="1878" y="213"/>
              </a:cxn>
              <a:cxn ang="0">
                <a:pos x="1871" y="219"/>
              </a:cxn>
              <a:cxn ang="0">
                <a:pos x="1874" y="220"/>
              </a:cxn>
              <a:cxn ang="0">
                <a:pos x="1843" y="262"/>
              </a:cxn>
              <a:cxn ang="0">
                <a:pos x="1809" y="277"/>
              </a:cxn>
              <a:cxn ang="0">
                <a:pos x="1801" y="285"/>
              </a:cxn>
              <a:cxn ang="0">
                <a:pos x="1784" y="301"/>
              </a:cxn>
              <a:cxn ang="0">
                <a:pos x="1786" y="301"/>
              </a:cxn>
              <a:cxn ang="0">
                <a:pos x="1666" y="396"/>
              </a:cxn>
              <a:cxn ang="0">
                <a:pos x="1527" y="476"/>
              </a:cxn>
              <a:cxn ang="0">
                <a:pos x="1530" y="477"/>
              </a:cxn>
              <a:cxn ang="0">
                <a:pos x="1486" y="545"/>
              </a:cxn>
              <a:cxn ang="0">
                <a:pos x="1384" y="587"/>
              </a:cxn>
              <a:cxn ang="0">
                <a:pos x="1298" y="587"/>
              </a:cxn>
              <a:cxn ang="0">
                <a:pos x="1215" y="556"/>
              </a:cxn>
              <a:cxn ang="0">
                <a:pos x="1180" y="513"/>
              </a:cxn>
              <a:cxn ang="0">
                <a:pos x="1117" y="469"/>
              </a:cxn>
              <a:cxn ang="0">
                <a:pos x="1083" y="422"/>
              </a:cxn>
              <a:cxn ang="0">
                <a:pos x="1035" y="398"/>
              </a:cxn>
              <a:cxn ang="0">
                <a:pos x="1002" y="386"/>
              </a:cxn>
              <a:cxn ang="0">
                <a:pos x="866" y="271"/>
              </a:cxn>
              <a:cxn ang="0">
                <a:pos x="845" y="239"/>
              </a:cxn>
              <a:cxn ang="0">
                <a:pos x="791" y="202"/>
              </a:cxn>
              <a:cxn ang="0">
                <a:pos x="708" y="141"/>
              </a:cxn>
              <a:cxn ang="0">
                <a:pos x="697" y="114"/>
              </a:cxn>
              <a:cxn ang="0">
                <a:pos x="584" y="117"/>
              </a:cxn>
              <a:cxn ang="0">
                <a:pos x="462" y="92"/>
              </a:cxn>
              <a:cxn ang="0">
                <a:pos x="301" y="25"/>
              </a:cxn>
              <a:cxn ang="0">
                <a:pos x="246" y="1"/>
              </a:cxn>
              <a:cxn ang="0">
                <a:pos x="174" y="1"/>
              </a:cxn>
              <a:cxn ang="0">
                <a:pos x="0" y="1"/>
              </a:cxn>
              <a:cxn ang="0">
                <a:pos x="0" y="759"/>
              </a:cxn>
              <a:cxn ang="0">
                <a:pos x="2689" y="759"/>
              </a:cxn>
              <a:cxn ang="0">
                <a:pos x="2689" y="1"/>
              </a:cxn>
              <a:cxn ang="0">
                <a:pos x="2516" y="1"/>
              </a:cxn>
            </a:cxnLst>
            <a:rect l="0" t="0" r="r" b="b"/>
            <a:pathLst>
              <a:path w="2689" h="759">
                <a:moveTo>
                  <a:pt x="2516" y="1"/>
                </a:moveTo>
                <a:cubicBezTo>
                  <a:pt x="2492" y="1"/>
                  <a:pt x="2467" y="0"/>
                  <a:pt x="2444" y="1"/>
                </a:cubicBezTo>
                <a:cubicBezTo>
                  <a:pt x="2414" y="3"/>
                  <a:pt x="2409" y="12"/>
                  <a:pt x="2388" y="25"/>
                </a:cubicBezTo>
                <a:cubicBezTo>
                  <a:pt x="2339" y="53"/>
                  <a:pt x="2284" y="82"/>
                  <a:pt x="2227" y="92"/>
                </a:cubicBezTo>
                <a:cubicBezTo>
                  <a:pt x="2185" y="100"/>
                  <a:pt x="2150" y="117"/>
                  <a:pt x="2105" y="117"/>
                </a:cubicBezTo>
                <a:cubicBezTo>
                  <a:pt x="2061" y="117"/>
                  <a:pt x="1995" y="107"/>
                  <a:pt x="1954" y="120"/>
                </a:cubicBezTo>
                <a:cubicBezTo>
                  <a:pt x="1910" y="134"/>
                  <a:pt x="1908" y="183"/>
                  <a:pt x="1872" y="206"/>
                </a:cubicBezTo>
                <a:cubicBezTo>
                  <a:pt x="1874" y="207"/>
                  <a:pt x="1874" y="208"/>
                  <a:pt x="1877" y="209"/>
                </a:cubicBezTo>
                <a:cubicBezTo>
                  <a:pt x="1877" y="210"/>
                  <a:pt x="1875" y="210"/>
                  <a:pt x="1876" y="211"/>
                </a:cubicBezTo>
                <a:cubicBezTo>
                  <a:pt x="1876" y="212"/>
                  <a:pt x="1878" y="212"/>
                  <a:pt x="1878" y="213"/>
                </a:cubicBezTo>
                <a:cubicBezTo>
                  <a:pt x="1875" y="215"/>
                  <a:pt x="1873" y="217"/>
                  <a:pt x="1871" y="219"/>
                </a:cubicBezTo>
                <a:cubicBezTo>
                  <a:pt x="1872" y="219"/>
                  <a:pt x="1873" y="219"/>
                  <a:pt x="1874" y="220"/>
                </a:cubicBezTo>
                <a:cubicBezTo>
                  <a:pt x="1868" y="240"/>
                  <a:pt x="1865" y="249"/>
                  <a:pt x="1843" y="262"/>
                </a:cubicBezTo>
                <a:cubicBezTo>
                  <a:pt x="1834" y="266"/>
                  <a:pt x="1821" y="271"/>
                  <a:pt x="1809" y="277"/>
                </a:cubicBezTo>
                <a:cubicBezTo>
                  <a:pt x="1806" y="280"/>
                  <a:pt x="1804" y="282"/>
                  <a:pt x="1801" y="285"/>
                </a:cubicBezTo>
                <a:cubicBezTo>
                  <a:pt x="1796" y="291"/>
                  <a:pt x="1790" y="296"/>
                  <a:pt x="1784" y="301"/>
                </a:cubicBezTo>
                <a:cubicBezTo>
                  <a:pt x="1785" y="301"/>
                  <a:pt x="1785" y="301"/>
                  <a:pt x="1786" y="301"/>
                </a:cubicBezTo>
                <a:cubicBezTo>
                  <a:pt x="1779" y="344"/>
                  <a:pt x="1709" y="380"/>
                  <a:pt x="1666" y="396"/>
                </a:cubicBezTo>
                <a:cubicBezTo>
                  <a:pt x="1616" y="416"/>
                  <a:pt x="1579" y="455"/>
                  <a:pt x="1527" y="476"/>
                </a:cubicBezTo>
                <a:cubicBezTo>
                  <a:pt x="1527" y="478"/>
                  <a:pt x="1528" y="478"/>
                  <a:pt x="1530" y="477"/>
                </a:cubicBezTo>
                <a:cubicBezTo>
                  <a:pt x="1512" y="498"/>
                  <a:pt x="1506" y="525"/>
                  <a:pt x="1486" y="545"/>
                </a:cubicBezTo>
                <a:cubicBezTo>
                  <a:pt x="1463" y="567"/>
                  <a:pt x="1415" y="574"/>
                  <a:pt x="1384" y="587"/>
                </a:cubicBezTo>
                <a:cubicBezTo>
                  <a:pt x="1353" y="599"/>
                  <a:pt x="1333" y="597"/>
                  <a:pt x="1298" y="587"/>
                </a:cubicBezTo>
                <a:cubicBezTo>
                  <a:pt x="1277" y="581"/>
                  <a:pt x="1234" y="570"/>
                  <a:pt x="1215" y="556"/>
                </a:cubicBezTo>
                <a:cubicBezTo>
                  <a:pt x="1200" y="544"/>
                  <a:pt x="1199" y="525"/>
                  <a:pt x="1180" y="513"/>
                </a:cubicBezTo>
                <a:cubicBezTo>
                  <a:pt x="1158" y="498"/>
                  <a:pt x="1133" y="491"/>
                  <a:pt x="1117" y="469"/>
                </a:cubicBezTo>
                <a:cubicBezTo>
                  <a:pt x="1105" y="454"/>
                  <a:pt x="1097" y="436"/>
                  <a:pt x="1083" y="422"/>
                </a:cubicBezTo>
                <a:cubicBezTo>
                  <a:pt x="1066" y="417"/>
                  <a:pt x="1051" y="409"/>
                  <a:pt x="1035" y="398"/>
                </a:cubicBezTo>
                <a:cubicBezTo>
                  <a:pt x="1024" y="394"/>
                  <a:pt x="1012" y="391"/>
                  <a:pt x="1002" y="386"/>
                </a:cubicBezTo>
                <a:cubicBezTo>
                  <a:pt x="941" y="358"/>
                  <a:pt x="905" y="315"/>
                  <a:pt x="866" y="271"/>
                </a:cubicBezTo>
                <a:cubicBezTo>
                  <a:pt x="858" y="262"/>
                  <a:pt x="853" y="247"/>
                  <a:pt x="845" y="239"/>
                </a:cubicBezTo>
                <a:cubicBezTo>
                  <a:pt x="830" y="224"/>
                  <a:pt x="807" y="215"/>
                  <a:pt x="791" y="202"/>
                </a:cubicBezTo>
                <a:cubicBezTo>
                  <a:pt x="764" y="181"/>
                  <a:pt x="732" y="165"/>
                  <a:pt x="708" y="141"/>
                </a:cubicBezTo>
                <a:cubicBezTo>
                  <a:pt x="713" y="135"/>
                  <a:pt x="706" y="123"/>
                  <a:pt x="697" y="114"/>
                </a:cubicBezTo>
                <a:cubicBezTo>
                  <a:pt x="660" y="112"/>
                  <a:pt x="617" y="117"/>
                  <a:pt x="584" y="117"/>
                </a:cubicBezTo>
                <a:cubicBezTo>
                  <a:pt x="539" y="117"/>
                  <a:pt x="504" y="100"/>
                  <a:pt x="462" y="92"/>
                </a:cubicBezTo>
                <a:cubicBezTo>
                  <a:pt x="405" y="82"/>
                  <a:pt x="350" y="53"/>
                  <a:pt x="301" y="25"/>
                </a:cubicBezTo>
                <a:cubicBezTo>
                  <a:pt x="280" y="12"/>
                  <a:pt x="275" y="3"/>
                  <a:pt x="246" y="1"/>
                </a:cubicBezTo>
                <a:cubicBezTo>
                  <a:pt x="222" y="0"/>
                  <a:pt x="197" y="1"/>
                  <a:pt x="174" y="1"/>
                </a:cubicBezTo>
                <a:cubicBezTo>
                  <a:pt x="0" y="1"/>
                  <a:pt x="0" y="1"/>
                  <a:pt x="0" y="1"/>
                </a:cubicBezTo>
                <a:cubicBezTo>
                  <a:pt x="0" y="759"/>
                  <a:pt x="0" y="759"/>
                  <a:pt x="0" y="759"/>
                </a:cubicBezTo>
                <a:cubicBezTo>
                  <a:pt x="2689" y="759"/>
                  <a:pt x="2689" y="759"/>
                  <a:pt x="2689" y="759"/>
                </a:cubicBezTo>
                <a:cubicBezTo>
                  <a:pt x="2689" y="1"/>
                  <a:pt x="2689" y="1"/>
                  <a:pt x="2689" y="1"/>
                </a:cubicBezTo>
                <a:lnTo>
                  <a:pt x="2516" y="1"/>
                </a:lnTo>
                <a:close/>
              </a:path>
            </a:pathLst>
          </a:custGeom>
          <a:solidFill>
            <a:schemeClr val="bg2"/>
          </a:solidFill>
          <a:ln w="9525">
            <a:solidFill>
              <a:schemeClr val="tx1"/>
            </a:solidFill>
            <a:round/>
            <a:headEnd/>
            <a:tailEnd/>
          </a:ln>
          <a:effectLst/>
        </p:spPr>
        <p:txBody>
          <a:bodyPr lIns="68413" tIns="34206" rIns="68413" bIns="34206"/>
          <a:lstStyle/>
          <a:p>
            <a:endParaRPr lang="en-US" dirty="0">
              <a:solidFill>
                <a:srgbClr val="24387F"/>
              </a:solidFill>
            </a:endParaRPr>
          </a:p>
        </p:txBody>
      </p:sp>
      <p:sp>
        <p:nvSpPr>
          <p:cNvPr id="71" name="Text Box 253"/>
          <p:cNvSpPr txBox="1">
            <a:spLocks noChangeArrowheads="1"/>
          </p:cNvSpPr>
          <p:nvPr/>
        </p:nvSpPr>
        <p:spPr bwMode="gray">
          <a:xfrm>
            <a:off x="-180512" y="3562164"/>
            <a:ext cx="3027363" cy="246221"/>
          </a:xfrm>
          <a:prstGeom prst="rect">
            <a:avLst/>
          </a:prstGeom>
          <a:noFill/>
          <a:ln w="9525">
            <a:noFill/>
            <a:miter lim="800000"/>
            <a:headEnd/>
            <a:tailEnd/>
          </a:ln>
          <a:effectLst/>
        </p:spPr>
        <p:txBody>
          <a:bodyPr lIns="0" tIns="0" rIns="0" bIns="0">
            <a:spAutoFit/>
          </a:bodyPr>
          <a:lstStyle/>
          <a:p>
            <a:pPr algn="ctr"/>
            <a:r>
              <a:rPr lang="en-US" sz="1600" b="1" noProof="1" smtClean="0">
                <a:solidFill>
                  <a:schemeClr val="accent1">
                    <a:lumMod val="50000"/>
                  </a:schemeClr>
                </a:solidFill>
                <a:latin typeface="Arial"/>
              </a:rPr>
              <a:t>Policies</a:t>
            </a:r>
            <a:endParaRPr lang="en-US" sz="1600" b="1" noProof="1">
              <a:solidFill>
                <a:schemeClr val="accent1">
                  <a:lumMod val="50000"/>
                </a:schemeClr>
              </a:solidFill>
              <a:latin typeface="Arial"/>
            </a:endParaRPr>
          </a:p>
        </p:txBody>
      </p:sp>
      <p:sp>
        <p:nvSpPr>
          <p:cNvPr id="72" name="Text Box 254"/>
          <p:cNvSpPr txBox="1">
            <a:spLocks noChangeArrowheads="1"/>
          </p:cNvSpPr>
          <p:nvPr/>
        </p:nvSpPr>
        <p:spPr bwMode="gray">
          <a:xfrm>
            <a:off x="6386162" y="3562164"/>
            <a:ext cx="3028950" cy="246221"/>
          </a:xfrm>
          <a:prstGeom prst="rect">
            <a:avLst/>
          </a:prstGeom>
          <a:noFill/>
          <a:ln w="9525">
            <a:noFill/>
            <a:miter lim="800000"/>
            <a:headEnd/>
            <a:tailEnd/>
          </a:ln>
          <a:effectLst/>
        </p:spPr>
        <p:txBody>
          <a:bodyPr lIns="0" tIns="0" rIns="0" bIns="0">
            <a:spAutoFit/>
          </a:bodyPr>
          <a:lstStyle/>
          <a:p>
            <a:pPr algn="ctr"/>
            <a:r>
              <a:rPr lang="en-US" sz="1600" b="1" noProof="1">
                <a:solidFill>
                  <a:schemeClr val="accent1">
                    <a:lumMod val="50000"/>
                  </a:schemeClr>
                </a:solidFill>
                <a:latin typeface="Arial"/>
              </a:rPr>
              <a:t>IT-Betriebsmodell</a:t>
            </a:r>
          </a:p>
        </p:txBody>
      </p:sp>
      <p:pic>
        <p:nvPicPr>
          <p:cNvPr id="101" name="Grafik 100" descr="CC_Zertifikat_weiss.tif"/>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Lst>
          </a:blip>
          <a:stretch>
            <a:fillRect/>
          </a:stretch>
        </p:blipFill>
        <p:spPr>
          <a:xfrm rot="1204466">
            <a:off x="1003374" y="3969780"/>
            <a:ext cx="659592" cy="715788"/>
          </a:xfrm>
          <a:prstGeom prst="rect">
            <a:avLst/>
          </a:prstGeom>
        </p:spPr>
      </p:pic>
      <p:pic>
        <p:nvPicPr>
          <p:cNvPr id="102" name="Grafik 101" descr="CC_Zahnrad2.tif"/>
          <p:cNvPicPr>
            <a:picLocks noChangeAspect="1"/>
          </p:cNvPicPr>
          <p:nvPr/>
        </p:nvPicPr>
        <p:blipFill>
          <a:blip r:embed="rId5" cstate="print">
            <a:biLevel thresh="75000"/>
          </a:blip>
          <a:stretch>
            <a:fillRect/>
          </a:stretch>
        </p:blipFill>
        <p:spPr>
          <a:xfrm>
            <a:off x="7390929" y="3942848"/>
            <a:ext cx="668682" cy="750643"/>
          </a:xfrm>
          <a:prstGeom prst="rect">
            <a:avLst/>
          </a:prstGeom>
          <a:noFill/>
        </p:spPr>
      </p:pic>
    </p:spTree>
    <p:extLst>
      <p:ext uri="{BB962C8B-B14F-4D97-AF65-F5344CB8AC3E}">
        <p14:creationId xmlns:p14="http://schemas.microsoft.com/office/powerpoint/2010/main" val="93110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Heute geht schon Einiges</a:t>
            </a:r>
            <a:endParaRPr lang="de-DE" dirty="0"/>
          </a:p>
        </p:txBody>
      </p:sp>
      <p:sp>
        <p:nvSpPr>
          <p:cNvPr id="15" name="Abgerundetes Rechteck 14"/>
          <p:cNvSpPr/>
          <p:nvPr>
            <p:custDataLst>
              <p:tags r:id="rId2"/>
            </p:custDataLst>
          </p:nvPr>
        </p:nvSpPr>
        <p:spPr>
          <a:xfrm>
            <a:off x="1064014" y="3599591"/>
            <a:ext cx="7009778" cy="1237914"/>
          </a:xfrm>
          <a:prstGeom prst="roundRect">
            <a:avLst/>
          </a:prstGeom>
          <a:solidFill>
            <a:srgbClr val="80C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err="1">
                <a:solidFill>
                  <a:srgbClr val="24387F"/>
                </a:solidFill>
              </a:rPr>
              <a:t>Sensorik</a:t>
            </a:r>
            <a:r>
              <a:rPr lang="de-DE" dirty="0">
                <a:solidFill>
                  <a:srgbClr val="24387F"/>
                </a:solidFill>
              </a:rPr>
              <a:t>: Zentrale Log- und Datensammlung</a:t>
            </a:r>
          </a:p>
          <a:p>
            <a:pPr algn="ctr" fontAlgn="base">
              <a:spcBef>
                <a:spcPct val="50000"/>
              </a:spcBef>
              <a:spcAft>
                <a:spcPct val="0"/>
              </a:spcAft>
            </a:pPr>
            <a:endParaRPr lang="de-DE" dirty="0">
              <a:solidFill>
                <a:srgbClr val="24387F"/>
              </a:solidFill>
            </a:endParaRPr>
          </a:p>
          <a:p>
            <a:pPr algn="ctr" fontAlgn="base">
              <a:spcBef>
                <a:spcPct val="50000"/>
              </a:spcBef>
              <a:spcAft>
                <a:spcPct val="0"/>
              </a:spcAft>
            </a:pPr>
            <a:endParaRPr lang="de-DE" dirty="0">
              <a:solidFill>
                <a:srgbClr val="24387F"/>
              </a:solidFill>
            </a:endParaRPr>
          </a:p>
        </p:txBody>
      </p:sp>
      <p:sp>
        <p:nvSpPr>
          <p:cNvPr id="7" name="Abgerundetes Rechteck 6"/>
          <p:cNvSpPr/>
          <p:nvPr>
            <p:custDataLst>
              <p:tags r:id="rId3"/>
            </p:custDataLst>
          </p:nvPr>
        </p:nvSpPr>
        <p:spPr bwMode="auto">
          <a:xfrm>
            <a:off x="1259630" y="4069961"/>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Firewall</a:t>
            </a:r>
          </a:p>
        </p:txBody>
      </p:sp>
      <p:sp>
        <p:nvSpPr>
          <p:cNvPr id="8" name="Abgerundetes Rechteck 7"/>
          <p:cNvSpPr/>
          <p:nvPr>
            <p:custDataLst>
              <p:tags r:id="rId4"/>
            </p:custDataLst>
          </p:nvPr>
        </p:nvSpPr>
        <p:spPr bwMode="auto">
          <a:xfrm>
            <a:off x="2226977" y="4072614"/>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IPS</a:t>
            </a:r>
          </a:p>
        </p:txBody>
      </p:sp>
      <p:sp>
        <p:nvSpPr>
          <p:cNvPr id="9" name="Abgerundetes Rechteck 8"/>
          <p:cNvSpPr/>
          <p:nvPr>
            <p:custDataLst>
              <p:tags r:id="rId5"/>
            </p:custDataLst>
          </p:nvPr>
        </p:nvSpPr>
        <p:spPr bwMode="auto">
          <a:xfrm>
            <a:off x="3194323" y="4075266"/>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Proxy</a:t>
            </a:r>
          </a:p>
        </p:txBody>
      </p:sp>
      <p:sp>
        <p:nvSpPr>
          <p:cNvPr id="10" name="Abgerundetes Rechteck 9"/>
          <p:cNvSpPr/>
          <p:nvPr>
            <p:custDataLst>
              <p:tags r:id="rId6"/>
            </p:custDataLst>
          </p:nvPr>
        </p:nvSpPr>
        <p:spPr bwMode="auto">
          <a:xfrm>
            <a:off x="4161669" y="4077918"/>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AV</a:t>
            </a:r>
          </a:p>
        </p:txBody>
      </p:sp>
      <p:sp>
        <p:nvSpPr>
          <p:cNvPr id="11" name="Abgerundetes Rechteck 10"/>
          <p:cNvSpPr/>
          <p:nvPr>
            <p:custDataLst>
              <p:tags r:id="rId7"/>
            </p:custDataLst>
          </p:nvPr>
        </p:nvSpPr>
        <p:spPr bwMode="auto">
          <a:xfrm>
            <a:off x="5152900" y="4080578"/>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AMP</a:t>
            </a:r>
          </a:p>
        </p:txBody>
      </p:sp>
      <p:sp>
        <p:nvSpPr>
          <p:cNvPr id="12" name="Abgerundetes Rechteck 11"/>
          <p:cNvSpPr/>
          <p:nvPr>
            <p:custDataLst>
              <p:tags r:id="rId8"/>
            </p:custDataLst>
          </p:nvPr>
        </p:nvSpPr>
        <p:spPr bwMode="auto">
          <a:xfrm>
            <a:off x="6112274" y="4075257"/>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err="1">
                <a:solidFill>
                  <a:srgbClr val="FFFFFF"/>
                </a:solidFill>
              </a:rPr>
              <a:t>Infra-struktur</a:t>
            </a:r>
            <a:endParaRPr lang="de-DE" sz="1050" dirty="0">
              <a:solidFill>
                <a:srgbClr val="FFFFFF"/>
              </a:solidFill>
            </a:endParaRPr>
          </a:p>
        </p:txBody>
      </p:sp>
      <p:sp>
        <p:nvSpPr>
          <p:cNvPr id="13" name="Abgerundetes Rechteck 12"/>
          <p:cNvSpPr/>
          <p:nvPr>
            <p:custDataLst>
              <p:tags r:id="rId9"/>
            </p:custDataLst>
          </p:nvPr>
        </p:nvSpPr>
        <p:spPr bwMode="auto">
          <a:xfrm>
            <a:off x="7071647" y="4077911"/>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a:solidFill>
                  <a:srgbClr val="FFFFFF"/>
                </a:solidFill>
              </a:rPr>
              <a:t>Network</a:t>
            </a:r>
            <a:br>
              <a:rPr lang="de-DE" sz="1050" dirty="0">
                <a:solidFill>
                  <a:srgbClr val="FFFFFF"/>
                </a:solidFill>
              </a:rPr>
            </a:br>
            <a:r>
              <a:rPr lang="de-DE" sz="1050" dirty="0" err="1">
                <a:solidFill>
                  <a:srgbClr val="FFFFFF"/>
                </a:solidFill>
              </a:rPr>
              <a:t>Packets</a:t>
            </a:r>
            <a:endParaRPr lang="de-DE" sz="1050" dirty="0">
              <a:solidFill>
                <a:srgbClr val="FFFFFF"/>
              </a:solidFill>
            </a:endParaRPr>
          </a:p>
        </p:txBody>
      </p:sp>
      <p:sp>
        <p:nvSpPr>
          <p:cNvPr id="14" name="Abgerundetes Rechteck 13"/>
          <p:cNvSpPr/>
          <p:nvPr>
            <p:custDataLst>
              <p:tags r:id="rId10"/>
            </p:custDataLst>
          </p:nvPr>
        </p:nvSpPr>
        <p:spPr>
          <a:xfrm>
            <a:off x="1871551" y="2244295"/>
            <a:ext cx="5378589" cy="1132904"/>
          </a:xfrm>
          <a:prstGeom prst="roundRect">
            <a:avLst/>
          </a:prstGeom>
          <a:solidFill>
            <a:srgbClr val="80C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a:solidFill>
                  <a:srgbClr val="24387F"/>
                </a:solidFill>
              </a:rPr>
              <a:t>Automation</a:t>
            </a:r>
          </a:p>
          <a:p>
            <a:pPr algn="ctr" fontAlgn="base">
              <a:spcBef>
                <a:spcPct val="50000"/>
              </a:spcBef>
              <a:spcAft>
                <a:spcPct val="0"/>
              </a:spcAft>
            </a:pPr>
            <a:endParaRPr lang="de-DE" dirty="0">
              <a:solidFill>
                <a:srgbClr val="FFFFFF"/>
              </a:solidFill>
            </a:endParaRPr>
          </a:p>
          <a:p>
            <a:pPr algn="ctr" fontAlgn="base">
              <a:spcBef>
                <a:spcPct val="50000"/>
              </a:spcBef>
              <a:spcAft>
                <a:spcPct val="0"/>
              </a:spcAft>
            </a:pPr>
            <a:r>
              <a:rPr lang="de-DE" dirty="0">
                <a:solidFill>
                  <a:srgbClr val="FFFFFF"/>
                </a:solidFill>
              </a:rPr>
              <a:t/>
            </a:r>
            <a:br>
              <a:rPr lang="de-DE" dirty="0">
                <a:solidFill>
                  <a:srgbClr val="FFFFFF"/>
                </a:solidFill>
              </a:rPr>
            </a:br>
            <a:endParaRPr lang="de-DE" dirty="0">
              <a:solidFill>
                <a:srgbClr val="FFFFFF"/>
              </a:solidFill>
            </a:endParaRPr>
          </a:p>
        </p:txBody>
      </p:sp>
      <p:sp>
        <p:nvSpPr>
          <p:cNvPr id="17" name="Abgerundetes Rechteck 16"/>
          <p:cNvSpPr/>
          <p:nvPr>
            <p:custDataLst>
              <p:tags r:id="rId11"/>
            </p:custDataLst>
          </p:nvPr>
        </p:nvSpPr>
        <p:spPr bwMode="auto">
          <a:xfrm>
            <a:off x="2027634" y="2613677"/>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a:solidFill>
                  <a:srgbClr val="FFFFFF"/>
                </a:solidFill>
              </a:rPr>
              <a:t>Security </a:t>
            </a:r>
            <a:r>
              <a:rPr lang="de-DE" sz="1050" dirty="0" err="1">
                <a:solidFill>
                  <a:srgbClr val="FFFFFF"/>
                </a:solidFill>
              </a:rPr>
              <a:t>Intelli-gence</a:t>
            </a:r>
            <a:endParaRPr lang="de-DE" sz="1050" dirty="0">
              <a:solidFill>
                <a:srgbClr val="FFFFFF"/>
              </a:solidFill>
            </a:endParaRPr>
          </a:p>
        </p:txBody>
      </p:sp>
      <p:sp>
        <p:nvSpPr>
          <p:cNvPr id="18" name="Abgerundetes Rechteck 17"/>
          <p:cNvSpPr/>
          <p:nvPr>
            <p:custDataLst>
              <p:tags r:id="rId12"/>
            </p:custDataLst>
          </p:nvPr>
        </p:nvSpPr>
        <p:spPr bwMode="auto">
          <a:xfrm>
            <a:off x="3026871" y="2608356"/>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err="1">
                <a:solidFill>
                  <a:srgbClr val="FFFFFF"/>
                </a:solidFill>
              </a:rPr>
              <a:t>Vuln</a:t>
            </a:r>
            <a:r>
              <a:rPr lang="de-DE" sz="1050" dirty="0">
                <a:solidFill>
                  <a:srgbClr val="FFFFFF"/>
                </a:solidFill>
              </a:rPr>
              <a:t>. </a:t>
            </a:r>
            <a:r>
              <a:rPr lang="de-DE" sz="1050" dirty="0" err="1">
                <a:solidFill>
                  <a:srgbClr val="FFFFFF"/>
                </a:solidFill>
              </a:rPr>
              <a:t>Mgmt</a:t>
            </a:r>
            <a:endParaRPr lang="de-DE" sz="1050" dirty="0">
              <a:solidFill>
                <a:srgbClr val="FFFFFF"/>
              </a:solidFill>
            </a:endParaRPr>
          </a:p>
        </p:txBody>
      </p:sp>
      <p:sp>
        <p:nvSpPr>
          <p:cNvPr id="19" name="Abgerundetes Rechteck 18"/>
          <p:cNvSpPr/>
          <p:nvPr>
            <p:custDataLst>
              <p:tags r:id="rId13"/>
            </p:custDataLst>
          </p:nvPr>
        </p:nvSpPr>
        <p:spPr bwMode="auto">
          <a:xfrm>
            <a:off x="4034044" y="2611014"/>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SIEM</a:t>
            </a:r>
          </a:p>
        </p:txBody>
      </p:sp>
      <p:sp>
        <p:nvSpPr>
          <p:cNvPr id="20" name="Abgerundetes Rechteck 19"/>
          <p:cNvSpPr/>
          <p:nvPr>
            <p:custDataLst>
              <p:tags r:id="rId14"/>
            </p:custDataLst>
          </p:nvPr>
        </p:nvSpPr>
        <p:spPr bwMode="auto">
          <a:xfrm>
            <a:off x="5025272" y="2613672"/>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err="1">
                <a:solidFill>
                  <a:srgbClr val="FFFFFF"/>
                </a:solidFill>
              </a:rPr>
              <a:t>Compli-ance</a:t>
            </a:r>
            <a:endParaRPr lang="de-DE" sz="1050" dirty="0">
              <a:solidFill>
                <a:srgbClr val="FFFFFF"/>
              </a:solidFill>
            </a:endParaRPr>
          </a:p>
        </p:txBody>
      </p:sp>
      <p:sp>
        <p:nvSpPr>
          <p:cNvPr id="21" name="Abgerundetes Rechteck 20"/>
          <p:cNvSpPr/>
          <p:nvPr>
            <p:custDataLst>
              <p:tags r:id="rId15"/>
            </p:custDataLst>
          </p:nvPr>
        </p:nvSpPr>
        <p:spPr bwMode="auto">
          <a:xfrm>
            <a:off x="6024472" y="2600385"/>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err="1">
                <a:solidFill>
                  <a:schemeClr val="bg1"/>
                </a:solidFill>
              </a:rPr>
              <a:t>Forensics</a:t>
            </a:r>
            <a:endParaRPr lang="de-DE" sz="1050" dirty="0">
              <a:solidFill>
                <a:schemeClr val="bg1"/>
              </a:solidFill>
            </a:endParaRPr>
          </a:p>
        </p:txBody>
      </p:sp>
      <p:sp>
        <p:nvSpPr>
          <p:cNvPr id="23" name="Abgerundetes Rechteck 22"/>
          <p:cNvSpPr/>
          <p:nvPr>
            <p:custDataLst>
              <p:tags r:id="rId16"/>
            </p:custDataLst>
          </p:nvPr>
        </p:nvSpPr>
        <p:spPr>
          <a:xfrm>
            <a:off x="2654797" y="915567"/>
            <a:ext cx="3816716" cy="1132904"/>
          </a:xfrm>
          <a:prstGeom prst="roundRect">
            <a:avLst/>
          </a:prstGeom>
          <a:solidFill>
            <a:srgbClr val="80C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a:solidFill>
                  <a:srgbClr val="24387F"/>
                </a:solidFill>
              </a:rPr>
              <a:t>Prozessintegration</a:t>
            </a:r>
          </a:p>
          <a:p>
            <a:pPr algn="ctr" fontAlgn="base">
              <a:spcBef>
                <a:spcPct val="50000"/>
              </a:spcBef>
              <a:spcAft>
                <a:spcPct val="0"/>
              </a:spcAft>
            </a:pPr>
            <a:endParaRPr lang="de-DE" dirty="0">
              <a:solidFill>
                <a:srgbClr val="FFFFFF"/>
              </a:solidFill>
            </a:endParaRPr>
          </a:p>
          <a:p>
            <a:pPr algn="ctr" fontAlgn="base">
              <a:spcBef>
                <a:spcPct val="50000"/>
              </a:spcBef>
              <a:spcAft>
                <a:spcPct val="0"/>
              </a:spcAft>
            </a:pPr>
            <a:r>
              <a:rPr lang="de-DE" dirty="0">
                <a:solidFill>
                  <a:srgbClr val="FFFFFF"/>
                </a:solidFill>
              </a:rPr>
              <a:t/>
            </a:r>
            <a:br>
              <a:rPr lang="de-DE" dirty="0">
                <a:solidFill>
                  <a:srgbClr val="FFFFFF"/>
                </a:solidFill>
              </a:rPr>
            </a:br>
            <a:endParaRPr lang="de-DE" dirty="0">
              <a:solidFill>
                <a:srgbClr val="FFFFFF"/>
              </a:solidFill>
            </a:endParaRPr>
          </a:p>
        </p:txBody>
      </p:sp>
      <p:sp>
        <p:nvSpPr>
          <p:cNvPr id="24" name="Abgerundetes Rechteck 23"/>
          <p:cNvSpPr/>
          <p:nvPr>
            <p:custDataLst>
              <p:tags r:id="rId17"/>
            </p:custDataLst>
          </p:nvPr>
        </p:nvSpPr>
        <p:spPr bwMode="auto">
          <a:xfrm>
            <a:off x="2782386" y="1303551"/>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200" dirty="0">
                <a:solidFill>
                  <a:srgbClr val="FFFFFF"/>
                </a:solidFill>
              </a:rPr>
              <a:t>SOC-Prozesse</a:t>
            </a:r>
          </a:p>
        </p:txBody>
      </p:sp>
      <p:sp>
        <p:nvSpPr>
          <p:cNvPr id="25" name="Abgerundetes Rechteck 24"/>
          <p:cNvSpPr/>
          <p:nvPr>
            <p:custDataLst>
              <p:tags r:id="rId18"/>
            </p:custDataLst>
          </p:nvPr>
        </p:nvSpPr>
        <p:spPr bwMode="auto">
          <a:xfrm>
            <a:off x="3784244" y="1300893"/>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200" dirty="0">
                <a:solidFill>
                  <a:srgbClr val="FFFFFF"/>
                </a:solidFill>
              </a:rPr>
              <a:t>IT-GRC</a:t>
            </a:r>
          </a:p>
        </p:txBody>
      </p:sp>
      <p:sp>
        <p:nvSpPr>
          <p:cNvPr id="27" name="Abgerundetes Rechteck 26"/>
          <p:cNvSpPr/>
          <p:nvPr>
            <p:custDataLst>
              <p:tags r:id="rId19"/>
            </p:custDataLst>
          </p:nvPr>
        </p:nvSpPr>
        <p:spPr bwMode="auto">
          <a:xfrm>
            <a:off x="4807398" y="1311522"/>
            <a:ext cx="868985" cy="645760"/>
          </a:xfrm>
          <a:prstGeom prst="roundRect">
            <a:avLst/>
          </a:prstGeom>
          <a:solidFill>
            <a:srgbClr val="009DFF"/>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200" dirty="0" err="1">
                <a:solidFill>
                  <a:srgbClr val="FFFFFF"/>
                </a:solidFill>
              </a:rPr>
              <a:t>Incident</a:t>
            </a:r>
            <a:r>
              <a:rPr lang="de-DE" sz="1200" dirty="0">
                <a:solidFill>
                  <a:srgbClr val="FFFFFF"/>
                </a:solidFill>
              </a:rPr>
              <a:t> Response</a:t>
            </a:r>
          </a:p>
        </p:txBody>
      </p:sp>
      <p:sp>
        <p:nvSpPr>
          <p:cNvPr id="28" name="Foliennummernplatzhalter 1"/>
          <p:cNvSpPr>
            <a:spLocks noGrp="1"/>
          </p:cNvSpPr>
          <p:nvPr>
            <p:ph type="sldNum" sz="quarter" idx="10"/>
          </p:nvPr>
        </p:nvSpPr>
        <p:spPr>
          <a:xfrm>
            <a:off x="8302766" y="4958473"/>
            <a:ext cx="839788" cy="175454"/>
          </a:xfrm>
        </p:spPr>
        <p:txBody>
          <a:bodyPr/>
          <a:lstStyle/>
          <a:p>
            <a:pPr algn="r">
              <a:defRPr/>
            </a:pPr>
            <a:fld id="{D8A9DEB3-2BE3-4C9D-8653-AF184477FBC9}" type="slidenum">
              <a:rPr lang="en-GB" sz="900">
                <a:solidFill>
                  <a:srgbClr val="FFFFFF"/>
                </a:solidFill>
              </a:rPr>
              <a:pPr algn="r">
                <a:defRPr/>
              </a:pPr>
              <a:t>100</a:t>
            </a:fld>
            <a:endParaRPr lang="en-GB" sz="825" dirty="0">
              <a:solidFill>
                <a:srgbClr val="FFFFFF"/>
              </a:solidFill>
            </a:endParaRPr>
          </a:p>
        </p:txBody>
      </p:sp>
      <p:sp>
        <p:nvSpPr>
          <p:cNvPr id="22" name="Fußzeilenplatzhalter 3"/>
          <p:cNvSpPr txBox="1">
            <a:spLocks/>
          </p:cNvSpPr>
          <p:nvPr>
            <p:custDataLst>
              <p:tags r:id="rId20"/>
            </p:custDataLst>
          </p:nvPr>
        </p:nvSpPr>
        <p:spPr>
          <a:xfrm>
            <a:off x="251400" y="4968000"/>
            <a:ext cx="2559600" cy="175500"/>
          </a:xfrm>
          <a:prstGeom prst="rect">
            <a:avLst/>
          </a:prstGeom>
        </p:spPr>
        <p:txBody>
          <a:bodyPr vert="horz" wrap="none" lIns="0" tIns="0" rIns="0" bIns="0" rtlCol="0" anchor="ctr"/>
          <a:lstStyle/>
          <a:p>
            <a:pPr>
              <a:defRPr/>
            </a:pPr>
            <a:r>
              <a:rPr lang="de-DE" sz="900">
                <a:solidFill>
                  <a:schemeClr val="bg1"/>
                </a:solidFill>
              </a:rPr>
              <a:t>© Computacenter 2014</a:t>
            </a:r>
            <a:endParaRPr lang="de-DE" sz="900" dirty="0">
              <a:solidFill>
                <a:schemeClr val="bg1"/>
              </a:solidFill>
            </a:endParaRPr>
          </a:p>
        </p:txBody>
      </p:sp>
    </p:spTree>
    <p:extLst>
      <p:ext uri="{BB962C8B-B14F-4D97-AF65-F5344CB8AC3E}">
        <p14:creationId xmlns:p14="http://schemas.microsoft.com/office/powerpoint/2010/main" val="791911323"/>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Aber noch nicht alles Richtig &amp; Gut</a:t>
            </a:r>
            <a:endParaRPr lang="de-DE" dirty="0"/>
          </a:p>
        </p:txBody>
      </p:sp>
      <p:sp>
        <p:nvSpPr>
          <p:cNvPr id="15" name="Abgerundetes Rechteck 14"/>
          <p:cNvSpPr/>
          <p:nvPr>
            <p:custDataLst>
              <p:tags r:id="rId2"/>
            </p:custDataLst>
          </p:nvPr>
        </p:nvSpPr>
        <p:spPr>
          <a:xfrm>
            <a:off x="1064014" y="3599591"/>
            <a:ext cx="7009778" cy="1237914"/>
          </a:xfrm>
          <a:prstGeom prst="roundRect">
            <a:avLst/>
          </a:prstGeom>
          <a:solidFill>
            <a:srgbClr val="80C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err="1">
                <a:solidFill>
                  <a:srgbClr val="24387F"/>
                </a:solidFill>
              </a:rPr>
              <a:t>Sensorik</a:t>
            </a:r>
            <a:r>
              <a:rPr lang="de-DE" dirty="0">
                <a:solidFill>
                  <a:srgbClr val="24387F"/>
                </a:solidFill>
              </a:rPr>
              <a:t>: Zentrale Log- und Datensammlung</a:t>
            </a:r>
          </a:p>
          <a:p>
            <a:pPr algn="ctr" fontAlgn="base">
              <a:spcBef>
                <a:spcPct val="50000"/>
              </a:spcBef>
              <a:spcAft>
                <a:spcPct val="0"/>
              </a:spcAft>
            </a:pPr>
            <a:endParaRPr lang="de-DE" dirty="0">
              <a:solidFill>
                <a:srgbClr val="24387F"/>
              </a:solidFill>
            </a:endParaRPr>
          </a:p>
          <a:p>
            <a:pPr algn="ctr" fontAlgn="base">
              <a:spcBef>
                <a:spcPct val="50000"/>
              </a:spcBef>
              <a:spcAft>
                <a:spcPct val="0"/>
              </a:spcAft>
            </a:pPr>
            <a:endParaRPr lang="de-DE" dirty="0">
              <a:solidFill>
                <a:srgbClr val="24387F"/>
              </a:solidFill>
            </a:endParaRPr>
          </a:p>
        </p:txBody>
      </p:sp>
      <p:sp>
        <p:nvSpPr>
          <p:cNvPr id="7" name="Abgerundetes Rechteck 6"/>
          <p:cNvSpPr/>
          <p:nvPr>
            <p:custDataLst>
              <p:tags r:id="rId3"/>
            </p:custDataLst>
          </p:nvPr>
        </p:nvSpPr>
        <p:spPr bwMode="auto">
          <a:xfrm>
            <a:off x="1259630" y="4069961"/>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Firewall</a:t>
            </a:r>
          </a:p>
        </p:txBody>
      </p:sp>
      <p:sp>
        <p:nvSpPr>
          <p:cNvPr id="8" name="Abgerundetes Rechteck 7"/>
          <p:cNvSpPr/>
          <p:nvPr>
            <p:custDataLst>
              <p:tags r:id="rId4"/>
            </p:custDataLst>
          </p:nvPr>
        </p:nvSpPr>
        <p:spPr bwMode="auto">
          <a:xfrm>
            <a:off x="2226977" y="4072614"/>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IPS</a:t>
            </a:r>
          </a:p>
        </p:txBody>
      </p:sp>
      <p:sp>
        <p:nvSpPr>
          <p:cNvPr id="9" name="Abgerundetes Rechteck 8"/>
          <p:cNvSpPr/>
          <p:nvPr>
            <p:custDataLst>
              <p:tags r:id="rId5"/>
            </p:custDataLst>
          </p:nvPr>
        </p:nvSpPr>
        <p:spPr bwMode="auto">
          <a:xfrm>
            <a:off x="3194323" y="4075266"/>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Proxy</a:t>
            </a:r>
          </a:p>
        </p:txBody>
      </p:sp>
      <p:sp>
        <p:nvSpPr>
          <p:cNvPr id="10" name="Abgerundetes Rechteck 9"/>
          <p:cNvSpPr/>
          <p:nvPr>
            <p:custDataLst>
              <p:tags r:id="rId6"/>
            </p:custDataLst>
          </p:nvPr>
        </p:nvSpPr>
        <p:spPr bwMode="auto">
          <a:xfrm>
            <a:off x="4161669" y="4077918"/>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AV</a:t>
            </a:r>
          </a:p>
        </p:txBody>
      </p:sp>
      <p:sp>
        <p:nvSpPr>
          <p:cNvPr id="11" name="Abgerundetes Rechteck 10"/>
          <p:cNvSpPr/>
          <p:nvPr>
            <p:custDataLst>
              <p:tags r:id="rId7"/>
            </p:custDataLst>
          </p:nvPr>
        </p:nvSpPr>
        <p:spPr bwMode="auto">
          <a:xfrm>
            <a:off x="5152900" y="4080578"/>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AMP</a:t>
            </a:r>
          </a:p>
        </p:txBody>
      </p:sp>
      <p:sp>
        <p:nvSpPr>
          <p:cNvPr id="12" name="Abgerundetes Rechteck 11"/>
          <p:cNvSpPr/>
          <p:nvPr>
            <p:custDataLst>
              <p:tags r:id="rId8"/>
            </p:custDataLst>
          </p:nvPr>
        </p:nvSpPr>
        <p:spPr bwMode="auto">
          <a:xfrm>
            <a:off x="6112274" y="4075257"/>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err="1">
                <a:solidFill>
                  <a:srgbClr val="FFFFFF"/>
                </a:solidFill>
              </a:rPr>
              <a:t>Infra-struktur</a:t>
            </a:r>
            <a:endParaRPr lang="de-DE" sz="1050" dirty="0">
              <a:solidFill>
                <a:srgbClr val="FFFFFF"/>
              </a:solidFill>
            </a:endParaRPr>
          </a:p>
        </p:txBody>
      </p:sp>
      <p:sp>
        <p:nvSpPr>
          <p:cNvPr id="13" name="Abgerundetes Rechteck 12"/>
          <p:cNvSpPr/>
          <p:nvPr>
            <p:custDataLst>
              <p:tags r:id="rId9"/>
            </p:custDataLst>
          </p:nvPr>
        </p:nvSpPr>
        <p:spPr bwMode="auto">
          <a:xfrm>
            <a:off x="7071647" y="4077911"/>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a:solidFill>
                  <a:srgbClr val="FFFFFF"/>
                </a:solidFill>
              </a:rPr>
              <a:t>Network</a:t>
            </a:r>
            <a:br>
              <a:rPr lang="de-DE" sz="1050" dirty="0">
                <a:solidFill>
                  <a:srgbClr val="FFFFFF"/>
                </a:solidFill>
              </a:rPr>
            </a:br>
            <a:r>
              <a:rPr lang="de-DE" sz="1050" dirty="0" err="1">
                <a:solidFill>
                  <a:srgbClr val="FFFFFF"/>
                </a:solidFill>
              </a:rPr>
              <a:t>Packets</a:t>
            </a:r>
            <a:endParaRPr lang="de-DE" sz="1050" dirty="0">
              <a:solidFill>
                <a:srgbClr val="FFFFFF"/>
              </a:solidFill>
            </a:endParaRPr>
          </a:p>
        </p:txBody>
      </p:sp>
      <p:sp>
        <p:nvSpPr>
          <p:cNvPr id="14" name="Abgerundetes Rechteck 13"/>
          <p:cNvSpPr/>
          <p:nvPr>
            <p:custDataLst>
              <p:tags r:id="rId10"/>
            </p:custDataLst>
          </p:nvPr>
        </p:nvSpPr>
        <p:spPr>
          <a:xfrm>
            <a:off x="1871551" y="2244295"/>
            <a:ext cx="5378589" cy="1132904"/>
          </a:xfrm>
          <a:prstGeom prst="roundRect">
            <a:avLst/>
          </a:prstGeom>
          <a:solidFill>
            <a:srgbClr val="80C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a:solidFill>
                  <a:srgbClr val="24387F"/>
                </a:solidFill>
              </a:rPr>
              <a:t>Automation</a:t>
            </a:r>
          </a:p>
          <a:p>
            <a:pPr algn="ctr" fontAlgn="base">
              <a:spcBef>
                <a:spcPct val="50000"/>
              </a:spcBef>
              <a:spcAft>
                <a:spcPct val="0"/>
              </a:spcAft>
            </a:pPr>
            <a:endParaRPr lang="de-DE" dirty="0">
              <a:solidFill>
                <a:srgbClr val="FFFFFF"/>
              </a:solidFill>
            </a:endParaRPr>
          </a:p>
          <a:p>
            <a:pPr algn="ctr" fontAlgn="base">
              <a:spcBef>
                <a:spcPct val="50000"/>
              </a:spcBef>
              <a:spcAft>
                <a:spcPct val="0"/>
              </a:spcAft>
            </a:pPr>
            <a:r>
              <a:rPr lang="de-DE" dirty="0">
                <a:solidFill>
                  <a:srgbClr val="FFFFFF"/>
                </a:solidFill>
              </a:rPr>
              <a:t/>
            </a:r>
            <a:br>
              <a:rPr lang="de-DE" dirty="0">
                <a:solidFill>
                  <a:srgbClr val="FFFFFF"/>
                </a:solidFill>
              </a:rPr>
            </a:br>
            <a:endParaRPr lang="de-DE" dirty="0">
              <a:solidFill>
                <a:srgbClr val="FFFFFF"/>
              </a:solidFill>
            </a:endParaRPr>
          </a:p>
        </p:txBody>
      </p:sp>
      <p:sp>
        <p:nvSpPr>
          <p:cNvPr id="17" name="Abgerundetes Rechteck 16"/>
          <p:cNvSpPr/>
          <p:nvPr>
            <p:custDataLst>
              <p:tags r:id="rId11"/>
            </p:custDataLst>
          </p:nvPr>
        </p:nvSpPr>
        <p:spPr bwMode="auto">
          <a:xfrm>
            <a:off x="2027634" y="2613677"/>
            <a:ext cx="868985" cy="645760"/>
          </a:xfrm>
          <a:prstGeom prst="roundRect">
            <a:avLst/>
          </a:prstGeom>
          <a:solidFill>
            <a:schemeClr val="accent4"/>
          </a:solidFill>
          <a:ln w="25400" cap="flat" cmpd="sng" algn="ctr">
            <a:solidFill>
              <a:schemeClr val="bg1"/>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a:solidFill>
                  <a:srgbClr val="FFFFFF"/>
                </a:solidFill>
              </a:rPr>
              <a:t>Security </a:t>
            </a:r>
            <a:r>
              <a:rPr lang="de-DE" sz="1050" dirty="0" err="1">
                <a:solidFill>
                  <a:srgbClr val="FFFFFF"/>
                </a:solidFill>
              </a:rPr>
              <a:t>Intelli-gence</a:t>
            </a:r>
            <a:endParaRPr lang="de-DE" sz="1050" dirty="0">
              <a:solidFill>
                <a:srgbClr val="FFFFFF"/>
              </a:solidFill>
            </a:endParaRPr>
          </a:p>
        </p:txBody>
      </p:sp>
      <p:sp>
        <p:nvSpPr>
          <p:cNvPr id="18" name="Abgerundetes Rechteck 17"/>
          <p:cNvSpPr/>
          <p:nvPr>
            <p:custDataLst>
              <p:tags r:id="rId12"/>
            </p:custDataLst>
          </p:nvPr>
        </p:nvSpPr>
        <p:spPr bwMode="auto">
          <a:xfrm>
            <a:off x="3026871" y="2608356"/>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err="1">
                <a:solidFill>
                  <a:srgbClr val="FFFFFF"/>
                </a:solidFill>
              </a:rPr>
              <a:t>Vuln</a:t>
            </a:r>
            <a:r>
              <a:rPr lang="de-DE" sz="1050" dirty="0">
                <a:solidFill>
                  <a:srgbClr val="FFFFFF"/>
                </a:solidFill>
              </a:rPr>
              <a:t>. </a:t>
            </a:r>
            <a:r>
              <a:rPr lang="de-DE" sz="1050" dirty="0" err="1">
                <a:solidFill>
                  <a:srgbClr val="FFFFFF"/>
                </a:solidFill>
              </a:rPr>
              <a:t>Mgmt</a:t>
            </a:r>
            <a:endParaRPr lang="de-DE" sz="1050" dirty="0">
              <a:solidFill>
                <a:srgbClr val="FFFFFF"/>
              </a:solidFill>
            </a:endParaRPr>
          </a:p>
        </p:txBody>
      </p:sp>
      <p:sp>
        <p:nvSpPr>
          <p:cNvPr id="19" name="Abgerundetes Rechteck 18"/>
          <p:cNvSpPr/>
          <p:nvPr>
            <p:custDataLst>
              <p:tags r:id="rId13"/>
            </p:custDataLst>
          </p:nvPr>
        </p:nvSpPr>
        <p:spPr bwMode="auto">
          <a:xfrm>
            <a:off x="4034044" y="2611014"/>
            <a:ext cx="868985" cy="645760"/>
          </a:xfrm>
          <a:prstGeom prst="roundRect">
            <a:avLst/>
          </a:prstGeom>
          <a:solidFill>
            <a:schemeClr val="accent4"/>
          </a:solidFill>
          <a:ln w="25400" cap="flat" cmpd="sng" algn="ctr">
            <a:solidFill>
              <a:schemeClr val="bg1"/>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a:solidFill>
                  <a:srgbClr val="FFFFFF"/>
                </a:solidFill>
              </a:rPr>
              <a:t>SIEM</a:t>
            </a:r>
          </a:p>
        </p:txBody>
      </p:sp>
      <p:sp>
        <p:nvSpPr>
          <p:cNvPr id="20" name="Abgerundetes Rechteck 19"/>
          <p:cNvSpPr/>
          <p:nvPr>
            <p:custDataLst>
              <p:tags r:id="rId14"/>
            </p:custDataLst>
          </p:nvPr>
        </p:nvSpPr>
        <p:spPr bwMode="auto">
          <a:xfrm>
            <a:off x="5025272" y="2613672"/>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050" dirty="0" err="1">
                <a:solidFill>
                  <a:srgbClr val="FFFFFF"/>
                </a:solidFill>
              </a:rPr>
              <a:t>Compli-ance</a:t>
            </a:r>
            <a:endParaRPr lang="de-DE" sz="1050" dirty="0">
              <a:solidFill>
                <a:srgbClr val="FFFFFF"/>
              </a:solidFill>
            </a:endParaRPr>
          </a:p>
        </p:txBody>
      </p:sp>
      <p:sp>
        <p:nvSpPr>
          <p:cNvPr id="21" name="Abgerundetes Rechteck 20"/>
          <p:cNvSpPr/>
          <p:nvPr>
            <p:custDataLst>
              <p:tags r:id="rId15"/>
            </p:custDataLst>
          </p:nvPr>
        </p:nvSpPr>
        <p:spPr bwMode="auto">
          <a:xfrm>
            <a:off x="6024472" y="2600385"/>
            <a:ext cx="868985" cy="645760"/>
          </a:xfrm>
          <a:prstGeom prst="roundRect">
            <a:avLst/>
          </a:prstGeom>
          <a:solidFill>
            <a:schemeClr val="accent4"/>
          </a:solidFill>
          <a:ln w="25400" cap="flat" cmpd="sng" algn="ctr">
            <a:solidFill>
              <a:schemeClr val="bg1"/>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050" dirty="0" err="1">
                <a:solidFill>
                  <a:schemeClr val="bg1"/>
                </a:solidFill>
              </a:rPr>
              <a:t>Forensics</a:t>
            </a:r>
            <a:endParaRPr lang="de-DE" sz="1050" dirty="0">
              <a:solidFill>
                <a:schemeClr val="bg1"/>
              </a:solidFill>
            </a:endParaRPr>
          </a:p>
        </p:txBody>
      </p:sp>
      <p:sp>
        <p:nvSpPr>
          <p:cNvPr id="23" name="Abgerundetes Rechteck 22"/>
          <p:cNvSpPr/>
          <p:nvPr>
            <p:custDataLst>
              <p:tags r:id="rId16"/>
            </p:custDataLst>
          </p:nvPr>
        </p:nvSpPr>
        <p:spPr>
          <a:xfrm>
            <a:off x="2654797" y="915567"/>
            <a:ext cx="3816716" cy="1132904"/>
          </a:xfrm>
          <a:prstGeom prst="roundRect">
            <a:avLst/>
          </a:prstGeom>
          <a:solidFill>
            <a:srgbClr val="80C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a:solidFill>
                  <a:srgbClr val="24387F"/>
                </a:solidFill>
              </a:rPr>
              <a:t>Prozessintegration</a:t>
            </a:r>
          </a:p>
          <a:p>
            <a:pPr algn="ctr" fontAlgn="base">
              <a:spcBef>
                <a:spcPct val="50000"/>
              </a:spcBef>
              <a:spcAft>
                <a:spcPct val="0"/>
              </a:spcAft>
            </a:pPr>
            <a:endParaRPr lang="de-DE" dirty="0">
              <a:solidFill>
                <a:srgbClr val="FFFFFF"/>
              </a:solidFill>
            </a:endParaRPr>
          </a:p>
          <a:p>
            <a:pPr algn="ctr" fontAlgn="base">
              <a:spcBef>
                <a:spcPct val="50000"/>
              </a:spcBef>
              <a:spcAft>
                <a:spcPct val="0"/>
              </a:spcAft>
            </a:pPr>
            <a:r>
              <a:rPr lang="de-DE" dirty="0">
                <a:solidFill>
                  <a:srgbClr val="FFFFFF"/>
                </a:solidFill>
              </a:rPr>
              <a:t/>
            </a:r>
            <a:br>
              <a:rPr lang="de-DE" dirty="0">
                <a:solidFill>
                  <a:srgbClr val="FFFFFF"/>
                </a:solidFill>
              </a:rPr>
            </a:br>
            <a:endParaRPr lang="de-DE" dirty="0">
              <a:solidFill>
                <a:srgbClr val="FFFFFF"/>
              </a:solidFill>
            </a:endParaRPr>
          </a:p>
        </p:txBody>
      </p:sp>
      <p:sp>
        <p:nvSpPr>
          <p:cNvPr id="24" name="Abgerundetes Rechteck 23"/>
          <p:cNvSpPr/>
          <p:nvPr>
            <p:custDataLst>
              <p:tags r:id="rId17"/>
            </p:custDataLst>
          </p:nvPr>
        </p:nvSpPr>
        <p:spPr bwMode="auto">
          <a:xfrm>
            <a:off x="2782386" y="1303551"/>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200" dirty="0">
                <a:solidFill>
                  <a:srgbClr val="FFFFFF"/>
                </a:solidFill>
              </a:rPr>
              <a:t>SOC-Prozesse</a:t>
            </a:r>
          </a:p>
        </p:txBody>
      </p:sp>
      <p:sp>
        <p:nvSpPr>
          <p:cNvPr id="25" name="Abgerundetes Rechteck 24"/>
          <p:cNvSpPr/>
          <p:nvPr>
            <p:custDataLst>
              <p:tags r:id="rId18"/>
            </p:custDataLst>
          </p:nvPr>
        </p:nvSpPr>
        <p:spPr bwMode="auto">
          <a:xfrm>
            <a:off x="3784244" y="1300893"/>
            <a:ext cx="868985" cy="645760"/>
          </a:xfrm>
          <a:prstGeom prst="roundRect">
            <a:avLst/>
          </a:prstGeom>
          <a:solidFill>
            <a:srgbClr val="009DDC"/>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sz="1200" dirty="0">
                <a:solidFill>
                  <a:srgbClr val="FFFFFF"/>
                </a:solidFill>
              </a:rPr>
              <a:t>IT-GRC</a:t>
            </a:r>
          </a:p>
        </p:txBody>
      </p:sp>
      <p:sp>
        <p:nvSpPr>
          <p:cNvPr id="27" name="Abgerundetes Rechteck 26"/>
          <p:cNvSpPr/>
          <p:nvPr>
            <p:custDataLst>
              <p:tags r:id="rId19"/>
            </p:custDataLst>
          </p:nvPr>
        </p:nvSpPr>
        <p:spPr bwMode="auto">
          <a:xfrm>
            <a:off x="4807398" y="1311522"/>
            <a:ext cx="868985" cy="645760"/>
          </a:xfrm>
          <a:prstGeom prst="roundRect">
            <a:avLst/>
          </a:prstGeom>
          <a:solidFill>
            <a:schemeClr val="accent4"/>
          </a:solidFill>
          <a:ln w="25400" cap="flat" cmpd="sng" algn="ctr">
            <a:solidFill>
              <a:schemeClr val="bg1"/>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sz="1200" dirty="0" err="1">
                <a:solidFill>
                  <a:srgbClr val="FFFFFF"/>
                </a:solidFill>
              </a:rPr>
              <a:t>Incident</a:t>
            </a:r>
            <a:r>
              <a:rPr lang="de-DE" sz="1200" dirty="0">
                <a:solidFill>
                  <a:srgbClr val="FFFFFF"/>
                </a:solidFill>
              </a:rPr>
              <a:t> Response</a:t>
            </a:r>
          </a:p>
        </p:txBody>
      </p:sp>
      <p:sp>
        <p:nvSpPr>
          <p:cNvPr id="28" name="Foliennummernplatzhalter 1"/>
          <p:cNvSpPr>
            <a:spLocks noGrp="1"/>
          </p:cNvSpPr>
          <p:nvPr>
            <p:ph type="sldNum" sz="quarter" idx="10"/>
          </p:nvPr>
        </p:nvSpPr>
        <p:spPr>
          <a:xfrm>
            <a:off x="8302766" y="4958473"/>
            <a:ext cx="839788" cy="175454"/>
          </a:xfrm>
        </p:spPr>
        <p:txBody>
          <a:bodyPr/>
          <a:lstStyle/>
          <a:p>
            <a:pPr algn="r">
              <a:defRPr/>
            </a:pPr>
            <a:fld id="{D8A9DEB3-2BE3-4C9D-8653-AF184477FBC9}" type="slidenum">
              <a:rPr lang="en-GB" sz="900">
                <a:solidFill>
                  <a:srgbClr val="FFFFFF"/>
                </a:solidFill>
              </a:rPr>
              <a:pPr algn="r">
                <a:defRPr/>
              </a:pPr>
              <a:t>101</a:t>
            </a:fld>
            <a:endParaRPr lang="en-GB" sz="900" dirty="0">
              <a:solidFill>
                <a:srgbClr val="FFFFFF"/>
              </a:solidFill>
            </a:endParaRPr>
          </a:p>
        </p:txBody>
      </p:sp>
      <p:sp>
        <p:nvSpPr>
          <p:cNvPr id="22" name="Fußzeilenplatzhalter 3"/>
          <p:cNvSpPr txBox="1">
            <a:spLocks/>
          </p:cNvSpPr>
          <p:nvPr>
            <p:custDataLst>
              <p:tags r:id="rId20"/>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141590252"/>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xfrm>
            <a:off x="6492276" y="4968000"/>
            <a:ext cx="2559600" cy="175500"/>
          </a:xfrm>
        </p:spPr>
        <p:txBody>
          <a:bodyPr/>
          <a:lstStyle/>
          <a:p>
            <a:pPr algn="r">
              <a:defRPr/>
            </a:pPr>
            <a:fld id="{54D78631-0D2C-4FDA-852F-1061D85DE55B}" type="slidenum">
              <a:rPr lang="en-GB" sz="900">
                <a:solidFill>
                  <a:srgbClr val="FFFFFF"/>
                </a:solidFill>
              </a:rPr>
              <a:pPr algn="r">
                <a:defRPr/>
              </a:pPr>
              <a:t>102</a:t>
            </a:fld>
            <a:endParaRPr lang="en-GB" sz="900" dirty="0">
              <a:solidFill>
                <a:srgbClr val="FFFFFF"/>
              </a:solidFill>
            </a:endParaRPr>
          </a:p>
        </p:txBody>
      </p:sp>
      <p:sp>
        <p:nvSpPr>
          <p:cNvPr id="3" name="Titel 2"/>
          <p:cNvSpPr>
            <a:spLocks noGrp="1"/>
          </p:cNvSpPr>
          <p:nvPr>
            <p:ph type="title"/>
            <p:custDataLst>
              <p:tags r:id="rId1"/>
            </p:custDataLst>
          </p:nvPr>
        </p:nvSpPr>
        <p:spPr/>
        <p:txBody>
          <a:bodyPr/>
          <a:lstStyle/>
          <a:p>
            <a:r>
              <a:rPr lang="de-DE" dirty="0" smtClean="0"/>
              <a:t>Die Entwicklung muss weiter gehen</a:t>
            </a:r>
            <a:endParaRPr lang="de-DE" dirty="0"/>
          </a:p>
        </p:txBody>
      </p:sp>
      <p:sp>
        <p:nvSpPr>
          <p:cNvPr id="4" name="Abgerundetes Rechteck 3"/>
          <p:cNvSpPr/>
          <p:nvPr>
            <p:custDataLst>
              <p:tags r:id="rId2"/>
            </p:custDataLst>
          </p:nvPr>
        </p:nvSpPr>
        <p:spPr bwMode="auto">
          <a:xfrm>
            <a:off x="165730" y="977035"/>
            <a:ext cx="1440000" cy="540000"/>
          </a:xfrm>
          <a:prstGeom prst="roundRect">
            <a:avLst/>
          </a:prstGeom>
          <a:solidFill>
            <a:schemeClr val="accent4"/>
          </a:solidFill>
          <a:ln w="25400" cap="flat" cmpd="sng" algn="ctr">
            <a:solidFill>
              <a:schemeClr val="accent4"/>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dirty="0">
                <a:solidFill>
                  <a:schemeClr val="bg1"/>
                </a:solidFill>
              </a:rPr>
              <a:t>Security </a:t>
            </a:r>
            <a:r>
              <a:rPr lang="de-DE" dirty="0" err="1">
                <a:solidFill>
                  <a:schemeClr val="bg1"/>
                </a:solidFill>
              </a:rPr>
              <a:t>Intelligence</a:t>
            </a:r>
            <a:endParaRPr lang="de-DE" dirty="0">
              <a:solidFill>
                <a:schemeClr val="bg1"/>
              </a:solidFill>
            </a:endParaRPr>
          </a:p>
        </p:txBody>
      </p:sp>
      <p:sp>
        <p:nvSpPr>
          <p:cNvPr id="5" name="Abgerundetes Rechteck 4"/>
          <p:cNvSpPr/>
          <p:nvPr>
            <p:custDataLst>
              <p:tags r:id="rId3"/>
            </p:custDataLst>
          </p:nvPr>
        </p:nvSpPr>
        <p:spPr bwMode="auto">
          <a:xfrm>
            <a:off x="165730" y="1810354"/>
            <a:ext cx="1440000" cy="540000"/>
          </a:xfrm>
          <a:prstGeom prst="roundRect">
            <a:avLst/>
          </a:prstGeom>
          <a:solidFill>
            <a:schemeClr val="accent4"/>
          </a:solidFill>
          <a:ln w="25400" cap="flat" cmpd="sng" algn="ctr">
            <a:solidFill>
              <a:schemeClr val="accent4"/>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dirty="0">
                <a:solidFill>
                  <a:schemeClr val="bg1"/>
                </a:solidFill>
              </a:rPr>
              <a:t>SIEM</a:t>
            </a:r>
          </a:p>
        </p:txBody>
      </p:sp>
      <p:sp>
        <p:nvSpPr>
          <p:cNvPr id="6" name="Abgerundetes Rechteck 5"/>
          <p:cNvSpPr/>
          <p:nvPr>
            <p:custDataLst>
              <p:tags r:id="rId4"/>
            </p:custDataLst>
          </p:nvPr>
        </p:nvSpPr>
        <p:spPr bwMode="auto">
          <a:xfrm>
            <a:off x="165730" y="3476992"/>
            <a:ext cx="1440000" cy="540000"/>
          </a:xfrm>
          <a:prstGeom prst="roundRect">
            <a:avLst/>
          </a:prstGeom>
          <a:solidFill>
            <a:schemeClr val="accent4"/>
          </a:solidFill>
          <a:ln w="25400" cap="flat" cmpd="sng" algn="ctr">
            <a:solidFill>
              <a:schemeClr val="accent4"/>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2" indent="-134502" algn="ctr" fontAlgn="base">
              <a:spcBef>
                <a:spcPct val="50000"/>
              </a:spcBef>
              <a:spcAft>
                <a:spcPct val="0"/>
              </a:spcAft>
              <a:buClr>
                <a:srgbClr val="009DDC"/>
              </a:buClr>
            </a:pPr>
            <a:r>
              <a:rPr lang="de-DE" dirty="0" err="1">
                <a:solidFill>
                  <a:schemeClr val="bg1"/>
                </a:solidFill>
              </a:rPr>
              <a:t>Forensics</a:t>
            </a:r>
            <a:endParaRPr lang="de-DE" dirty="0">
              <a:solidFill>
                <a:schemeClr val="bg1"/>
              </a:solidFill>
            </a:endParaRPr>
          </a:p>
        </p:txBody>
      </p:sp>
      <p:sp>
        <p:nvSpPr>
          <p:cNvPr id="7" name="Abgerundetes Rechteck 6"/>
          <p:cNvSpPr/>
          <p:nvPr>
            <p:custDataLst>
              <p:tags r:id="rId5"/>
            </p:custDataLst>
          </p:nvPr>
        </p:nvSpPr>
        <p:spPr bwMode="auto">
          <a:xfrm>
            <a:off x="165730" y="2643673"/>
            <a:ext cx="1440000" cy="540000"/>
          </a:xfrm>
          <a:prstGeom prst="roundRect">
            <a:avLst/>
          </a:prstGeom>
          <a:solidFill>
            <a:schemeClr val="accent4"/>
          </a:solidFill>
          <a:ln w="25400" cap="flat" cmpd="sng" algn="ctr">
            <a:solidFill>
              <a:schemeClr val="accent4"/>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algn="ctr" fontAlgn="base">
              <a:spcBef>
                <a:spcPct val="50000"/>
              </a:spcBef>
              <a:spcAft>
                <a:spcPct val="0"/>
              </a:spcAft>
              <a:buClr>
                <a:srgbClr val="009DDC"/>
              </a:buClr>
            </a:pPr>
            <a:r>
              <a:rPr lang="de-DE" dirty="0" err="1">
                <a:solidFill>
                  <a:schemeClr val="bg1"/>
                </a:solidFill>
              </a:rPr>
              <a:t>Incident</a:t>
            </a:r>
            <a:r>
              <a:rPr lang="de-DE" dirty="0">
                <a:solidFill>
                  <a:schemeClr val="bg1"/>
                </a:solidFill>
              </a:rPr>
              <a:t> Response</a:t>
            </a:r>
          </a:p>
        </p:txBody>
      </p:sp>
      <p:sp>
        <p:nvSpPr>
          <p:cNvPr id="8" name="Abgerundetes Rechteck 7"/>
          <p:cNvSpPr/>
          <p:nvPr>
            <p:custDataLst>
              <p:tags r:id="rId6"/>
            </p:custDataLst>
          </p:nvPr>
        </p:nvSpPr>
        <p:spPr>
          <a:xfrm>
            <a:off x="165730" y="4310311"/>
            <a:ext cx="1440000" cy="5400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a:solidFill>
                  <a:schemeClr val="bg1"/>
                </a:solidFill>
              </a:rPr>
              <a:t>Automation</a:t>
            </a:r>
          </a:p>
        </p:txBody>
      </p:sp>
      <p:sp>
        <p:nvSpPr>
          <p:cNvPr id="9" name="Textfeld 8"/>
          <p:cNvSpPr txBox="1"/>
          <p:nvPr>
            <p:custDataLst>
              <p:tags r:id="rId7"/>
            </p:custDataLst>
          </p:nvPr>
        </p:nvSpPr>
        <p:spPr>
          <a:xfrm>
            <a:off x="1979712" y="993815"/>
            <a:ext cx="6912768" cy="738664"/>
          </a:xfrm>
          <a:prstGeom prst="rect">
            <a:avLst/>
          </a:prstGeom>
          <a:noFill/>
        </p:spPr>
        <p:txBody>
          <a:bodyPr wrap="square" rtlCol="0">
            <a:spAutoFit/>
          </a:bodyPr>
          <a:lstStyle/>
          <a:p>
            <a:pPr marL="285743" indent="-285743">
              <a:buFont typeface="Arial" panose="020B0604020202020204" pitchFamily="34" charset="0"/>
              <a:buChar char="•"/>
            </a:pPr>
            <a:r>
              <a:rPr lang="de-DE" dirty="0"/>
              <a:t>Aktuell „externe“ Intelligenz stark konzentriert auf „</a:t>
            </a:r>
            <a:r>
              <a:rPr lang="de-DE" dirty="0" err="1"/>
              <a:t>Known</a:t>
            </a:r>
            <a:r>
              <a:rPr lang="de-DE" dirty="0"/>
              <a:t> </a:t>
            </a:r>
            <a:r>
              <a:rPr lang="de-DE" dirty="0" err="1"/>
              <a:t>Vulns</a:t>
            </a:r>
            <a:r>
              <a:rPr lang="de-DE" dirty="0"/>
              <a:t>“, keine „Untergrund-Infos“</a:t>
            </a:r>
          </a:p>
          <a:p>
            <a:pPr marL="285743" indent="-285743">
              <a:buFont typeface="Arial" panose="020B0604020202020204" pitchFamily="34" charset="0"/>
              <a:buChar char="•"/>
            </a:pPr>
            <a:r>
              <a:rPr lang="de-DE" dirty="0"/>
              <a:t>Kaum Integration interner „Non-Sec-Quellen“, kaum </a:t>
            </a:r>
            <a:r>
              <a:rPr lang="de-DE" dirty="0" err="1"/>
              <a:t>Intelligence</a:t>
            </a:r>
            <a:r>
              <a:rPr lang="de-DE" dirty="0"/>
              <a:t>-Sharing</a:t>
            </a:r>
          </a:p>
        </p:txBody>
      </p:sp>
      <p:sp>
        <p:nvSpPr>
          <p:cNvPr id="10" name="Textfeld 9"/>
          <p:cNvSpPr txBox="1"/>
          <p:nvPr>
            <p:custDataLst>
              <p:tags r:id="rId8"/>
            </p:custDataLst>
          </p:nvPr>
        </p:nvSpPr>
        <p:spPr>
          <a:xfrm>
            <a:off x="1979712" y="1810354"/>
            <a:ext cx="6912768" cy="523220"/>
          </a:xfrm>
          <a:prstGeom prst="rect">
            <a:avLst/>
          </a:prstGeom>
          <a:noFill/>
        </p:spPr>
        <p:txBody>
          <a:bodyPr wrap="square" rtlCol="0">
            <a:spAutoFit/>
          </a:bodyPr>
          <a:lstStyle/>
          <a:p>
            <a:pPr marL="285743" indent="-285743">
              <a:buFont typeface="Arial" panose="020B0604020202020204" pitchFamily="34" charset="0"/>
              <a:buChar char="•"/>
            </a:pPr>
            <a:r>
              <a:rPr lang="de-DE" dirty="0"/>
              <a:t>Heute nur </a:t>
            </a:r>
            <a:r>
              <a:rPr lang="de-DE" dirty="0" err="1"/>
              <a:t>Use-Cases</a:t>
            </a:r>
            <a:r>
              <a:rPr lang="de-DE" dirty="0"/>
              <a:t>, kaum „echte“ </a:t>
            </a:r>
            <a:r>
              <a:rPr lang="de-DE" dirty="0" err="1"/>
              <a:t>Behaviour</a:t>
            </a:r>
            <a:r>
              <a:rPr lang="de-DE" dirty="0"/>
              <a:t>-Analyse</a:t>
            </a:r>
          </a:p>
          <a:p>
            <a:pPr marL="285743" indent="-285743">
              <a:buFont typeface="Arial" panose="020B0604020202020204" pitchFamily="34" charset="0"/>
              <a:buChar char="•"/>
            </a:pPr>
            <a:r>
              <a:rPr lang="de-DE" dirty="0" err="1"/>
              <a:t>BigData</a:t>
            </a:r>
            <a:r>
              <a:rPr lang="de-DE" dirty="0"/>
              <a:t>-Technologien finden nur langsam ihren Weg ins SIEM</a:t>
            </a:r>
          </a:p>
        </p:txBody>
      </p:sp>
      <p:sp>
        <p:nvSpPr>
          <p:cNvPr id="11" name="Textfeld 10"/>
          <p:cNvSpPr txBox="1"/>
          <p:nvPr>
            <p:custDataLst>
              <p:tags r:id="rId9"/>
            </p:custDataLst>
          </p:nvPr>
        </p:nvSpPr>
        <p:spPr>
          <a:xfrm>
            <a:off x="1979712" y="2626894"/>
            <a:ext cx="6912768" cy="523220"/>
          </a:xfrm>
          <a:prstGeom prst="rect">
            <a:avLst/>
          </a:prstGeom>
          <a:noFill/>
        </p:spPr>
        <p:txBody>
          <a:bodyPr wrap="square" rtlCol="0">
            <a:spAutoFit/>
          </a:bodyPr>
          <a:lstStyle/>
          <a:p>
            <a:pPr marL="285743" indent="-285743">
              <a:buFont typeface="Arial" panose="020B0604020202020204" pitchFamily="34" charset="0"/>
              <a:buChar char="•"/>
            </a:pPr>
            <a:r>
              <a:rPr lang="de-DE" dirty="0"/>
              <a:t>Aktuell „Response nach </a:t>
            </a:r>
            <a:r>
              <a:rPr lang="de-DE" dirty="0" err="1"/>
              <a:t>Incident</a:t>
            </a:r>
            <a:r>
              <a:rPr lang="de-DE" dirty="0"/>
              <a:t>“</a:t>
            </a:r>
          </a:p>
          <a:p>
            <a:pPr marL="285743" indent="-285743">
              <a:buFont typeface="Arial" panose="020B0604020202020204" pitchFamily="34" charset="0"/>
              <a:buChar char="•"/>
            </a:pPr>
            <a:r>
              <a:rPr lang="de-DE" dirty="0"/>
              <a:t>Response noch kaum automatisiert</a:t>
            </a:r>
          </a:p>
        </p:txBody>
      </p:sp>
      <p:sp>
        <p:nvSpPr>
          <p:cNvPr id="12" name="Textfeld 11"/>
          <p:cNvSpPr txBox="1"/>
          <p:nvPr>
            <p:custDataLst>
              <p:tags r:id="rId10"/>
            </p:custDataLst>
          </p:nvPr>
        </p:nvSpPr>
        <p:spPr>
          <a:xfrm>
            <a:off x="1979712" y="3518849"/>
            <a:ext cx="6912768" cy="523220"/>
          </a:xfrm>
          <a:prstGeom prst="rect">
            <a:avLst/>
          </a:prstGeom>
          <a:noFill/>
        </p:spPr>
        <p:txBody>
          <a:bodyPr wrap="square" rtlCol="0">
            <a:spAutoFit/>
          </a:bodyPr>
          <a:lstStyle/>
          <a:p>
            <a:pPr marL="285743" indent="-285743">
              <a:buFont typeface="Arial" panose="020B0604020202020204" pitchFamily="34" charset="0"/>
              <a:buChar char="•"/>
            </a:pPr>
            <a:r>
              <a:rPr lang="de-DE" dirty="0"/>
              <a:t>Wenig forensisches </a:t>
            </a:r>
            <a:r>
              <a:rPr lang="de-DE" dirty="0" err="1"/>
              <a:t>Know-How</a:t>
            </a:r>
            <a:r>
              <a:rPr lang="de-DE" dirty="0"/>
              <a:t> in den Unternehmen</a:t>
            </a:r>
          </a:p>
          <a:p>
            <a:pPr marL="285743" indent="-285743">
              <a:buFont typeface="Arial" panose="020B0604020202020204" pitchFamily="34" charset="0"/>
              <a:buChar char="•"/>
            </a:pPr>
            <a:r>
              <a:rPr lang="de-DE" dirty="0"/>
              <a:t>Forensische Werkzeuge kaum integriert</a:t>
            </a:r>
          </a:p>
        </p:txBody>
      </p:sp>
      <p:sp>
        <p:nvSpPr>
          <p:cNvPr id="13" name="Textfeld 12"/>
          <p:cNvSpPr txBox="1"/>
          <p:nvPr>
            <p:custDataLst>
              <p:tags r:id="rId11"/>
            </p:custDataLst>
          </p:nvPr>
        </p:nvSpPr>
        <p:spPr>
          <a:xfrm>
            <a:off x="1979712" y="4310311"/>
            <a:ext cx="6912768" cy="523220"/>
          </a:xfrm>
          <a:prstGeom prst="rect">
            <a:avLst/>
          </a:prstGeom>
          <a:noFill/>
        </p:spPr>
        <p:txBody>
          <a:bodyPr wrap="square" rtlCol="0">
            <a:spAutoFit/>
          </a:bodyPr>
          <a:lstStyle/>
          <a:p>
            <a:pPr marL="285743" indent="-285743">
              <a:buFont typeface="Arial" panose="020B0604020202020204" pitchFamily="34" charset="0"/>
              <a:buChar char="•"/>
            </a:pPr>
            <a:r>
              <a:rPr lang="de-DE" dirty="0"/>
              <a:t>Keine Standards für die Security-Automation, die wirklich verbreitet sind</a:t>
            </a:r>
          </a:p>
          <a:p>
            <a:pPr marL="285743" indent="-285743">
              <a:buFont typeface="Arial" panose="020B0604020202020204" pitchFamily="34" charset="0"/>
              <a:buChar char="•"/>
            </a:pPr>
            <a:r>
              <a:rPr lang="de-DE" dirty="0"/>
              <a:t>„Security Enterprise Service Bus“ und „Security Data Warehouse“ fehlen</a:t>
            </a:r>
          </a:p>
        </p:txBody>
      </p:sp>
      <p:sp>
        <p:nvSpPr>
          <p:cNvPr id="14" name="Fußzeilenplatzhalter 3"/>
          <p:cNvSpPr txBox="1">
            <a:spLocks/>
          </p:cNvSpPr>
          <p:nvPr>
            <p:custDataLst>
              <p:tags r:id="rId12"/>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39480809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2"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custDataLst>
              <p:tags r:id="rId1"/>
            </p:custDataLst>
          </p:nvPr>
        </p:nvSpPr>
        <p:spPr>
          <a:xfrm>
            <a:off x="251401" y="1203598"/>
            <a:ext cx="5544735" cy="3527946"/>
          </a:xfrm>
        </p:spPr>
        <p:txBody>
          <a:bodyPr>
            <a:normAutofit fontScale="92500" lnSpcReduction="10000"/>
          </a:bodyPr>
          <a:lstStyle/>
          <a:p>
            <a:pPr marL="0" indent="0">
              <a:buNone/>
            </a:pPr>
            <a:r>
              <a:rPr lang="de-DE" dirty="0" smtClean="0"/>
              <a:t>Diverse Entwicklungen im Angelsächsischen Raum, kaum Adaption in Europa</a:t>
            </a:r>
          </a:p>
          <a:p>
            <a:pPr lvl="1"/>
            <a:r>
              <a:rPr lang="de-DE" b="1" dirty="0" smtClean="0">
                <a:solidFill>
                  <a:schemeClr val="accent1"/>
                </a:solidFill>
              </a:rPr>
              <a:t>Kill-Chain Modell, 2010: </a:t>
            </a:r>
            <a:r>
              <a:rPr lang="de-DE" b="1" dirty="0">
                <a:solidFill>
                  <a:schemeClr val="accent1"/>
                </a:solidFill>
              </a:rPr>
              <a:t/>
            </a:r>
            <a:br>
              <a:rPr lang="de-DE" b="1" dirty="0">
                <a:solidFill>
                  <a:schemeClr val="accent1"/>
                </a:solidFill>
              </a:rPr>
            </a:br>
            <a:r>
              <a:rPr lang="de-DE" b="1" dirty="0"/>
              <a:t>Erstmals publiziert von Lockheed </a:t>
            </a:r>
            <a:r>
              <a:rPr lang="de-DE" b="1" dirty="0" smtClean="0"/>
              <a:t>Martin, </a:t>
            </a:r>
            <a:r>
              <a:rPr lang="de-DE" b="1" dirty="0"/>
              <a:t>diverse </a:t>
            </a:r>
            <a:r>
              <a:rPr lang="de-DE" b="1" dirty="0" smtClean="0"/>
              <a:t>Weiterentwicklungen u.a. vom MITRE</a:t>
            </a:r>
            <a:endParaRPr lang="de-DE" b="1" dirty="0"/>
          </a:p>
          <a:p>
            <a:pPr lvl="1"/>
            <a:endParaRPr lang="de-DE" b="1" dirty="0">
              <a:solidFill>
                <a:schemeClr val="accent1"/>
              </a:solidFill>
            </a:endParaRPr>
          </a:p>
          <a:p>
            <a:pPr lvl="1"/>
            <a:r>
              <a:rPr lang="de-DE" b="1" dirty="0" smtClean="0">
                <a:solidFill>
                  <a:schemeClr val="accent1"/>
                </a:solidFill>
              </a:rPr>
              <a:t>Open </a:t>
            </a:r>
            <a:r>
              <a:rPr lang="de-DE" b="1" dirty="0" err="1" smtClean="0">
                <a:solidFill>
                  <a:schemeClr val="accent1"/>
                </a:solidFill>
              </a:rPr>
              <a:t>Indicators</a:t>
            </a:r>
            <a:r>
              <a:rPr lang="de-DE" b="1" dirty="0" smtClean="0">
                <a:solidFill>
                  <a:schemeClr val="accent1"/>
                </a:solidFill>
              </a:rPr>
              <a:t> </a:t>
            </a:r>
            <a:r>
              <a:rPr lang="de-DE" b="1" dirty="0" err="1" smtClean="0">
                <a:solidFill>
                  <a:schemeClr val="accent1"/>
                </a:solidFill>
              </a:rPr>
              <a:t>of</a:t>
            </a:r>
            <a:r>
              <a:rPr lang="de-DE" b="1" dirty="0" smtClean="0">
                <a:solidFill>
                  <a:schemeClr val="accent1"/>
                </a:solidFill>
              </a:rPr>
              <a:t> </a:t>
            </a:r>
            <a:r>
              <a:rPr lang="de-DE" b="1" dirty="0" err="1" smtClean="0">
                <a:solidFill>
                  <a:schemeClr val="accent1"/>
                </a:solidFill>
              </a:rPr>
              <a:t>Compromise</a:t>
            </a:r>
            <a:r>
              <a:rPr lang="de-DE" b="1" dirty="0" smtClean="0">
                <a:solidFill>
                  <a:schemeClr val="accent1"/>
                </a:solidFill>
              </a:rPr>
              <a:t> (Open </a:t>
            </a:r>
            <a:r>
              <a:rPr lang="de-DE" b="1" dirty="0" err="1" smtClean="0">
                <a:solidFill>
                  <a:schemeClr val="accent1"/>
                </a:solidFill>
              </a:rPr>
              <a:t>IoC</a:t>
            </a:r>
            <a:r>
              <a:rPr lang="de-DE" b="1" dirty="0" smtClean="0">
                <a:solidFill>
                  <a:schemeClr val="accent1"/>
                </a:solidFill>
              </a:rPr>
              <a:t>) </a:t>
            </a:r>
            <a:r>
              <a:rPr lang="de-DE" b="1" dirty="0" err="1" smtClean="0">
                <a:solidFill>
                  <a:schemeClr val="accent1"/>
                </a:solidFill>
              </a:rPr>
              <a:t>Frameworkm</a:t>
            </a:r>
            <a:r>
              <a:rPr lang="de-DE" b="1" dirty="0" smtClean="0">
                <a:solidFill>
                  <a:schemeClr val="accent1"/>
                </a:solidFill>
              </a:rPr>
              <a:t>, 2011: </a:t>
            </a:r>
            <a:br>
              <a:rPr lang="de-DE" b="1" dirty="0" smtClean="0">
                <a:solidFill>
                  <a:schemeClr val="accent1"/>
                </a:solidFill>
              </a:rPr>
            </a:br>
            <a:r>
              <a:rPr lang="de-DE" b="1" dirty="0" err="1" smtClean="0"/>
              <a:t>OpenSource</a:t>
            </a:r>
            <a:r>
              <a:rPr lang="de-DE" b="1" dirty="0" smtClean="0"/>
              <a:t> Entwicklung von </a:t>
            </a:r>
            <a:r>
              <a:rPr lang="de-DE" b="1" dirty="0" err="1" smtClean="0"/>
              <a:t>Mandiant</a:t>
            </a:r>
            <a:endParaRPr lang="de-DE" b="1" dirty="0" smtClean="0"/>
          </a:p>
          <a:p>
            <a:pPr lvl="1"/>
            <a:endParaRPr lang="de-DE" b="1" dirty="0" smtClean="0">
              <a:solidFill>
                <a:schemeClr val="accent1"/>
              </a:solidFill>
            </a:endParaRPr>
          </a:p>
          <a:p>
            <a:pPr lvl="1"/>
            <a:r>
              <a:rPr lang="de-DE" b="1" dirty="0" smtClean="0">
                <a:solidFill>
                  <a:schemeClr val="accent1"/>
                </a:solidFill>
              </a:rPr>
              <a:t>The </a:t>
            </a:r>
            <a:r>
              <a:rPr lang="de-DE" b="1" dirty="0" err="1" smtClean="0">
                <a:solidFill>
                  <a:schemeClr val="accent1"/>
                </a:solidFill>
              </a:rPr>
              <a:t>Trusted</a:t>
            </a:r>
            <a:r>
              <a:rPr lang="de-DE" b="1" dirty="0" smtClean="0">
                <a:solidFill>
                  <a:schemeClr val="accent1"/>
                </a:solidFill>
              </a:rPr>
              <a:t> </a:t>
            </a:r>
            <a:r>
              <a:rPr lang="de-DE" b="1" dirty="0" err="1" smtClean="0">
                <a:solidFill>
                  <a:schemeClr val="accent1"/>
                </a:solidFill>
              </a:rPr>
              <a:t>Automated</a:t>
            </a:r>
            <a:r>
              <a:rPr lang="de-DE" b="1" dirty="0" smtClean="0">
                <a:solidFill>
                  <a:schemeClr val="accent1"/>
                </a:solidFill>
              </a:rPr>
              <a:t> </a:t>
            </a:r>
            <a:r>
              <a:rPr lang="de-DE" b="1" dirty="0" err="1" smtClean="0">
                <a:solidFill>
                  <a:schemeClr val="accent1"/>
                </a:solidFill>
              </a:rPr>
              <a:t>eXchange</a:t>
            </a:r>
            <a:r>
              <a:rPr lang="de-DE" b="1" dirty="0" smtClean="0">
                <a:solidFill>
                  <a:schemeClr val="accent1"/>
                </a:solidFill>
              </a:rPr>
              <a:t> </a:t>
            </a:r>
            <a:r>
              <a:rPr lang="de-DE" b="1" dirty="0" err="1" smtClean="0">
                <a:solidFill>
                  <a:schemeClr val="accent1"/>
                </a:solidFill>
              </a:rPr>
              <a:t>of</a:t>
            </a:r>
            <a:r>
              <a:rPr lang="de-DE" b="1" dirty="0" smtClean="0">
                <a:solidFill>
                  <a:schemeClr val="accent1"/>
                </a:solidFill>
              </a:rPr>
              <a:t> </a:t>
            </a:r>
            <a:r>
              <a:rPr lang="de-DE" b="1" dirty="0" err="1" smtClean="0">
                <a:solidFill>
                  <a:schemeClr val="accent1"/>
                </a:solidFill>
              </a:rPr>
              <a:t>Indicator</a:t>
            </a:r>
            <a:r>
              <a:rPr lang="de-DE" b="1" dirty="0" smtClean="0">
                <a:solidFill>
                  <a:schemeClr val="accent1"/>
                </a:solidFill>
              </a:rPr>
              <a:t> Information (TAXII), 2012:</a:t>
            </a:r>
            <a:br>
              <a:rPr lang="de-DE" b="1" dirty="0" smtClean="0">
                <a:solidFill>
                  <a:schemeClr val="accent1"/>
                </a:solidFill>
              </a:rPr>
            </a:br>
            <a:r>
              <a:rPr lang="de-DE" b="1" dirty="0" smtClean="0"/>
              <a:t>Entwicklung des MITRE</a:t>
            </a:r>
          </a:p>
          <a:p>
            <a:pPr lvl="1"/>
            <a:endParaRPr lang="de-DE" b="1" dirty="0" smtClean="0">
              <a:solidFill>
                <a:schemeClr val="accent1"/>
              </a:solidFill>
            </a:endParaRPr>
          </a:p>
          <a:p>
            <a:pPr lvl="1"/>
            <a:r>
              <a:rPr lang="de-DE" b="1" dirty="0" smtClean="0">
                <a:solidFill>
                  <a:schemeClr val="accent1"/>
                </a:solidFill>
              </a:rPr>
              <a:t>Structured </a:t>
            </a:r>
            <a:r>
              <a:rPr lang="de-DE" b="1" dirty="0" err="1" smtClean="0">
                <a:solidFill>
                  <a:schemeClr val="accent1"/>
                </a:solidFill>
              </a:rPr>
              <a:t>Threat</a:t>
            </a:r>
            <a:r>
              <a:rPr lang="de-DE" b="1" dirty="0" smtClean="0">
                <a:solidFill>
                  <a:schemeClr val="accent1"/>
                </a:solidFill>
              </a:rPr>
              <a:t> Information </a:t>
            </a:r>
            <a:r>
              <a:rPr lang="de-DE" b="1" dirty="0" err="1" smtClean="0">
                <a:solidFill>
                  <a:schemeClr val="accent1"/>
                </a:solidFill>
              </a:rPr>
              <a:t>eXpression</a:t>
            </a:r>
            <a:r>
              <a:rPr lang="de-DE" b="1" dirty="0" smtClean="0">
                <a:solidFill>
                  <a:schemeClr val="accent1"/>
                </a:solidFill>
              </a:rPr>
              <a:t> (STIX), 2013:</a:t>
            </a:r>
            <a:br>
              <a:rPr lang="de-DE" b="1" dirty="0" smtClean="0">
                <a:solidFill>
                  <a:schemeClr val="accent1"/>
                </a:solidFill>
              </a:rPr>
            </a:br>
            <a:r>
              <a:rPr lang="de-DE" b="1" dirty="0" smtClean="0"/>
              <a:t>Entwicklung des MITRE</a:t>
            </a:r>
            <a:endParaRPr lang="de-DE" b="1" dirty="0"/>
          </a:p>
        </p:txBody>
      </p:sp>
      <p:sp>
        <p:nvSpPr>
          <p:cNvPr id="3" name="Foliennummernplatzhalter 2"/>
          <p:cNvSpPr>
            <a:spLocks noGrp="1"/>
          </p:cNvSpPr>
          <p:nvPr>
            <p:ph type="sldNum" sz="quarter" idx="12"/>
          </p:nvPr>
        </p:nvSpPr>
        <p:spPr/>
        <p:txBody>
          <a:bodyPr/>
          <a:lstStyle/>
          <a:p>
            <a:fld id="{46430636-4EF0-42A0-B5AD-9219CDF46172}" type="slidenum">
              <a:rPr lang="de-DE" sz="900"/>
              <a:pPr/>
              <a:t>103</a:t>
            </a:fld>
            <a:endParaRPr lang="de-DE" sz="900" dirty="0"/>
          </a:p>
        </p:txBody>
      </p:sp>
      <p:sp>
        <p:nvSpPr>
          <p:cNvPr id="4" name="Titel 3"/>
          <p:cNvSpPr>
            <a:spLocks noGrp="1"/>
          </p:cNvSpPr>
          <p:nvPr>
            <p:ph type="title"/>
            <p:custDataLst>
              <p:tags r:id="rId2"/>
            </p:custDataLst>
          </p:nvPr>
        </p:nvSpPr>
        <p:spPr/>
        <p:txBody>
          <a:bodyPr/>
          <a:lstStyle/>
          <a:p>
            <a:r>
              <a:rPr lang="de-DE" dirty="0" smtClean="0"/>
              <a:t>Formalisierung der Analyse hat begonnen</a:t>
            </a:r>
            <a:endParaRPr lang="de-DE" dirty="0"/>
          </a:p>
        </p:txBody>
      </p:sp>
      <p:pic>
        <p:nvPicPr>
          <p:cNvPr id="6" name="Grafik 5"/>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6012160" y="1203599"/>
            <a:ext cx="2592288" cy="3456385"/>
          </a:xfrm>
          <a:prstGeom prst="rect">
            <a:avLst/>
          </a:prstGeom>
        </p:spPr>
      </p:pic>
      <p:sp>
        <p:nvSpPr>
          <p:cNvPr id="7" name="Fußzeilenplatzhalter 3"/>
          <p:cNvSpPr txBox="1">
            <a:spLocks/>
          </p:cNvSpPr>
          <p:nvPr>
            <p:custDataLst>
              <p:tags r:id="rId4"/>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338704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46430636-4EF0-42A0-B5AD-9219CDF46172}" type="slidenum">
              <a:rPr lang="de-DE" sz="900"/>
              <a:pPr/>
              <a:t>104</a:t>
            </a:fld>
            <a:endParaRPr lang="de-DE" sz="900" dirty="0"/>
          </a:p>
        </p:txBody>
      </p:sp>
      <p:sp>
        <p:nvSpPr>
          <p:cNvPr id="4" name="Titel 3"/>
          <p:cNvSpPr>
            <a:spLocks noGrp="1"/>
          </p:cNvSpPr>
          <p:nvPr>
            <p:ph type="title"/>
            <p:custDataLst>
              <p:tags r:id="rId1"/>
            </p:custDataLst>
          </p:nvPr>
        </p:nvSpPr>
        <p:spPr/>
        <p:txBody>
          <a:bodyPr/>
          <a:lstStyle/>
          <a:p>
            <a:r>
              <a:rPr lang="de-DE" dirty="0" smtClean="0"/>
              <a:t>Nächster Schritt: Response vor </a:t>
            </a:r>
            <a:r>
              <a:rPr lang="de-DE" dirty="0" err="1" smtClean="0"/>
              <a:t>Incident</a:t>
            </a:r>
            <a:r>
              <a:rPr lang="de-DE" dirty="0" smtClean="0"/>
              <a:t/>
            </a:r>
            <a:br>
              <a:rPr lang="de-DE" dirty="0" smtClean="0"/>
            </a:br>
            <a:r>
              <a:rPr lang="de-DE" sz="2400" dirty="0">
                <a:solidFill>
                  <a:schemeClr val="accent1"/>
                </a:solidFill>
              </a:rPr>
              <a:t>Kill-Chain</a:t>
            </a:r>
          </a:p>
        </p:txBody>
      </p:sp>
      <p:sp>
        <p:nvSpPr>
          <p:cNvPr id="5" name="Pfeil nach rechts 4"/>
          <p:cNvSpPr/>
          <p:nvPr>
            <p:custDataLst>
              <p:tags r:id="rId2"/>
            </p:custDataLst>
          </p:nvPr>
        </p:nvSpPr>
        <p:spPr>
          <a:xfrm>
            <a:off x="467544" y="2067695"/>
            <a:ext cx="8640960" cy="1656184"/>
          </a:xfrm>
          <a:prstGeom prst="rightArrow">
            <a:avLst>
              <a:gd name="adj1" fmla="val 67177"/>
              <a:gd name="adj2" fmla="val 365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Ellipse 5"/>
          <p:cNvSpPr/>
          <p:nvPr>
            <p:custDataLst>
              <p:tags r:id="rId3"/>
            </p:custDataLst>
          </p:nvPr>
        </p:nvSpPr>
        <p:spPr>
          <a:xfrm>
            <a:off x="755576" y="2764512"/>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custDataLst>
              <p:tags r:id="rId4"/>
            </p:custDataLst>
          </p:nvPr>
        </p:nvSpPr>
        <p:spPr>
          <a:xfrm>
            <a:off x="1994352" y="2764512"/>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custDataLst>
              <p:tags r:id="rId5"/>
            </p:custDataLst>
          </p:nvPr>
        </p:nvSpPr>
        <p:spPr>
          <a:xfrm>
            <a:off x="3233128" y="2764512"/>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Ellipse 8"/>
          <p:cNvSpPr/>
          <p:nvPr>
            <p:custDataLst>
              <p:tags r:id="rId6"/>
            </p:custDataLst>
          </p:nvPr>
        </p:nvSpPr>
        <p:spPr>
          <a:xfrm>
            <a:off x="4471904" y="2764512"/>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Ellipse 9"/>
          <p:cNvSpPr/>
          <p:nvPr>
            <p:custDataLst>
              <p:tags r:id="rId7"/>
            </p:custDataLst>
          </p:nvPr>
        </p:nvSpPr>
        <p:spPr>
          <a:xfrm>
            <a:off x="5710680" y="2764512"/>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p:cNvSpPr/>
          <p:nvPr>
            <p:custDataLst>
              <p:tags r:id="rId8"/>
            </p:custDataLst>
          </p:nvPr>
        </p:nvSpPr>
        <p:spPr>
          <a:xfrm>
            <a:off x="6949456" y="2764512"/>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p:cNvSpPr/>
          <p:nvPr>
            <p:custDataLst>
              <p:tags r:id="rId9"/>
            </p:custDataLst>
          </p:nvPr>
        </p:nvSpPr>
        <p:spPr>
          <a:xfrm>
            <a:off x="8188230" y="2764512"/>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p:cNvSpPr txBox="1"/>
          <p:nvPr/>
        </p:nvSpPr>
        <p:spPr>
          <a:xfrm>
            <a:off x="640692" y="3042526"/>
            <a:ext cx="517770"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Recon</a:t>
            </a:r>
            <a:endParaRPr lang="de-DE" dirty="0">
              <a:solidFill>
                <a:schemeClr val="bg1"/>
              </a:solidFill>
            </a:endParaRPr>
          </a:p>
        </p:txBody>
      </p:sp>
      <p:sp>
        <p:nvSpPr>
          <p:cNvPr id="14" name="Textfeld 13"/>
          <p:cNvSpPr txBox="1"/>
          <p:nvPr/>
        </p:nvSpPr>
        <p:spPr>
          <a:xfrm>
            <a:off x="1691948" y="2443138"/>
            <a:ext cx="892809"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Weaponize</a:t>
            </a:r>
            <a:endParaRPr lang="de-DE" dirty="0">
              <a:solidFill>
                <a:schemeClr val="bg1"/>
              </a:solidFill>
            </a:endParaRPr>
          </a:p>
        </p:txBody>
      </p:sp>
      <p:sp>
        <p:nvSpPr>
          <p:cNvPr id="15" name="Textfeld 14"/>
          <p:cNvSpPr txBox="1"/>
          <p:nvPr/>
        </p:nvSpPr>
        <p:spPr>
          <a:xfrm>
            <a:off x="3098206" y="3042526"/>
            <a:ext cx="557845"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Deliver</a:t>
            </a:r>
            <a:endParaRPr lang="de-DE" dirty="0">
              <a:solidFill>
                <a:schemeClr val="bg1"/>
              </a:solidFill>
            </a:endParaRPr>
          </a:p>
        </p:txBody>
      </p:sp>
      <p:sp>
        <p:nvSpPr>
          <p:cNvPr id="16" name="Textfeld 15"/>
          <p:cNvSpPr txBox="1"/>
          <p:nvPr/>
        </p:nvSpPr>
        <p:spPr>
          <a:xfrm>
            <a:off x="4346600" y="2443138"/>
            <a:ext cx="538609"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Exploit</a:t>
            </a:r>
            <a:endParaRPr lang="de-DE" dirty="0">
              <a:solidFill>
                <a:schemeClr val="bg1"/>
              </a:solidFill>
            </a:endParaRPr>
          </a:p>
        </p:txBody>
      </p:sp>
      <p:sp>
        <p:nvSpPr>
          <p:cNvPr id="17" name="Textfeld 16"/>
          <p:cNvSpPr txBox="1"/>
          <p:nvPr/>
        </p:nvSpPr>
        <p:spPr>
          <a:xfrm>
            <a:off x="5566140" y="3042526"/>
            <a:ext cx="577081" cy="323165"/>
          </a:xfrm>
          <a:prstGeom prst="rect">
            <a:avLst/>
          </a:prstGeom>
        </p:spPr>
        <p:txBody>
          <a:bodyPr wrap="none" lIns="0" tIns="0" rIns="0" bIns="0" rtlCol="0">
            <a:spAutoFit/>
          </a:bodyPr>
          <a:lstStyle/>
          <a:p>
            <a:pPr>
              <a:lnSpc>
                <a:spcPct val="150000"/>
              </a:lnSpc>
              <a:buClr>
                <a:schemeClr val="tx2"/>
              </a:buClr>
            </a:pPr>
            <a:r>
              <a:rPr lang="de-DE" dirty="0">
                <a:solidFill>
                  <a:schemeClr val="bg1"/>
                </a:solidFill>
              </a:rPr>
              <a:t>Control</a:t>
            </a:r>
          </a:p>
        </p:txBody>
      </p:sp>
      <p:sp>
        <p:nvSpPr>
          <p:cNvPr id="18" name="Textfeld 17"/>
          <p:cNvSpPr txBox="1"/>
          <p:nvPr>
            <p:custDataLst>
              <p:tags r:id="rId10"/>
            </p:custDataLst>
          </p:nvPr>
        </p:nvSpPr>
        <p:spPr>
          <a:xfrm>
            <a:off x="6769650" y="2443138"/>
            <a:ext cx="647613" cy="323165"/>
          </a:xfrm>
          <a:prstGeom prst="rect">
            <a:avLst/>
          </a:prstGeom>
        </p:spPr>
        <p:txBody>
          <a:bodyPr wrap="none" lIns="0" tIns="0" rIns="0" bIns="0" rtlCol="0">
            <a:spAutoFit/>
          </a:bodyPr>
          <a:lstStyle/>
          <a:p>
            <a:pPr>
              <a:lnSpc>
                <a:spcPct val="150000"/>
              </a:lnSpc>
              <a:buClr>
                <a:schemeClr val="tx2"/>
              </a:buClr>
            </a:pPr>
            <a:r>
              <a:rPr lang="de-DE" dirty="0">
                <a:solidFill>
                  <a:schemeClr val="bg1"/>
                </a:solidFill>
              </a:rPr>
              <a:t>Execute</a:t>
            </a:r>
          </a:p>
        </p:txBody>
      </p:sp>
      <p:sp>
        <p:nvSpPr>
          <p:cNvPr id="19" name="Textfeld 18"/>
          <p:cNvSpPr txBox="1"/>
          <p:nvPr>
            <p:custDataLst>
              <p:tags r:id="rId11"/>
            </p:custDataLst>
          </p:nvPr>
        </p:nvSpPr>
        <p:spPr>
          <a:xfrm>
            <a:off x="7993997" y="3032539"/>
            <a:ext cx="676467"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Maintain</a:t>
            </a:r>
            <a:endParaRPr lang="de-DE" dirty="0">
              <a:solidFill>
                <a:schemeClr val="bg1"/>
              </a:solidFill>
            </a:endParaRPr>
          </a:p>
        </p:txBody>
      </p:sp>
      <p:sp>
        <p:nvSpPr>
          <p:cNvPr id="21" name="Textplatzhalter 4"/>
          <p:cNvSpPr txBox="1">
            <a:spLocks/>
          </p:cNvSpPr>
          <p:nvPr>
            <p:custDataLst>
              <p:tags r:id="rId12"/>
            </p:custDataLst>
          </p:nvPr>
        </p:nvSpPr>
        <p:spPr>
          <a:xfrm>
            <a:off x="467545" y="1036876"/>
            <a:ext cx="1756291" cy="1280757"/>
          </a:xfrm>
          <a:prstGeom prst="rect">
            <a:avLst/>
          </a:prstGeom>
          <a:solidFill>
            <a:schemeClr val="bg1">
              <a:lumMod val="85000"/>
            </a:schemeClr>
          </a:solidFill>
        </p:spPr>
        <p:txBody>
          <a:bodyPr lIns="0" tIns="0" rIns="0" bIns="0"/>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400" b="1" dirty="0" err="1">
                <a:solidFill>
                  <a:schemeClr val="accent1"/>
                </a:solidFill>
              </a:rPr>
              <a:t>Reconaissance</a:t>
            </a:r>
            <a:endParaRPr lang="de-DE" sz="1400" b="1" dirty="0">
              <a:solidFill>
                <a:schemeClr val="accent1"/>
              </a:solidFill>
            </a:endParaRPr>
          </a:p>
          <a:p>
            <a:r>
              <a:rPr lang="de-DE" sz="1400" dirty="0"/>
              <a:t>Identifizierung und Untersuchung des Ziels</a:t>
            </a:r>
          </a:p>
        </p:txBody>
      </p:sp>
      <p:sp>
        <p:nvSpPr>
          <p:cNvPr id="22" name="Textplatzhalter 4"/>
          <p:cNvSpPr txBox="1">
            <a:spLocks/>
          </p:cNvSpPr>
          <p:nvPr>
            <p:custDataLst>
              <p:tags r:id="rId13"/>
            </p:custDataLst>
          </p:nvPr>
        </p:nvSpPr>
        <p:spPr>
          <a:xfrm>
            <a:off x="2376838" y="1036876"/>
            <a:ext cx="1756291" cy="1280757"/>
          </a:xfrm>
          <a:prstGeom prst="rect">
            <a:avLst/>
          </a:prstGeom>
          <a:solidFill>
            <a:schemeClr val="bg1">
              <a:lumMod val="85000"/>
            </a:schemeClr>
          </a:solidFill>
        </p:spPr>
        <p:txBody>
          <a:bodyPr lIns="0" tIns="0" rIns="0" bIns="0"/>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400" b="1" dirty="0" err="1">
                <a:solidFill>
                  <a:schemeClr val="accent1"/>
                </a:solidFill>
              </a:rPr>
              <a:t>Weaponize</a:t>
            </a:r>
            <a:endParaRPr lang="de-DE" sz="1400" b="1" dirty="0">
              <a:solidFill>
                <a:schemeClr val="accent1"/>
              </a:solidFill>
            </a:endParaRPr>
          </a:p>
          <a:p>
            <a:r>
              <a:rPr lang="de-DE" sz="1400" dirty="0"/>
              <a:t>Erstellung des </a:t>
            </a:r>
            <a:r>
              <a:rPr lang="de-DE" sz="1400" dirty="0" err="1"/>
              <a:t>Attack</a:t>
            </a:r>
            <a:r>
              <a:rPr lang="de-DE" sz="1400" dirty="0"/>
              <a:t>-Tools / der Payload</a:t>
            </a:r>
          </a:p>
        </p:txBody>
      </p:sp>
      <p:sp>
        <p:nvSpPr>
          <p:cNvPr id="23" name="Textplatzhalter 4"/>
          <p:cNvSpPr txBox="1">
            <a:spLocks/>
          </p:cNvSpPr>
          <p:nvPr>
            <p:custDataLst>
              <p:tags r:id="rId14"/>
            </p:custDataLst>
          </p:nvPr>
        </p:nvSpPr>
        <p:spPr>
          <a:xfrm>
            <a:off x="4286131" y="1020572"/>
            <a:ext cx="1756291" cy="1280757"/>
          </a:xfrm>
          <a:prstGeom prst="rect">
            <a:avLst/>
          </a:prstGeom>
          <a:solidFill>
            <a:schemeClr val="bg1">
              <a:lumMod val="85000"/>
            </a:schemeClr>
          </a:solidFill>
        </p:spPr>
        <p:txBody>
          <a:bodyPr lIns="0" tIns="0" rIns="0" bIns="0"/>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400" b="1" dirty="0" err="1">
                <a:solidFill>
                  <a:schemeClr val="accent1"/>
                </a:solidFill>
              </a:rPr>
              <a:t>Deliver</a:t>
            </a:r>
            <a:endParaRPr lang="de-DE" sz="1400" b="1" dirty="0">
              <a:solidFill>
                <a:schemeClr val="accent1"/>
              </a:solidFill>
            </a:endParaRPr>
          </a:p>
          <a:p>
            <a:r>
              <a:rPr lang="de-DE" sz="1400" dirty="0"/>
              <a:t>Zustellung der Payload zum Ziel</a:t>
            </a:r>
          </a:p>
        </p:txBody>
      </p:sp>
      <p:sp>
        <p:nvSpPr>
          <p:cNvPr id="24" name="Textplatzhalter 4"/>
          <p:cNvSpPr txBox="1">
            <a:spLocks/>
          </p:cNvSpPr>
          <p:nvPr>
            <p:custDataLst>
              <p:tags r:id="rId15"/>
            </p:custDataLst>
          </p:nvPr>
        </p:nvSpPr>
        <p:spPr>
          <a:xfrm>
            <a:off x="467545" y="3501226"/>
            <a:ext cx="1756291" cy="1280757"/>
          </a:xfrm>
          <a:prstGeom prst="rect">
            <a:avLst/>
          </a:prstGeom>
          <a:solidFill>
            <a:schemeClr val="bg1">
              <a:lumMod val="85000"/>
            </a:schemeClr>
          </a:solidFill>
        </p:spPr>
        <p:txBody>
          <a:bodyPr lIns="0" tIns="0" rIns="0" bIns="0"/>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400" b="1" dirty="0" err="1">
                <a:solidFill>
                  <a:schemeClr val="accent1"/>
                </a:solidFill>
              </a:rPr>
              <a:t>Exploit</a:t>
            </a:r>
            <a:endParaRPr lang="de-DE" sz="1400" b="1" dirty="0">
              <a:solidFill>
                <a:schemeClr val="accent1"/>
              </a:solidFill>
            </a:endParaRPr>
          </a:p>
          <a:p>
            <a:r>
              <a:rPr lang="de-DE" sz="1400" dirty="0"/>
              <a:t>Initialer </a:t>
            </a:r>
            <a:r>
              <a:rPr lang="de-DE" sz="1400" dirty="0" err="1"/>
              <a:t>Exploit</a:t>
            </a:r>
            <a:r>
              <a:rPr lang="de-DE" sz="1400" dirty="0"/>
              <a:t> wird ausgeführt</a:t>
            </a:r>
          </a:p>
        </p:txBody>
      </p:sp>
      <p:sp>
        <p:nvSpPr>
          <p:cNvPr id="25" name="Textplatzhalter 4"/>
          <p:cNvSpPr txBox="1">
            <a:spLocks/>
          </p:cNvSpPr>
          <p:nvPr>
            <p:custDataLst>
              <p:tags r:id="rId16"/>
            </p:custDataLst>
          </p:nvPr>
        </p:nvSpPr>
        <p:spPr>
          <a:xfrm>
            <a:off x="2376838" y="3501226"/>
            <a:ext cx="1756291" cy="1280757"/>
          </a:xfrm>
          <a:prstGeom prst="rect">
            <a:avLst/>
          </a:prstGeom>
          <a:solidFill>
            <a:schemeClr val="bg1">
              <a:lumMod val="85000"/>
            </a:schemeClr>
          </a:solidFill>
        </p:spPr>
        <p:txBody>
          <a:bodyPr lIns="0" tIns="0" rIns="0" bIns="0"/>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400" b="1" dirty="0">
                <a:solidFill>
                  <a:schemeClr val="accent1"/>
                </a:solidFill>
              </a:rPr>
              <a:t>Control</a:t>
            </a:r>
          </a:p>
          <a:p>
            <a:r>
              <a:rPr lang="de-DE" sz="1400" dirty="0"/>
              <a:t>Der Angreifer startet Aktionen auf dem Ziel</a:t>
            </a:r>
          </a:p>
        </p:txBody>
      </p:sp>
      <p:sp>
        <p:nvSpPr>
          <p:cNvPr id="26" name="Textplatzhalter 4"/>
          <p:cNvSpPr txBox="1">
            <a:spLocks/>
          </p:cNvSpPr>
          <p:nvPr>
            <p:custDataLst>
              <p:tags r:id="rId17"/>
            </p:custDataLst>
          </p:nvPr>
        </p:nvSpPr>
        <p:spPr>
          <a:xfrm>
            <a:off x="4286130" y="3501226"/>
            <a:ext cx="1756291" cy="1280757"/>
          </a:xfrm>
          <a:prstGeom prst="rect">
            <a:avLst/>
          </a:prstGeom>
          <a:solidFill>
            <a:schemeClr val="bg1">
              <a:lumMod val="85000"/>
            </a:schemeClr>
          </a:solidFill>
        </p:spPr>
        <p:txBody>
          <a:bodyPr lIns="0" tIns="0" rIns="0" bIns="0"/>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400" b="1" dirty="0">
                <a:solidFill>
                  <a:schemeClr val="accent1"/>
                </a:solidFill>
              </a:rPr>
              <a:t>Execute</a:t>
            </a:r>
          </a:p>
          <a:p>
            <a:r>
              <a:rPr lang="de-DE" sz="1400" dirty="0"/>
              <a:t>Erfüllung der Missions-Ziele wird begonnen</a:t>
            </a:r>
          </a:p>
        </p:txBody>
      </p:sp>
      <p:sp>
        <p:nvSpPr>
          <p:cNvPr id="27" name="Textplatzhalter 4"/>
          <p:cNvSpPr txBox="1">
            <a:spLocks/>
          </p:cNvSpPr>
          <p:nvPr>
            <p:custDataLst>
              <p:tags r:id="rId18"/>
            </p:custDataLst>
          </p:nvPr>
        </p:nvSpPr>
        <p:spPr>
          <a:xfrm>
            <a:off x="6195422" y="3501226"/>
            <a:ext cx="1756291" cy="1280757"/>
          </a:xfrm>
          <a:prstGeom prst="rect">
            <a:avLst/>
          </a:prstGeom>
          <a:solidFill>
            <a:schemeClr val="bg1">
              <a:lumMod val="85000"/>
            </a:schemeClr>
          </a:solidFill>
        </p:spPr>
        <p:txBody>
          <a:bodyPr lIns="0" tIns="0" rIns="0" bIns="0"/>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400" b="1" dirty="0" err="1">
                <a:solidFill>
                  <a:schemeClr val="accent1"/>
                </a:solidFill>
              </a:rPr>
              <a:t>Maintain</a:t>
            </a:r>
            <a:endParaRPr lang="de-DE" sz="1400" b="1" dirty="0">
              <a:solidFill>
                <a:schemeClr val="accent1"/>
              </a:solidFill>
            </a:endParaRPr>
          </a:p>
          <a:p>
            <a:r>
              <a:rPr lang="de-DE" sz="1400" dirty="0"/>
              <a:t>Langzeit-Zugriff wird sichergestellt</a:t>
            </a:r>
          </a:p>
        </p:txBody>
      </p:sp>
      <p:pic>
        <p:nvPicPr>
          <p:cNvPr id="28" name="Grafik 27"/>
          <p:cNvPicPr>
            <a:picLocks noChangeAspect="1"/>
          </p:cNvPicPr>
          <p:nvPr>
            <p:custDataLst>
              <p:tags r:id="rId19"/>
            </p:custDataLst>
          </p:nvPr>
        </p:nvPicPr>
        <p:blipFill rotWithShape="1">
          <a:blip r:embed="rId22" cstate="print">
            <a:extLst>
              <a:ext uri="{28A0092B-C50C-407E-A947-70E740481C1C}">
                <a14:useLocalDpi xmlns:a14="http://schemas.microsoft.com/office/drawing/2010/main" val="0"/>
              </a:ext>
            </a:extLst>
          </a:blip>
          <a:srcRect l="11791" r="16167" b="63455"/>
          <a:stretch/>
        </p:blipFill>
        <p:spPr>
          <a:xfrm>
            <a:off x="6159684" y="1018945"/>
            <a:ext cx="1867544" cy="1263146"/>
          </a:xfrm>
          <a:prstGeom prst="rect">
            <a:avLst/>
          </a:prstGeom>
        </p:spPr>
      </p:pic>
      <p:sp>
        <p:nvSpPr>
          <p:cNvPr id="29" name="Fußzeilenplatzhalter 3"/>
          <p:cNvSpPr txBox="1">
            <a:spLocks/>
          </p:cNvSpPr>
          <p:nvPr>
            <p:custDataLst>
              <p:tags r:id="rId20"/>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2853099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a:xfrm>
            <a:off x="8156735" y="4968000"/>
            <a:ext cx="838800" cy="175500"/>
          </a:xfrm>
        </p:spPr>
        <p:txBody>
          <a:bodyPr/>
          <a:lstStyle/>
          <a:p>
            <a:fld id="{46430636-4EF0-42A0-B5AD-9219CDF46172}" type="slidenum">
              <a:rPr lang="de-DE" sz="900"/>
              <a:pPr/>
              <a:t>105</a:t>
            </a:fld>
            <a:endParaRPr lang="de-DE" dirty="0"/>
          </a:p>
        </p:txBody>
      </p:sp>
      <p:sp>
        <p:nvSpPr>
          <p:cNvPr id="4" name="Titel 3"/>
          <p:cNvSpPr>
            <a:spLocks noGrp="1"/>
          </p:cNvSpPr>
          <p:nvPr>
            <p:ph type="title"/>
            <p:custDataLst>
              <p:tags r:id="rId1"/>
            </p:custDataLst>
          </p:nvPr>
        </p:nvSpPr>
        <p:spPr/>
        <p:txBody>
          <a:bodyPr/>
          <a:lstStyle/>
          <a:p>
            <a:r>
              <a:rPr lang="de-DE" dirty="0" smtClean="0"/>
              <a:t>Kill-Chain Modell </a:t>
            </a:r>
            <a:br>
              <a:rPr lang="de-DE" dirty="0" smtClean="0"/>
            </a:br>
            <a:r>
              <a:rPr lang="de-DE" sz="2000" dirty="0">
                <a:solidFill>
                  <a:schemeClr val="accent1"/>
                </a:solidFill>
              </a:rPr>
              <a:t>(nach TAXII &amp; Lockheed Martin)</a:t>
            </a:r>
          </a:p>
        </p:txBody>
      </p:sp>
      <p:grpSp>
        <p:nvGrpSpPr>
          <p:cNvPr id="20" name="Gruppieren 19"/>
          <p:cNvGrpSpPr/>
          <p:nvPr>
            <p:custDataLst>
              <p:tags r:id="rId2"/>
            </p:custDataLst>
          </p:nvPr>
        </p:nvGrpSpPr>
        <p:grpSpPr>
          <a:xfrm>
            <a:off x="467545" y="2096454"/>
            <a:ext cx="8280000" cy="1008112"/>
            <a:chOff x="395536" y="2499742"/>
            <a:chExt cx="8280000" cy="1008112"/>
          </a:xfrm>
        </p:grpSpPr>
        <p:sp>
          <p:nvSpPr>
            <p:cNvPr id="5" name="Rechteck 4"/>
            <p:cNvSpPr/>
            <p:nvPr/>
          </p:nvSpPr>
          <p:spPr>
            <a:xfrm>
              <a:off x="395536" y="2499742"/>
              <a:ext cx="8280000" cy="1008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Ellipse 5"/>
            <p:cNvSpPr/>
            <p:nvPr>
              <p:custDataLst>
                <p:tags r:id="rId13"/>
              </p:custDataLst>
            </p:nvPr>
          </p:nvSpPr>
          <p:spPr>
            <a:xfrm>
              <a:off x="683568"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custDataLst>
                <p:tags r:id="rId14"/>
              </p:custDataLst>
            </p:nvPr>
          </p:nvSpPr>
          <p:spPr>
            <a:xfrm>
              <a:off x="1922344"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custDataLst>
                <p:tags r:id="rId15"/>
              </p:custDataLst>
            </p:nvPr>
          </p:nvSpPr>
          <p:spPr>
            <a:xfrm>
              <a:off x="3161120"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Ellipse 8"/>
            <p:cNvSpPr/>
            <p:nvPr>
              <p:custDataLst>
                <p:tags r:id="rId16"/>
              </p:custDataLst>
            </p:nvPr>
          </p:nvSpPr>
          <p:spPr>
            <a:xfrm>
              <a:off x="4399896"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Ellipse 9"/>
            <p:cNvSpPr/>
            <p:nvPr>
              <p:custDataLst>
                <p:tags r:id="rId17"/>
              </p:custDataLst>
            </p:nvPr>
          </p:nvSpPr>
          <p:spPr>
            <a:xfrm>
              <a:off x="5638672"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p:cNvSpPr/>
            <p:nvPr>
              <p:custDataLst>
                <p:tags r:id="rId18"/>
              </p:custDataLst>
            </p:nvPr>
          </p:nvSpPr>
          <p:spPr>
            <a:xfrm>
              <a:off x="6877448"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p:cNvSpPr/>
            <p:nvPr>
              <p:custDataLst>
                <p:tags r:id="rId19"/>
              </p:custDataLst>
            </p:nvPr>
          </p:nvSpPr>
          <p:spPr>
            <a:xfrm>
              <a:off x="8116222"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p:cNvSpPr txBox="1"/>
            <p:nvPr/>
          </p:nvSpPr>
          <p:spPr>
            <a:xfrm>
              <a:off x="568683" y="3137811"/>
              <a:ext cx="517770"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Recon</a:t>
              </a:r>
              <a:endParaRPr lang="de-DE" dirty="0">
                <a:solidFill>
                  <a:schemeClr val="bg1"/>
                </a:solidFill>
              </a:endParaRPr>
            </a:p>
          </p:txBody>
        </p:sp>
        <p:sp>
          <p:nvSpPr>
            <p:cNvPr id="14" name="Textfeld 13"/>
            <p:cNvSpPr txBox="1"/>
            <p:nvPr/>
          </p:nvSpPr>
          <p:spPr>
            <a:xfrm>
              <a:off x="1619939" y="2538423"/>
              <a:ext cx="892809"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Weaponize</a:t>
              </a:r>
              <a:endParaRPr lang="de-DE" dirty="0">
                <a:solidFill>
                  <a:schemeClr val="bg1"/>
                </a:solidFill>
              </a:endParaRPr>
            </a:p>
          </p:txBody>
        </p:sp>
        <p:sp>
          <p:nvSpPr>
            <p:cNvPr id="15" name="Textfeld 14"/>
            <p:cNvSpPr txBox="1"/>
            <p:nvPr/>
          </p:nvSpPr>
          <p:spPr>
            <a:xfrm>
              <a:off x="3026197" y="3137811"/>
              <a:ext cx="557845"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Deliver</a:t>
              </a:r>
              <a:endParaRPr lang="de-DE" dirty="0">
                <a:solidFill>
                  <a:schemeClr val="bg1"/>
                </a:solidFill>
              </a:endParaRPr>
            </a:p>
          </p:txBody>
        </p:sp>
        <p:sp>
          <p:nvSpPr>
            <p:cNvPr id="16" name="Textfeld 15"/>
            <p:cNvSpPr txBox="1"/>
            <p:nvPr/>
          </p:nvSpPr>
          <p:spPr>
            <a:xfrm>
              <a:off x="4274591" y="2538423"/>
              <a:ext cx="538609"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Exploit</a:t>
              </a:r>
              <a:endParaRPr lang="de-DE" dirty="0">
                <a:solidFill>
                  <a:schemeClr val="bg1"/>
                </a:solidFill>
              </a:endParaRPr>
            </a:p>
          </p:txBody>
        </p:sp>
        <p:sp>
          <p:nvSpPr>
            <p:cNvPr id="17" name="Textfeld 16"/>
            <p:cNvSpPr txBox="1"/>
            <p:nvPr/>
          </p:nvSpPr>
          <p:spPr>
            <a:xfrm>
              <a:off x="5494131" y="3137811"/>
              <a:ext cx="577081" cy="323165"/>
            </a:xfrm>
            <a:prstGeom prst="rect">
              <a:avLst/>
            </a:prstGeom>
          </p:spPr>
          <p:txBody>
            <a:bodyPr wrap="none" lIns="0" tIns="0" rIns="0" bIns="0" rtlCol="0">
              <a:spAutoFit/>
            </a:bodyPr>
            <a:lstStyle/>
            <a:p>
              <a:pPr>
                <a:lnSpc>
                  <a:spcPct val="150000"/>
                </a:lnSpc>
                <a:buClr>
                  <a:schemeClr val="tx2"/>
                </a:buClr>
              </a:pPr>
              <a:r>
                <a:rPr lang="de-DE" dirty="0">
                  <a:solidFill>
                    <a:schemeClr val="bg1"/>
                  </a:solidFill>
                </a:rPr>
                <a:t>Control</a:t>
              </a:r>
            </a:p>
          </p:txBody>
        </p:sp>
        <p:sp>
          <p:nvSpPr>
            <p:cNvPr id="18" name="Textfeld 17"/>
            <p:cNvSpPr txBox="1"/>
            <p:nvPr/>
          </p:nvSpPr>
          <p:spPr>
            <a:xfrm>
              <a:off x="6697641" y="2538423"/>
              <a:ext cx="647613" cy="323165"/>
            </a:xfrm>
            <a:prstGeom prst="rect">
              <a:avLst/>
            </a:prstGeom>
          </p:spPr>
          <p:txBody>
            <a:bodyPr wrap="none" lIns="0" tIns="0" rIns="0" bIns="0" rtlCol="0">
              <a:spAutoFit/>
            </a:bodyPr>
            <a:lstStyle/>
            <a:p>
              <a:pPr>
                <a:lnSpc>
                  <a:spcPct val="150000"/>
                </a:lnSpc>
                <a:buClr>
                  <a:schemeClr val="tx2"/>
                </a:buClr>
              </a:pPr>
              <a:r>
                <a:rPr lang="de-DE" dirty="0">
                  <a:solidFill>
                    <a:schemeClr val="bg1"/>
                  </a:solidFill>
                </a:rPr>
                <a:t>Execute</a:t>
              </a:r>
            </a:p>
          </p:txBody>
        </p:sp>
        <p:sp>
          <p:nvSpPr>
            <p:cNvPr id="19" name="Textfeld 18"/>
            <p:cNvSpPr txBox="1"/>
            <p:nvPr/>
          </p:nvSpPr>
          <p:spPr>
            <a:xfrm>
              <a:off x="7921988" y="3127824"/>
              <a:ext cx="676467"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Maintain</a:t>
              </a:r>
              <a:endParaRPr lang="de-DE" dirty="0">
                <a:solidFill>
                  <a:schemeClr val="bg1"/>
                </a:solidFill>
              </a:endParaRPr>
            </a:p>
          </p:txBody>
        </p:sp>
      </p:grpSp>
      <p:sp>
        <p:nvSpPr>
          <p:cNvPr id="28" name="Abgerundetes Rechteck 27"/>
          <p:cNvSpPr/>
          <p:nvPr>
            <p:custDataLst>
              <p:tags r:id="rId3"/>
            </p:custDataLst>
          </p:nvPr>
        </p:nvSpPr>
        <p:spPr>
          <a:xfrm>
            <a:off x="4147312" y="1707654"/>
            <a:ext cx="936104" cy="156420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50" name="Gruppieren 49"/>
          <p:cNvGrpSpPr/>
          <p:nvPr>
            <p:custDataLst>
              <p:tags r:id="rId4"/>
            </p:custDataLst>
          </p:nvPr>
        </p:nvGrpSpPr>
        <p:grpSpPr>
          <a:xfrm>
            <a:off x="5710681" y="3507855"/>
            <a:ext cx="2765551" cy="497315"/>
            <a:chOff x="5710680" y="3507854"/>
            <a:chExt cx="2765551" cy="497315"/>
          </a:xfrm>
        </p:grpSpPr>
        <p:sp>
          <p:nvSpPr>
            <p:cNvPr id="36" name="Pfeil nach unten 35"/>
            <p:cNvSpPr/>
            <p:nvPr>
              <p:custDataLst>
                <p:tags r:id="rId9"/>
              </p:custDataLst>
            </p:nvPr>
          </p:nvSpPr>
          <p:spPr>
            <a:xfrm flipV="1">
              <a:off x="5746668" y="3507854"/>
              <a:ext cx="216025" cy="324000"/>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5" name="Rechteck 34"/>
            <p:cNvSpPr/>
            <p:nvPr>
              <p:custDataLst>
                <p:tags r:id="rId10"/>
              </p:custDataLst>
            </p:nvPr>
          </p:nvSpPr>
          <p:spPr>
            <a:xfrm>
              <a:off x="5710680" y="3789145"/>
              <a:ext cx="2765551" cy="21602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Klassischer </a:t>
              </a:r>
              <a:r>
                <a:rPr lang="de-DE" dirty="0" err="1"/>
                <a:t>Incident</a:t>
              </a:r>
              <a:r>
                <a:rPr lang="de-DE" dirty="0"/>
                <a:t> Response</a:t>
              </a:r>
            </a:p>
          </p:txBody>
        </p:sp>
        <p:sp>
          <p:nvSpPr>
            <p:cNvPr id="37" name="Pfeil nach unten 36"/>
            <p:cNvSpPr/>
            <p:nvPr>
              <p:custDataLst>
                <p:tags r:id="rId11"/>
              </p:custDataLst>
            </p:nvPr>
          </p:nvSpPr>
          <p:spPr>
            <a:xfrm flipV="1">
              <a:off x="6985442" y="3507854"/>
              <a:ext cx="216025" cy="324000"/>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 name="Pfeil nach unten 37"/>
            <p:cNvSpPr/>
            <p:nvPr>
              <p:custDataLst>
                <p:tags r:id="rId12"/>
              </p:custDataLst>
            </p:nvPr>
          </p:nvSpPr>
          <p:spPr>
            <a:xfrm flipV="1">
              <a:off x="8224216" y="3507854"/>
              <a:ext cx="216025" cy="324000"/>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51" name="Gruppieren 50"/>
          <p:cNvGrpSpPr/>
          <p:nvPr>
            <p:custDataLst>
              <p:tags r:id="rId5"/>
            </p:custDataLst>
          </p:nvPr>
        </p:nvGrpSpPr>
        <p:grpSpPr>
          <a:xfrm>
            <a:off x="755577" y="4137819"/>
            <a:ext cx="7720655" cy="535393"/>
            <a:chOff x="755576" y="4137818"/>
            <a:chExt cx="7720655" cy="535393"/>
          </a:xfrm>
        </p:grpSpPr>
        <p:sp>
          <p:nvSpPr>
            <p:cNvPr id="39" name="Rechteck 38"/>
            <p:cNvSpPr/>
            <p:nvPr/>
          </p:nvSpPr>
          <p:spPr>
            <a:xfrm>
              <a:off x="755576" y="4419109"/>
              <a:ext cx="7720655" cy="254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Proaktiver </a:t>
              </a:r>
              <a:r>
                <a:rPr lang="de-DE" dirty="0" err="1"/>
                <a:t>Incident</a:t>
              </a:r>
              <a:r>
                <a:rPr lang="de-DE" dirty="0"/>
                <a:t> Response</a:t>
              </a:r>
            </a:p>
          </p:txBody>
        </p:sp>
        <p:sp>
          <p:nvSpPr>
            <p:cNvPr id="40" name="Pfeil nach unten 39"/>
            <p:cNvSpPr/>
            <p:nvPr/>
          </p:nvSpPr>
          <p:spPr>
            <a:xfrm flipV="1">
              <a:off x="5746668" y="4137818"/>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1" name="Pfeil nach unten 40"/>
            <p:cNvSpPr/>
            <p:nvPr/>
          </p:nvSpPr>
          <p:spPr>
            <a:xfrm flipV="1">
              <a:off x="6985442" y="4137818"/>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2" name="Pfeil nach unten 41"/>
            <p:cNvSpPr/>
            <p:nvPr/>
          </p:nvSpPr>
          <p:spPr>
            <a:xfrm flipV="1">
              <a:off x="8224216" y="4137818"/>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 name="Pfeil nach unten 42"/>
            <p:cNvSpPr/>
            <p:nvPr/>
          </p:nvSpPr>
          <p:spPr>
            <a:xfrm flipV="1">
              <a:off x="2030346" y="4137818"/>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4" name="Pfeil nach unten 43"/>
            <p:cNvSpPr/>
            <p:nvPr/>
          </p:nvSpPr>
          <p:spPr>
            <a:xfrm flipV="1">
              <a:off x="3269120" y="4137818"/>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5" name="Pfeil nach unten 44"/>
            <p:cNvSpPr/>
            <p:nvPr/>
          </p:nvSpPr>
          <p:spPr>
            <a:xfrm flipV="1">
              <a:off x="4507894" y="4137818"/>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Pfeil nach unten 45"/>
            <p:cNvSpPr/>
            <p:nvPr/>
          </p:nvSpPr>
          <p:spPr>
            <a:xfrm flipV="1">
              <a:off x="791563" y="4137818"/>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47" name="Abgerundetes Rechteck 46"/>
          <p:cNvSpPr/>
          <p:nvPr>
            <p:custDataLst>
              <p:tags r:id="rId6"/>
            </p:custDataLst>
          </p:nvPr>
        </p:nvSpPr>
        <p:spPr>
          <a:xfrm>
            <a:off x="6671159" y="1752429"/>
            <a:ext cx="2029785" cy="151943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Rechteck 47"/>
          <p:cNvSpPr/>
          <p:nvPr/>
        </p:nvSpPr>
        <p:spPr>
          <a:xfrm>
            <a:off x="4283438" y="1707654"/>
            <a:ext cx="593432" cy="415498"/>
          </a:xfrm>
          <a:prstGeom prst="rect">
            <a:avLst/>
          </a:prstGeom>
        </p:spPr>
        <p:txBody>
          <a:bodyPr wrap="none">
            <a:spAutoFit/>
          </a:bodyPr>
          <a:lstStyle/>
          <a:p>
            <a:pPr>
              <a:lnSpc>
                <a:spcPct val="150000"/>
              </a:lnSpc>
              <a:buClr>
                <a:schemeClr val="tx2"/>
              </a:buClr>
            </a:pPr>
            <a:r>
              <a:rPr lang="de-DE" dirty="0"/>
              <a:t>Hack</a:t>
            </a:r>
          </a:p>
        </p:txBody>
      </p:sp>
      <p:sp>
        <p:nvSpPr>
          <p:cNvPr id="49" name="Rechteck 48"/>
          <p:cNvSpPr/>
          <p:nvPr>
            <p:custDataLst>
              <p:tags r:id="rId7"/>
            </p:custDataLst>
          </p:nvPr>
        </p:nvSpPr>
        <p:spPr>
          <a:xfrm>
            <a:off x="6823831" y="1707654"/>
            <a:ext cx="1797287" cy="415498"/>
          </a:xfrm>
          <a:prstGeom prst="rect">
            <a:avLst/>
          </a:prstGeom>
        </p:spPr>
        <p:txBody>
          <a:bodyPr wrap="none">
            <a:spAutoFit/>
          </a:bodyPr>
          <a:lstStyle/>
          <a:p>
            <a:pPr>
              <a:lnSpc>
                <a:spcPct val="150000"/>
              </a:lnSpc>
              <a:buClr>
                <a:schemeClr val="tx2"/>
              </a:buClr>
            </a:pPr>
            <a:r>
              <a:rPr lang="de-DE" dirty="0"/>
              <a:t>Missionsziel erreicht</a:t>
            </a:r>
          </a:p>
        </p:txBody>
      </p:sp>
      <p:sp>
        <p:nvSpPr>
          <p:cNvPr id="52" name="Fußzeilenplatzhalter 3"/>
          <p:cNvSpPr txBox="1">
            <a:spLocks/>
          </p:cNvSpPr>
          <p:nvPr>
            <p:custDataLst>
              <p:tags r:id="rId8"/>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3877155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a:xfrm>
            <a:off x="8156735" y="4968000"/>
            <a:ext cx="838800" cy="175500"/>
          </a:xfrm>
        </p:spPr>
        <p:txBody>
          <a:bodyPr/>
          <a:lstStyle/>
          <a:p>
            <a:fld id="{46430636-4EF0-42A0-B5AD-9219CDF46172}" type="slidenum">
              <a:rPr lang="de-DE" sz="900"/>
              <a:pPr/>
              <a:t>106</a:t>
            </a:fld>
            <a:endParaRPr lang="de-DE" sz="900" dirty="0"/>
          </a:p>
        </p:txBody>
      </p:sp>
      <p:sp>
        <p:nvSpPr>
          <p:cNvPr id="4" name="Titel 3"/>
          <p:cNvSpPr>
            <a:spLocks noGrp="1"/>
          </p:cNvSpPr>
          <p:nvPr>
            <p:ph type="title"/>
            <p:custDataLst>
              <p:tags r:id="rId1"/>
            </p:custDataLst>
          </p:nvPr>
        </p:nvSpPr>
        <p:spPr/>
        <p:txBody>
          <a:bodyPr/>
          <a:lstStyle/>
          <a:p>
            <a:r>
              <a:rPr lang="de-DE" dirty="0" smtClean="0"/>
              <a:t>Early </a:t>
            </a:r>
            <a:r>
              <a:rPr lang="de-DE" dirty="0" err="1" smtClean="0"/>
              <a:t>Detection</a:t>
            </a:r>
            <a:r>
              <a:rPr lang="de-DE" dirty="0" smtClean="0"/>
              <a:t> ist besser</a:t>
            </a:r>
            <a:endParaRPr lang="de-DE" dirty="0"/>
          </a:p>
        </p:txBody>
      </p:sp>
      <p:grpSp>
        <p:nvGrpSpPr>
          <p:cNvPr id="20" name="Gruppieren 19"/>
          <p:cNvGrpSpPr/>
          <p:nvPr>
            <p:custDataLst>
              <p:tags r:id="rId2"/>
            </p:custDataLst>
          </p:nvPr>
        </p:nvGrpSpPr>
        <p:grpSpPr>
          <a:xfrm>
            <a:off x="467545" y="2096454"/>
            <a:ext cx="8280000" cy="1008112"/>
            <a:chOff x="395536" y="2499742"/>
            <a:chExt cx="8280000" cy="1008112"/>
          </a:xfrm>
        </p:grpSpPr>
        <p:sp>
          <p:nvSpPr>
            <p:cNvPr id="5" name="Rechteck 4"/>
            <p:cNvSpPr/>
            <p:nvPr/>
          </p:nvSpPr>
          <p:spPr>
            <a:xfrm>
              <a:off x="395536" y="2499742"/>
              <a:ext cx="8280000" cy="1008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Ellipse 5"/>
            <p:cNvSpPr/>
            <p:nvPr>
              <p:custDataLst>
                <p:tags r:id="rId12"/>
              </p:custDataLst>
            </p:nvPr>
          </p:nvSpPr>
          <p:spPr>
            <a:xfrm>
              <a:off x="683568"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custDataLst>
                <p:tags r:id="rId13"/>
              </p:custDataLst>
            </p:nvPr>
          </p:nvSpPr>
          <p:spPr>
            <a:xfrm>
              <a:off x="1922344"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custDataLst>
                <p:tags r:id="rId14"/>
              </p:custDataLst>
            </p:nvPr>
          </p:nvSpPr>
          <p:spPr>
            <a:xfrm>
              <a:off x="3161120"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Ellipse 8"/>
            <p:cNvSpPr/>
            <p:nvPr>
              <p:custDataLst>
                <p:tags r:id="rId15"/>
              </p:custDataLst>
            </p:nvPr>
          </p:nvSpPr>
          <p:spPr>
            <a:xfrm>
              <a:off x="4399896"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Ellipse 9"/>
            <p:cNvSpPr/>
            <p:nvPr>
              <p:custDataLst>
                <p:tags r:id="rId16"/>
              </p:custDataLst>
            </p:nvPr>
          </p:nvSpPr>
          <p:spPr>
            <a:xfrm>
              <a:off x="5638672"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p:cNvSpPr/>
            <p:nvPr>
              <p:custDataLst>
                <p:tags r:id="rId17"/>
              </p:custDataLst>
            </p:nvPr>
          </p:nvSpPr>
          <p:spPr>
            <a:xfrm>
              <a:off x="6877448"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p:cNvSpPr/>
            <p:nvPr>
              <p:custDataLst>
                <p:tags r:id="rId18"/>
              </p:custDataLst>
            </p:nvPr>
          </p:nvSpPr>
          <p:spPr>
            <a:xfrm>
              <a:off x="8116222"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p:cNvSpPr txBox="1"/>
            <p:nvPr/>
          </p:nvSpPr>
          <p:spPr>
            <a:xfrm>
              <a:off x="568683" y="3137811"/>
              <a:ext cx="517770"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Recon</a:t>
              </a:r>
              <a:endParaRPr lang="de-DE" dirty="0">
                <a:solidFill>
                  <a:schemeClr val="bg1"/>
                </a:solidFill>
              </a:endParaRPr>
            </a:p>
          </p:txBody>
        </p:sp>
        <p:sp>
          <p:nvSpPr>
            <p:cNvPr id="14" name="Textfeld 13"/>
            <p:cNvSpPr txBox="1"/>
            <p:nvPr/>
          </p:nvSpPr>
          <p:spPr>
            <a:xfrm>
              <a:off x="1619939" y="2538423"/>
              <a:ext cx="892809"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Weaponize</a:t>
              </a:r>
              <a:endParaRPr lang="de-DE" dirty="0">
                <a:solidFill>
                  <a:schemeClr val="bg1"/>
                </a:solidFill>
              </a:endParaRPr>
            </a:p>
          </p:txBody>
        </p:sp>
        <p:sp>
          <p:nvSpPr>
            <p:cNvPr id="15" name="Textfeld 14"/>
            <p:cNvSpPr txBox="1"/>
            <p:nvPr/>
          </p:nvSpPr>
          <p:spPr>
            <a:xfrm>
              <a:off x="3026197" y="3137811"/>
              <a:ext cx="557845"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Deliver</a:t>
              </a:r>
              <a:endParaRPr lang="de-DE" dirty="0">
                <a:solidFill>
                  <a:schemeClr val="bg1"/>
                </a:solidFill>
              </a:endParaRPr>
            </a:p>
          </p:txBody>
        </p:sp>
        <p:sp>
          <p:nvSpPr>
            <p:cNvPr id="16" name="Textfeld 15"/>
            <p:cNvSpPr txBox="1"/>
            <p:nvPr/>
          </p:nvSpPr>
          <p:spPr>
            <a:xfrm>
              <a:off x="4274591" y="2538423"/>
              <a:ext cx="538609"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Exploit</a:t>
              </a:r>
              <a:endParaRPr lang="de-DE" dirty="0">
                <a:solidFill>
                  <a:schemeClr val="bg1"/>
                </a:solidFill>
              </a:endParaRPr>
            </a:p>
          </p:txBody>
        </p:sp>
        <p:sp>
          <p:nvSpPr>
            <p:cNvPr id="17" name="Textfeld 16"/>
            <p:cNvSpPr txBox="1"/>
            <p:nvPr/>
          </p:nvSpPr>
          <p:spPr>
            <a:xfrm>
              <a:off x="5494131" y="3137811"/>
              <a:ext cx="577081" cy="323165"/>
            </a:xfrm>
            <a:prstGeom prst="rect">
              <a:avLst/>
            </a:prstGeom>
          </p:spPr>
          <p:txBody>
            <a:bodyPr wrap="none" lIns="0" tIns="0" rIns="0" bIns="0" rtlCol="0">
              <a:spAutoFit/>
            </a:bodyPr>
            <a:lstStyle/>
            <a:p>
              <a:pPr>
                <a:lnSpc>
                  <a:spcPct val="150000"/>
                </a:lnSpc>
                <a:buClr>
                  <a:schemeClr val="tx2"/>
                </a:buClr>
              </a:pPr>
              <a:r>
                <a:rPr lang="de-DE" dirty="0">
                  <a:solidFill>
                    <a:schemeClr val="bg1"/>
                  </a:solidFill>
                </a:rPr>
                <a:t>Control</a:t>
              </a:r>
            </a:p>
          </p:txBody>
        </p:sp>
        <p:sp>
          <p:nvSpPr>
            <p:cNvPr id="18" name="Textfeld 17"/>
            <p:cNvSpPr txBox="1"/>
            <p:nvPr/>
          </p:nvSpPr>
          <p:spPr>
            <a:xfrm>
              <a:off x="6697641" y="2538423"/>
              <a:ext cx="647613" cy="323165"/>
            </a:xfrm>
            <a:prstGeom prst="rect">
              <a:avLst/>
            </a:prstGeom>
          </p:spPr>
          <p:txBody>
            <a:bodyPr wrap="none" lIns="0" tIns="0" rIns="0" bIns="0" rtlCol="0">
              <a:spAutoFit/>
            </a:bodyPr>
            <a:lstStyle/>
            <a:p>
              <a:pPr>
                <a:lnSpc>
                  <a:spcPct val="150000"/>
                </a:lnSpc>
                <a:buClr>
                  <a:schemeClr val="tx2"/>
                </a:buClr>
              </a:pPr>
              <a:r>
                <a:rPr lang="de-DE" dirty="0">
                  <a:solidFill>
                    <a:schemeClr val="bg1"/>
                  </a:solidFill>
                </a:rPr>
                <a:t>Execute</a:t>
              </a:r>
            </a:p>
          </p:txBody>
        </p:sp>
        <p:sp>
          <p:nvSpPr>
            <p:cNvPr id="19" name="Textfeld 18"/>
            <p:cNvSpPr txBox="1"/>
            <p:nvPr/>
          </p:nvSpPr>
          <p:spPr>
            <a:xfrm>
              <a:off x="7921988" y="3127824"/>
              <a:ext cx="676467"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Maintain</a:t>
              </a:r>
              <a:endParaRPr lang="de-DE" dirty="0">
                <a:solidFill>
                  <a:schemeClr val="bg1"/>
                </a:solidFill>
              </a:endParaRPr>
            </a:p>
          </p:txBody>
        </p:sp>
      </p:grpSp>
      <p:sp>
        <p:nvSpPr>
          <p:cNvPr id="28" name="Abgerundetes Rechteck 27"/>
          <p:cNvSpPr/>
          <p:nvPr>
            <p:custDataLst>
              <p:tags r:id="rId3"/>
            </p:custDataLst>
          </p:nvPr>
        </p:nvSpPr>
        <p:spPr>
          <a:xfrm>
            <a:off x="4147312" y="1707654"/>
            <a:ext cx="936104" cy="156420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50" name="Gruppieren 49"/>
          <p:cNvGrpSpPr/>
          <p:nvPr>
            <p:custDataLst>
              <p:tags r:id="rId4"/>
            </p:custDataLst>
          </p:nvPr>
        </p:nvGrpSpPr>
        <p:grpSpPr>
          <a:xfrm>
            <a:off x="5710681" y="3507855"/>
            <a:ext cx="2765551" cy="497315"/>
            <a:chOff x="5710680" y="3507854"/>
            <a:chExt cx="2765551" cy="497315"/>
          </a:xfrm>
        </p:grpSpPr>
        <p:sp>
          <p:nvSpPr>
            <p:cNvPr id="36" name="Pfeil nach unten 35"/>
            <p:cNvSpPr/>
            <p:nvPr>
              <p:custDataLst>
                <p:tags r:id="rId8"/>
              </p:custDataLst>
            </p:nvPr>
          </p:nvSpPr>
          <p:spPr>
            <a:xfrm flipV="1">
              <a:off x="5746668" y="3507854"/>
              <a:ext cx="216025" cy="324000"/>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5" name="Rechteck 34"/>
            <p:cNvSpPr/>
            <p:nvPr>
              <p:custDataLst>
                <p:tags r:id="rId9"/>
              </p:custDataLst>
            </p:nvPr>
          </p:nvSpPr>
          <p:spPr>
            <a:xfrm>
              <a:off x="5710680" y="3789145"/>
              <a:ext cx="2765551" cy="21602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Late</a:t>
              </a:r>
              <a:r>
                <a:rPr lang="de-DE" dirty="0"/>
                <a:t> </a:t>
              </a:r>
              <a:r>
                <a:rPr lang="de-DE" dirty="0" err="1"/>
                <a:t>Detection</a:t>
              </a:r>
              <a:endParaRPr lang="de-DE" dirty="0"/>
            </a:p>
          </p:txBody>
        </p:sp>
        <p:sp>
          <p:nvSpPr>
            <p:cNvPr id="37" name="Pfeil nach unten 36"/>
            <p:cNvSpPr/>
            <p:nvPr>
              <p:custDataLst>
                <p:tags r:id="rId10"/>
              </p:custDataLst>
            </p:nvPr>
          </p:nvSpPr>
          <p:spPr>
            <a:xfrm flipV="1">
              <a:off x="6985442" y="3507854"/>
              <a:ext cx="216025" cy="324000"/>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 name="Pfeil nach unten 37"/>
            <p:cNvSpPr/>
            <p:nvPr>
              <p:custDataLst>
                <p:tags r:id="rId11"/>
              </p:custDataLst>
            </p:nvPr>
          </p:nvSpPr>
          <p:spPr>
            <a:xfrm flipV="1">
              <a:off x="8224216" y="3507854"/>
              <a:ext cx="216025" cy="324000"/>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39" name="Rechteck 38"/>
          <p:cNvSpPr/>
          <p:nvPr/>
        </p:nvSpPr>
        <p:spPr>
          <a:xfrm>
            <a:off x="755578" y="3751068"/>
            <a:ext cx="4129631" cy="254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Early </a:t>
            </a:r>
            <a:r>
              <a:rPr lang="de-DE" dirty="0" err="1"/>
              <a:t>Detection</a:t>
            </a:r>
            <a:endParaRPr lang="de-DE" dirty="0"/>
          </a:p>
        </p:txBody>
      </p:sp>
      <p:sp>
        <p:nvSpPr>
          <p:cNvPr id="43" name="Pfeil nach unten 42"/>
          <p:cNvSpPr/>
          <p:nvPr/>
        </p:nvSpPr>
        <p:spPr>
          <a:xfrm flipV="1">
            <a:off x="2030347" y="3469776"/>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4" name="Pfeil nach unten 43"/>
          <p:cNvSpPr/>
          <p:nvPr/>
        </p:nvSpPr>
        <p:spPr>
          <a:xfrm flipV="1">
            <a:off x="3269121" y="3469776"/>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5" name="Pfeil nach unten 44"/>
          <p:cNvSpPr/>
          <p:nvPr/>
        </p:nvSpPr>
        <p:spPr>
          <a:xfrm flipV="1">
            <a:off x="4507895" y="3469776"/>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Pfeil nach unten 45"/>
          <p:cNvSpPr/>
          <p:nvPr/>
        </p:nvSpPr>
        <p:spPr>
          <a:xfrm flipV="1">
            <a:off x="791564" y="3469776"/>
            <a:ext cx="216025" cy="32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7" name="Abgerundetes Rechteck 46"/>
          <p:cNvSpPr/>
          <p:nvPr>
            <p:custDataLst>
              <p:tags r:id="rId5"/>
            </p:custDataLst>
          </p:nvPr>
        </p:nvSpPr>
        <p:spPr>
          <a:xfrm>
            <a:off x="6671159" y="1752429"/>
            <a:ext cx="2029785" cy="151943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Rechteck 47"/>
          <p:cNvSpPr/>
          <p:nvPr/>
        </p:nvSpPr>
        <p:spPr>
          <a:xfrm>
            <a:off x="4283438" y="1707654"/>
            <a:ext cx="593432" cy="415498"/>
          </a:xfrm>
          <a:prstGeom prst="rect">
            <a:avLst/>
          </a:prstGeom>
        </p:spPr>
        <p:txBody>
          <a:bodyPr wrap="none">
            <a:spAutoFit/>
          </a:bodyPr>
          <a:lstStyle/>
          <a:p>
            <a:pPr>
              <a:lnSpc>
                <a:spcPct val="150000"/>
              </a:lnSpc>
              <a:buClr>
                <a:schemeClr val="tx2"/>
              </a:buClr>
            </a:pPr>
            <a:r>
              <a:rPr lang="de-DE" dirty="0"/>
              <a:t>Hack</a:t>
            </a:r>
          </a:p>
        </p:txBody>
      </p:sp>
      <p:sp>
        <p:nvSpPr>
          <p:cNvPr id="49" name="Rechteck 48"/>
          <p:cNvSpPr/>
          <p:nvPr>
            <p:custDataLst>
              <p:tags r:id="rId6"/>
            </p:custDataLst>
          </p:nvPr>
        </p:nvSpPr>
        <p:spPr>
          <a:xfrm>
            <a:off x="6823831" y="1707654"/>
            <a:ext cx="1797287" cy="415498"/>
          </a:xfrm>
          <a:prstGeom prst="rect">
            <a:avLst/>
          </a:prstGeom>
        </p:spPr>
        <p:txBody>
          <a:bodyPr wrap="none">
            <a:spAutoFit/>
          </a:bodyPr>
          <a:lstStyle/>
          <a:p>
            <a:pPr>
              <a:lnSpc>
                <a:spcPct val="150000"/>
              </a:lnSpc>
              <a:buClr>
                <a:schemeClr val="tx2"/>
              </a:buClr>
            </a:pPr>
            <a:r>
              <a:rPr lang="de-DE" dirty="0"/>
              <a:t>Missionsziel erreicht</a:t>
            </a:r>
          </a:p>
        </p:txBody>
      </p:sp>
      <p:sp>
        <p:nvSpPr>
          <p:cNvPr id="40" name="Fußzeilenplatzhalter 3"/>
          <p:cNvSpPr txBox="1">
            <a:spLocks/>
          </p:cNvSpPr>
          <p:nvPr>
            <p:custDataLst>
              <p:tags r:id="rId7"/>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1065501172"/>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a:xfrm>
            <a:off x="8156735" y="4968000"/>
            <a:ext cx="838800" cy="175500"/>
          </a:xfrm>
        </p:spPr>
        <p:txBody>
          <a:bodyPr/>
          <a:lstStyle/>
          <a:p>
            <a:fld id="{46430636-4EF0-42A0-B5AD-9219CDF46172}" type="slidenum">
              <a:rPr lang="de-DE" sz="900"/>
              <a:pPr/>
              <a:t>107</a:t>
            </a:fld>
            <a:endParaRPr lang="de-DE" dirty="0"/>
          </a:p>
        </p:txBody>
      </p:sp>
      <p:sp>
        <p:nvSpPr>
          <p:cNvPr id="4" name="Titel 3"/>
          <p:cNvSpPr>
            <a:spLocks noGrp="1"/>
          </p:cNvSpPr>
          <p:nvPr>
            <p:ph type="title"/>
            <p:custDataLst>
              <p:tags r:id="rId1"/>
            </p:custDataLst>
          </p:nvPr>
        </p:nvSpPr>
        <p:spPr/>
        <p:txBody>
          <a:bodyPr/>
          <a:lstStyle/>
          <a:p>
            <a:r>
              <a:rPr lang="de-DE" dirty="0" smtClean="0"/>
              <a:t>Synthese darf nicht vernachlässigt werden</a:t>
            </a:r>
            <a:endParaRPr lang="de-DE" dirty="0"/>
          </a:p>
        </p:txBody>
      </p:sp>
      <p:grpSp>
        <p:nvGrpSpPr>
          <p:cNvPr id="20" name="Gruppieren 19"/>
          <p:cNvGrpSpPr/>
          <p:nvPr>
            <p:custDataLst>
              <p:tags r:id="rId2"/>
            </p:custDataLst>
          </p:nvPr>
        </p:nvGrpSpPr>
        <p:grpSpPr>
          <a:xfrm>
            <a:off x="467545" y="2096454"/>
            <a:ext cx="8280000" cy="1008112"/>
            <a:chOff x="395536" y="2499742"/>
            <a:chExt cx="8280000" cy="1008112"/>
          </a:xfrm>
        </p:grpSpPr>
        <p:sp>
          <p:nvSpPr>
            <p:cNvPr id="5" name="Rechteck 4"/>
            <p:cNvSpPr/>
            <p:nvPr/>
          </p:nvSpPr>
          <p:spPr>
            <a:xfrm>
              <a:off x="395536" y="2499742"/>
              <a:ext cx="8280000" cy="1008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Ellipse 5"/>
            <p:cNvSpPr/>
            <p:nvPr>
              <p:custDataLst>
                <p:tags r:id="rId8"/>
              </p:custDataLst>
            </p:nvPr>
          </p:nvSpPr>
          <p:spPr>
            <a:xfrm>
              <a:off x="683568"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custDataLst>
                <p:tags r:id="rId9"/>
              </p:custDataLst>
            </p:nvPr>
          </p:nvSpPr>
          <p:spPr>
            <a:xfrm>
              <a:off x="1922344"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custDataLst>
                <p:tags r:id="rId10"/>
              </p:custDataLst>
            </p:nvPr>
          </p:nvSpPr>
          <p:spPr>
            <a:xfrm>
              <a:off x="3161120"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Ellipse 8"/>
            <p:cNvSpPr/>
            <p:nvPr>
              <p:custDataLst>
                <p:tags r:id="rId11"/>
              </p:custDataLst>
            </p:nvPr>
          </p:nvSpPr>
          <p:spPr>
            <a:xfrm>
              <a:off x="4399896"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Ellipse 9"/>
            <p:cNvSpPr/>
            <p:nvPr>
              <p:custDataLst>
                <p:tags r:id="rId12"/>
              </p:custDataLst>
            </p:nvPr>
          </p:nvSpPr>
          <p:spPr>
            <a:xfrm>
              <a:off x="5638672"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p:cNvSpPr/>
            <p:nvPr>
              <p:custDataLst>
                <p:tags r:id="rId13"/>
              </p:custDataLst>
            </p:nvPr>
          </p:nvSpPr>
          <p:spPr>
            <a:xfrm>
              <a:off x="6877448"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p:cNvSpPr/>
            <p:nvPr>
              <p:custDataLst>
                <p:tags r:id="rId14"/>
              </p:custDataLst>
            </p:nvPr>
          </p:nvSpPr>
          <p:spPr>
            <a:xfrm>
              <a:off x="8116222" y="2859798"/>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p:cNvSpPr txBox="1"/>
            <p:nvPr/>
          </p:nvSpPr>
          <p:spPr>
            <a:xfrm>
              <a:off x="568683" y="3137811"/>
              <a:ext cx="517770"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Recon</a:t>
              </a:r>
              <a:endParaRPr lang="de-DE" dirty="0">
                <a:solidFill>
                  <a:schemeClr val="bg1"/>
                </a:solidFill>
              </a:endParaRPr>
            </a:p>
          </p:txBody>
        </p:sp>
        <p:sp>
          <p:nvSpPr>
            <p:cNvPr id="14" name="Textfeld 13"/>
            <p:cNvSpPr txBox="1"/>
            <p:nvPr/>
          </p:nvSpPr>
          <p:spPr>
            <a:xfrm>
              <a:off x="1619939" y="2538423"/>
              <a:ext cx="892809"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Weaponize</a:t>
              </a:r>
              <a:endParaRPr lang="de-DE" dirty="0">
                <a:solidFill>
                  <a:schemeClr val="bg1"/>
                </a:solidFill>
              </a:endParaRPr>
            </a:p>
          </p:txBody>
        </p:sp>
        <p:sp>
          <p:nvSpPr>
            <p:cNvPr id="15" name="Textfeld 14"/>
            <p:cNvSpPr txBox="1"/>
            <p:nvPr/>
          </p:nvSpPr>
          <p:spPr>
            <a:xfrm>
              <a:off x="3026197" y="3137811"/>
              <a:ext cx="557845"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Deliver</a:t>
              </a:r>
              <a:endParaRPr lang="de-DE" dirty="0">
                <a:solidFill>
                  <a:schemeClr val="bg1"/>
                </a:solidFill>
              </a:endParaRPr>
            </a:p>
          </p:txBody>
        </p:sp>
        <p:sp>
          <p:nvSpPr>
            <p:cNvPr id="16" name="Textfeld 15"/>
            <p:cNvSpPr txBox="1"/>
            <p:nvPr/>
          </p:nvSpPr>
          <p:spPr>
            <a:xfrm>
              <a:off x="4274591" y="2538423"/>
              <a:ext cx="538609"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Exploit</a:t>
              </a:r>
              <a:endParaRPr lang="de-DE" dirty="0">
                <a:solidFill>
                  <a:schemeClr val="bg1"/>
                </a:solidFill>
              </a:endParaRPr>
            </a:p>
          </p:txBody>
        </p:sp>
        <p:sp>
          <p:nvSpPr>
            <p:cNvPr id="17" name="Textfeld 16"/>
            <p:cNvSpPr txBox="1"/>
            <p:nvPr/>
          </p:nvSpPr>
          <p:spPr>
            <a:xfrm>
              <a:off x="5494131" y="3137811"/>
              <a:ext cx="577081" cy="323165"/>
            </a:xfrm>
            <a:prstGeom prst="rect">
              <a:avLst/>
            </a:prstGeom>
          </p:spPr>
          <p:txBody>
            <a:bodyPr wrap="none" lIns="0" tIns="0" rIns="0" bIns="0" rtlCol="0">
              <a:spAutoFit/>
            </a:bodyPr>
            <a:lstStyle/>
            <a:p>
              <a:pPr>
                <a:lnSpc>
                  <a:spcPct val="150000"/>
                </a:lnSpc>
                <a:buClr>
                  <a:schemeClr val="tx2"/>
                </a:buClr>
              </a:pPr>
              <a:r>
                <a:rPr lang="de-DE" dirty="0">
                  <a:solidFill>
                    <a:schemeClr val="bg1"/>
                  </a:solidFill>
                </a:rPr>
                <a:t>Control</a:t>
              </a:r>
            </a:p>
          </p:txBody>
        </p:sp>
        <p:sp>
          <p:nvSpPr>
            <p:cNvPr id="18" name="Textfeld 17"/>
            <p:cNvSpPr txBox="1"/>
            <p:nvPr/>
          </p:nvSpPr>
          <p:spPr>
            <a:xfrm>
              <a:off x="6697641" y="2538423"/>
              <a:ext cx="647613" cy="323165"/>
            </a:xfrm>
            <a:prstGeom prst="rect">
              <a:avLst/>
            </a:prstGeom>
          </p:spPr>
          <p:txBody>
            <a:bodyPr wrap="none" lIns="0" tIns="0" rIns="0" bIns="0" rtlCol="0">
              <a:spAutoFit/>
            </a:bodyPr>
            <a:lstStyle/>
            <a:p>
              <a:pPr>
                <a:lnSpc>
                  <a:spcPct val="150000"/>
                </a:lnSpc>
                <a:buClr>
                  <a:schemeClr val="tx2"/>
                </a:buClr>
              </a:pPr>
              <a:r>
                <a:rPr lang="de-DE" dirty="0">
                  <a:solidFill>
                    <a:schemeClr val="bg1"/>
                  </a:solidFill>
                </a:rPr>
                <a:t>Execute</a:t>
              </a:r>
            </a:p>
          </p:txBody>
        </p:sp>
        <p:sp>
          <p:nvSpPr>
            <p:cNvPr id="19" name="Textfeld 18"/>
            <p:cNvSpPr txBox="1"/>
            <p:nvPr/>
          </p:nvSpPr>
          <p:spPr>
            <a:xfrm>
              <a:off x="7921988" y="3127824"/>
              <a:ext cx="676467" cy="323165"/>
            </a:xfrm>
            <a:prstGeom prst="rect">
              <a:avLst/>
            </a:prstGeom>
          </p:spPr>
          <p:txBody>
            <a:bodyPr wrap="none" lIns="0" tIns="0" rIns="0" bIns="0" rtlCol="0">
              <a:spAutoFit/>
            </a:bodyPr>
            <a:lstStyle/>
            <a:p>
              <a:pPr>
                <a:lnSpc>
                  <a:spcPct val="150000"/>
                </a:lnSpc>
                <a:buClr>
                  <a:schemeClr val="tx2"/>
                </a:buClr>
              </a:pPr>
              <a:r>
                <a:rPr lang="de-DE" dirty="0" err="1">
                  <a:solidFill>
                    <a:schemeClr val="bg1"/>
                  </a:solidFill>
                </a:rPr>
                <a:t>Maintain</a:t>
              </a:r>
              <a:endParaRPr lang="de-DE" dirty="0">
                <a:solidFill>
                  <a:schemeClr val="bg1"/>
                </a:solidFill>
              </a:endParaRPr>
            </a:p>
          </p:txBody>
        </p:sp>
      </p:grpSp>
      <p:sp>
        <p:nvSpPr>
          <p:cNvPr id="48" name="Rechteck 47"/>
          <p:cNvSpPr/>
          <p:nvPr/>
        </p:nvSpPr>
        <p:spPr>
          <a:xfrm>
            <a:off x="4139953" y="1757638"/>
            <a:ext cx="998991" cy="415498"/>
          </a:xfrm>
          <a:prstGeom prst="rect">
            <a:avLst/>
          </a:prstGeom>
        </p:spPr>
        <p:txBody>
          <a:bodyPr wrap="none">
            <a:spAutoFit/>
          </a:bodyPr>
          <a:lstStyle/>
          <a:p>
            <a:pPr>
              <a:lnSpc>
                <a:spcPct val="150000"/>
              </a:lnSpc>
              <a:buClr>
                <a:schemeClr val="tx2"/>
              </a:buClr>
            </a:pPr>
            <a:r>
              <a:rPr lang="de-DE" b="1" dirty="0" err="1">
                <a:solidFill>
                  <a:schemeClr val="accent6"/>
                </a:solidFill>
              </a:rPr>
              <a:t>Detection</a:t>
            </a:r>
            <a:endParaRPr lang="de-DE" b="1" dirty="0">
              <a:solidFill>
                <a:schemeClr val="accent6"/>
              </a:solidFill>
            </a:endParaRPr>
          </a:p>
        </p:txBody>
      </p:sp>
      <p:sp>
        <p:nvSpPr>
          <p:cNvPr id="22" name="Textfeld 21"/>
          <p:cNvSpPr txBox="1"/>
          <p:nvPr/>
        </p:nvSpPr>
        <p:spPr>
          <a:xfrm>
            <a:off x="3074713" y="1707655"/>
            <a:ext cx="727763" cy="369332"/>
          </a:xfrm>
          <a:prstGeom prst="rect">
            <a:avLst/>
          </a:prstGeom>
        </p:spPr>
        <p:txBody>
          <a:bodyPr wrap="none" lIns="0" tIns="0" rIns="0" bIns="0" rtlCol="0">
            <a:spAutoFit/>
          </a:bodyPr>
          <a:lstStyle/>
          <a:p>
            <a:pPr>
              <a:lnSpc>
                <a:spcPct val="150000"/>
              </a:lnSpc>
              <a:buClr>
                <a:schemeClr val="tx2"/>
              </a:buClr>
            </a:pPr>
            <a:r>
              <a:rPr lang="de-DE" sz="1600" dirty="0"/>
              <a:t>Analyse</a:t>
            </a:r>
          </a:p>
        </p:txBody>
      </p:sp>
      <p:sp>
        <p:nvSpPr>
          <p:cNvPr id="40" name="Textfeld 39"/>
          <p:cNvSpPr txBox="1"/>
          <p:nvPr/>
        </p:nvSpPr>
        <p:spPr>
          <a:xfrm>
            <a:off x="5490798" y="1707655"/>
            <a:ext cx="854401" cy="369332"/>
          </a:xfrm>
          <a:prstGeom prst="rect">
            <a:avLst/>
          </a:prstGeom>
        </p:spPr>
        <p:txBody>
          <a:bodyPr wrap="none" lIns="0" tIns="0" rIns="0" bIns="0" rtlCol="0">
            <a:spAutoFit/>
          </a:bodyPr>
          <a:lstStyle/>
          <a:p>
            <a:pPr>
              <a:lnSpc>
                <a:spcPct val="150000"/>
              </a:lnSpc>
              <a:buClr>
                <a:schemeClr val="tx2"/>
              </a:buClr>
            </a:pPr>
            <a:r>
              <a:rPr lang="de-DE" sz="1600" dirty="0"/>
              <a:t>Synthese</a:t>
            </a:r>
          </a:p>
        </p:txBody>
      </p:sp>
      <p:cxnSp>
        <p:nvCxnSpPr>
          <p:cNvPr id="24" name="Gerade Verbindung mit Pfeil 23"/>
          <p:cNvCxnSpPr/>
          <p:nvPr>
            <p:custDataLst>
              <p:tags r:id="rId3"/>
            </p:custDataLst>
          </p:nvPr>
        </p:nvCxnSpPr>
        <p:spPr>
          <a:xfrm>
            <a:off x="6444209" y="1915403"/>
            <a:ext cx="188802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flipH="1">
            <a:off x="1043576" y="1869493"/>
            <a:ext cx="187224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Abgerundetes Rechteck 26"/>
          <p:cNvSpPr/>
          <p:nvPr>
            <p:custDataLst>
              <p:tags r:id="rId4"/>
            </p:custDataLst>
          </p:nvPr>
        </p:nvSpPr>
        <p:spPr>
          <a:xfrm>
            <a:off x="5271202" y="1686560"/>
            <a:ext cx="3415598" cy="31174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Textfeld 28"/>
          <p:cNvSpPr txBox="1"/>
          <p:nvPr>
            <p:custDataLst>
              <p:tags r:id="rId5"/>
            </p:custDataLst>
          </p:nvPr>
        </p:nvSpPr>
        <p:spPr>
          <a:xfrm>
            <a:off x="5710681" y="3464623"/>
            <a:ext cx="2642711" cy="738664"/>
          </a:xfrm>
          <a:prstGeom prst="rect">
            <a:avLst/>
          </a:prstGeom>
        </p:spPr>
        <p:txBody>
          <a:bodyPr wrap="none" lIns="0" tIns="0" rIns="0" bIns="0" rtlCol="0">
            <a:spAutoFit/>
          </a:bodyPr>
          <a:lstStyle/>
          <a:p>
            <a:pPr>
              <a:buClr>
                <a:schemeClr val="tx2"/>
              </a:buClr>
            </a:pPr>
            <a:r>
              <a:rPr lang="de-DE" sz="1600" dirty="0"/>
              <a:t>Weiteres Verständnis um für </a:t>
            </a:r>
            <a:br>
              <a:rPr lang="de-DE" sz="1600" dirty="0"/>
            </a:br>
            <a:r>
              <a:rPr lang="de-DE" sz="1600" dirty="0"/>
              <a:t>die nächsten Angriffe besser </a:t>
            </a:r>
            <a:br>
              <a:rPr lang="de-DE" sz="1600" dirty="0"/>
            </a:br>
            <a:r>
              <a:rPr lang="de-DE" sz="1600" dirty="0"/>
              <a:t>gewappnet zu sein</a:t>
            </a:r>
          </a:p>
        </p:txBody>
      </p:sp>
      <p:sp>
        <p:nvSpPr>
          <p:cNvPr id="51" name="Abgerundetes Rechteck 50"/>
          <p:cNvSpPr/>
          <p:nvPr>
            <p:custDataLst>
              <p:tags r:id="rId6"/>
            </p:custDataLst>
          </p:nvPr>
        </p:nvSpPr>
        <p:spPr>
          <a:xfrm>
            <a:off x="563139" y="1686560"/>
            <a:ext cx="4563524" cy="31174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2" name="Textfeld 51"/>
          <p:cNvSpPr txBox="1"/>
          <p:nvPr/>
        </p:nvSpPr>
        <p:spPr>
          <a:xfrm>
            <a:off x="1398333" y="3382580"/>
            <a:ext cx="3206006" cy="984885"/>
          </a:xfrm>
          <a:prstGeom prst="rect">
            <a:avLst/>
          </a:prstGeom>
        </p:spPr>
        <p:txBody>
          <a:bodyPr wrap="none" lIns="0" tIns="0" rIns="0" bIns="0" rtlCol="0">
            <a:spAutoFit/>
          </a:bodyPr>
          <a:lstStyle/>
          <a:p>
            <a:pPr>
              <a:buClr>
                <a:schemeClr val="tx2"/>
              </a:buClr>
            </a:pPr>
            <a:r>
              <a:rPr lang="de-DE" sz="1600" dirty="0"/>
              <a:t>Untersuchung der eigenen</a:t>
            </a:r>
            <a:br>
              <a:rPr lang="de-DE" sz="1600" dirty="0"/>
            </a:br>
            <a:r>
              <a:rPr lang="de-DE" sz="1600" dirty="0"/>
              <a:t>Umgebung auf weitere </a:t>
            </a:r>
            <a:r>
              <a:rPr lang="de-DE" sz="1600" dirty="0" err="1"/>
              <a:t>Incidents</a:t>
            </a:r>
            <a:endParaRPr lang="de-DE" sz="1600" dirty="0"/>
          </a:p>
          <a:p>
            <a:pPr>
              <a:buClr>
                <a:schemeClr val="tx2"/>
              </a:buClr>
            </a:pPr>
            <a:r>
              <a:rPr lang="de-DE" sz="1600" dirty="0"/>
              <a:t/>
            </a:r>
            <a:br>
              <a:rPr lang="de-DE" sz="1600" dirty="0"/>
            </a:br>
            <a:r>
              <a:rPr lang="de-DE" sz="1600" dirty="0" err="1"/>
              <a:t>IoC</a:t>
            </a:r>
            <a:r>
              <a:rPr lang="de-DE" sz="1600" dirty="0"/>
              <a:t> Sharing mit „</a:t>
            </a:r>
            <a:r>
              <a:rPr lang="de-DE" sz="1600" dirty="0" err="1"/>
              <a:t>interested</a:t>
            </a:r>
            <a:r>
              <a:rPr lang="de-DE" sz="1600" dirty="0"/>
              <a:t> </a:t>
            </a:r>
            <a:r>
              <a:rPr lang="de-DE" sz="1600" dirty="0" err="1"/>
              <a:t>Parties</a:t>
            </a:r>
            <a:r>
              <a:rPr lang="de-DE" sz="1600" dirty="0"/>
              <a:t>“</a:t>
            </a:r>
          </a:p>
        </p:txBody>
      </p:sp>
      <p:sp>
        <p:nvSpPr>
          <p:cNvPr id="30" name="Fußzeilenplatzhalter 3"/>
          <p:cNvSpPr txBox="1">
            <a:spLocks/>
          </p:cNvSpPr>
          <p:nvPr>
            <p:custDataLst>
              <p:tags r:id="rId7"/>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638805564"/>
      </p:ext>
    </p:extLst>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z="900" dirty="0"/>
              <a:t>© </a:t>
            </a:r>
            <a:r>
              <a:rPr lang="de-DE" sz="900" dirty="0" err="1"/>
              <a:t>Computacenter</a:t>
            </a:r>
            <a:r>
              <a:rPr lang="de-DE" sz="900" dirty="0"/>
              <a:t> 2014</a:t>
            </a:r>
          </a:p>
        </p:txBody>
      </p:sp>
      <p:sp>
        <p:nvSpPr>
          <p:cNvPr id="3" name="Foliennummernplatzhalter 2"/>
          <p:cNvSpPr>
            <a:spLocks noGrp="1"/>
          </p:cNvSpPr>
          <p:nvPr>
            <p:ph type="sldNum" sz="quarter" idx="11"/>
          </p:nvPr>
        </p:nvSpPr>
        <p:spPr/>
        <p:txBody>
          <a:bodyPr/>
          <a:lstStyle/>
          <a:p>
            <a:fld id="{B3B7312D-0834-4A3D-BC38-862BF147B399}" type="slidenum">
              <a:rPr lang="de-DE" sz="900"/>
              <a:pPr/>
              <a:t>108</a:t>
            </a:fld>
            <a:endParaRPr lang="de-DE" dirty="0"/>
          </a:p>
        </p:txBody>
      </p:sp>
      <p:sp>
        <p:nvSpPr>
          <p:cNvPr id="4" name="Titel 3"/>
          <p:cNvSpPr>
            <a:spLocks noGrp="1"/>
          </p:cNvSpPr>
          <p:nvPr>
            <p:ph type="title"/>
            <p:custDataLst>
              <p:tags r:id="rId1"/>
            </p:custDataLst>
          </p:nvPr>
        </p:nvSpPr>
        <p:spPr/>
        <p:txBody>
          <a:bodyPr/>
          <a:lstStyle/>
          <a:p>
            <a:r>
              <a:rPr lang="de-DE" dirty="0" smtClean="0"/>
              <a:t>Nächster Schritt: Automatisierte Forensik &amp; Prävention</a:t>
            </a:r>
            <a:endParaRPr lang="de-DE" dirty="0"/>
          </a:p>
        </p:txBody>
      </p:sp>
      <p:sp>
        <p:nvSpPr>
          <p:cNvPr id="5" name="Rechteck 4"/>
          <p:cNvSpPr/>
          <p:nvPr/>
        </p:nvSpPr>
        <p:spPr>
          <a:xfrm>
            <a:off x="1460092" y="2057400"/>
            <a:ext cx="1028700" cy="951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AMP erkennt </a:t>
            </a:r>
            <a:r>
              <a:rPr lang="de-DE" sz="1050" b="1" dirty="0" err="1">
                <a:solidFill>
                  <a:schemeClr val="bg1"/>
                </a:solidFill>
              </a:rPr>
              <a:t>Suspicious</a:t>
            </a:r>
            <a:r>
              <a:rPr lang="de-DE" sz="1050" b="1" dirty="0">
                <a:solidFill>
                  <a:schemeClr val="bg1"/>
                </a:solidFill>
              </a:rPr>
              <a:t> </a:t>
            </a:r>
            <a:r>
              <a:rPr lang="de-DE" sz="1050" b="1" dirty="0" err="1">
                <a:solidFill>
                  <a:schemeClr val="bg1"/>
                </a:solidFill>
              </a:rPr>
              <a:t>Behaviour</a:t>
            </a:r>
            <a:endParaRPr lang="de-DE" sz="1050" b="1" dirty="0">
              <a:solidFill>
                <a:schemeClr val="bg1"/>
              </a:solidFill>
            </a:endParaRPr>
          </a:p>
        </p:txBody>
      </p:sp>
      <p:cxnSp>
        <p:nvCxnSpPr>
          <p:cNvPr id="7" name="Gerade Verbindung mit Pfeil 6"/>
          <p:cNvCxnSpPr>
            <a:stCxn id="5" idx="3"/>
          </p:cNvCxnSpPr>
          <p:nvPr/>
        </p:nvCxnSpPr>
        <p:spPr>
          <a:xfrm>
            <a:off x="2488792" y="2533036"/>
            <a:ext cx="376084"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920180" y="2057400"/>
            <a:ext cx="1028700" cy="951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Automatische </a:t>
            </a:r>
            <a:r>
              <a:rPr lang="de-DE" sz="1050" b="1" dirty="0">
                <a:solidFill>
                  <a:schemeClr val="bg1"/>
                </a:solidFill>
              </a:rPr>
              <a:t>Erstellung eines</a:t>
            </a:r>
          </a:p>
          <a:p>
            <a:pPr algn="ctr"/>
            <a:r>
              <a:rPr lang="de-DE" sz="1050" b="1" dirty="0" err="1">
                <a:solidFill>
                  <a:schemeClr val="bg1"/>
                </a:solidFill>
              </a:rPr>
              <a:t>IoC</a:t>
            </a:r>
            <a:endParaRPr lang="de-DE" sz="1050" b="1" dirty="0">
              <a:solidFill>
                <a:schemeClr val="bg1"/>
              </a:solidFill>
            </a:endParaRPr>
          </a:p>
        </p:txBody>
      </p:sp>
      <p:cxnSp>
        <p:nvCxnSpPr>
          <p:cNvPr id="10" name="Gerade Verbindung mit Pfeil 9"/>
          <p:cNvCxnSpPr/>
          <p:nvPr/>
        </p:nvCxnSpPr>
        <p:spPr>
          <a:xfrm>
            <a:off x="3948880" y="2533036"/>
            <a:ext cx="376084"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4380268" y="2057400"/>
            <a:ext cx="1028700" cy="951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Validierung &amp; Anpassung </a:t>
            </a:r>
            <a:r>
              <a:rPr lang="de-DE" sz="1050" dirty="0" err="1"/>
              <a:t>IoC</a:t>
            </a:r>
            <a:r>
              <a:rPr lang="de-DE" sz="1050" dirty="0"/>
              <a:t> durch Analysten</a:t>
            </a:r>
          </a:p>
        </p:txBody>
      </p:sp>
      <p:cxnSp>
        <p:nvCxnSpPr>
          <p:cNvPr id="12" name="Gerade Verbindung mit Pfeil 11"/>
          <p:cNvCxnSpPr/>
          <p:nvPr/>
        </p:nvCxnSpPr>
        <p:spPr>
          <a:xfrm>
            <a:off x="5408968" y="2910600"/>
            <a:ext cx="376084"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p:cNvSpPr/>
          <p:nvPr>
            <p:custDataLst>
              <p:tags r:id="rId2"/>
            </p:custDataLst>
          </p:nvPr>
        </p:nvSpPr>
        <p:spPr>
          <a:xfrm>
            <a:off x="5840356" y="2611942"/>
            <a:ext cx="1028700" cy="951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Automatische </a:t>
            </a:r>
            <a:r>
              <a:rPr lang="de-DE" sz="1050" b="1" dirty="0"/>
              <a:t>Anpassung der Prävention</a:t>
            </a:r>
          </a:p>
        </p:txBody>
      </p:sp>
      <p:cxnSp>
        <p:nvCxnSpPr>
          <p:cNvPr id="14" name="Gerade Verbindung mit Pfeil 13"/>
          <p:cNvCxnSpPr/>
          <p:nvPr/>
        </p:nvCxnSpPr>
        <p:spPr>
          <a:xfrm>
            <a:off x="5408968" y="2178467"/>
            <a:ext cx="376084"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hteck 14"/>
          <p:cNvSpPr/>
          <p:nvPr>
            <p:custDataLst>
              <p:tags r:id="rId3"/>
            </p:custDataLst>
          </p:nvPr>
        </p:nvSpPr>
        <p:spPr>
          <a:xfrm>
            <a:off x="5840356" y="1547971"/>
            <a:ext cx="1028700" cy="951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Automatisches </a:t>
            </a:r>
            <a:r>
              <a:rPr lang="de-DE" sz="1050" b="1" dirty="0"/>
              <a:t>Scannen der Umgebung </a:t>
            </a:r>
            <a:r>
              <a:rPr lang="de-DE" sz="1050" dirty="0"/>
              <a:t>mit dem </a:t>
            </a:r>
            <a:r>
              <a:rPr lang="de-DE" sz="1050" dirty="0" err="1"/>
              <a:t>IoC</a:t>
            </a:r>
            <a:endParaRPr lang="de-DE" sz="1050" dirty="0"/>
          </a:p>
        </p:txBody>
      </p:sp>
    </p:spTree>
    <p:extLst>
      <p:ext uri="{BB962C8B-B14F-4D97-AF65-F5344CB8AC3E}">
        <p14:creationId xmlns:p14="http://schemas.microsoft.com/office/powerpoint/2010/main" val="2015247261"/>
      </p:ext>
    </p:extLst>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z="900" dirty="0"/>
              <a:t>© </a:t>
            </a:r>
            <a:r>
              <a:rPr lang="de-DE" sz="900" dirty="0" err="1"/>
              <a:t>Computacenter</a:t>
            </a:r>
            <a:r>
              <a:rPr lang="de-DE" sz="900" dirty="0"/>
              <a:t> 2014</a:t>
            </a:r>
          </a:p>
        </p:txBody>
      </p:sp>
      <p:sp>
        <p:nvSpPr>
          <p:cNvPr id="3" name="Foliennummernplatzhalter 2"/>
          <p:cNvSpPr>
            <a:spLocks noGrp="1"/>
          </p:cNvSpPr>
          <p:nvPr>
            <p:ph type="sldNum" sz="quarter" idx="11"/>
          </p:nvPr>
        </p:nvSpPr>
        <p:spPr/>
        <p:txBody>
          <a:bodyPr/>
          <a:lstStyle/>
          <a:p>
            <a:fld id="{B3B7312D-0834-4A3D-BC38-862BF147B399}" type="slidenum">
              <a:rPr lang="de-DE" sz="900"/>
              <a:pPr/>
              <a:t>109</a:t>
            </a:fld>
            <a:endParaRPr lang="de-DE" sz="900" dirty="0"/>
          </a:p>
        </p:txBody>
      </p:sp>
      <p:sp>
        <p:nvSpPr>
          <p:cNvPr id="4" name="Titel 3"/>
          <p:cNvSpPr>
            <a:spLocks noGrp="1"/>
          </p:cNvSpPr>
          <p:nvPr>
            <p:ph type="title"/>
            <p:custDataLst>
              <p:tags r:id="rId1"/>
            </p:custDataLst>
          </p:nvPr>
        </p:nvSpPr>
        <p:spPr/>
        <p:txBody>
          <a:bodyPr/>
          <a:lstStyle/>
          <a:p>
            <a:r>
              <a:rPr lang="de-DE" dirty="0" smtClean="0"/>
              <a:t>Nächster Schritt: Mehr „Security Intelligenz“</a:t>
            </a:r>
            <a:endParaRPr lang="de-DE" dirty="0"/>
          </a:p>
        </p:txBody>
      </p:sp>
      <p:sp>
        <p:nvSpPr>
          <p:cNvPr id="5" name="Rechteck 4"/>
          <p:cNvSpPr/>
          <p:nvPr/>
        </p:nvSpPr>
        <p:spPr>
          <a:xfrm>
            <a:off x="731216" y="1481606"/>
            <a:ext cx="2454436" cy="24119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Non-Security Quellen:</a:t>
            </a:r>
            <a:br>
              <a:rPr lang="de-DE" sz="1050" dirty="0"/>
            </a:br>
            <a:r>
              <a:rPr lang="de-DE" sz="1050" dirty="0"/>
              <a:t/>
            </a:r>
            <a:br>
              <a:rPr lang="de-DE" sz="1050" dirty="0"/>
            </a:br>
            <a:r>
              <a:rPr lang="de-DE" sz="1050" dirty="0"/>
              <a:t>Identity Management</a:t>
            </a:r>
          </a:p>
          <a:p>
            <a:pPr algn="ctr"/>
            <a:endParaRPr lang="de-DE" sz="1050" dirty="0"/>
          </a:p>
          <a:p>
            <a:pPr algn="ctr"/>
            <a:r>
              <a:rPr lang="de-DE" sz="1050" dirty="0"/>
              <a:t>Business-Kontext</a:t>
            </a:r>
          </a:p>
          <a:p>
            <a:pPr algn="ctr"/>
            <a:endParaRPr lang="de-DE" sz="1050" dirty="0"/>
          </a:p>
          <a:p>
            <a:pPr algn="ctr"/>
            <a:r>
              <a:rPr lang="de-DE" sz="1050" dirty="0"/>
              <a:t>Daten-Klassifizierung</a:t>
            </a:r>
          </a:p>
          <a:p>
            <a:pPr algn="ctr"/>
            <a:endParaRPr lang="de-DE" sz="1050" dirty="0"/>
          </a:p>
          <a:p>
            <a:pPr algn="ctr"/>
            <a:r>
              <a:rPr lang="de-DE" sz="1050" dirty="0"/>
              <a:t>Compliance-Anforderungen</a:t>
            </a:r>
          </a:p>
        </p:txBody>
      </p:sp>
      <p:sp>
        <p:nvSpPr>
          <p:cNvPr id="16" name="Rechteck 15"/>
          <p:cNvSpPr/>
          <p:nvPr>
            <p:custDataLst>
              <p:tags r:id="rId2"/>
            </p:custDataLst>
          </p:nvPr>
        </p:nvSpPr>
        <p:spPr>
          <a:xfrm>
            <a:off x="4541235" y="1481605"/>
            <a:ext cx="2454436" cy="24119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Echte „Untergrund-Informationen“</a:t>
            </a:r>
          </a:p>
          <a:p>
            <a:pPr algn="ctr"/>
            <a:endParaRPr lang="de-DE" sz="1050" dirty="0"/>
          </a:p>
          <a:p>
            <a:pPr algn="ctr"/>
            <a:r>
              <a:rPr lang="de-DE" sz="1050" dirty="0"/>
              <a:t>Information-Sharing (Industrie / Peer-Gruppen)</a:t>
            </a:r>
          </a:p>
          <a:p>
            <a:pPr algn="ctr"/>
            <a:endParaRPr lang="de-DE" sz="1050" dirty="0"/>
          </a:p>
          <a:p>
            <a:pPr algn="ctr"/>
            <a:r>
              <a:rPr lang="de-DE" sz="1050" dirty="0"/>
              <a:t>Cross-</a:t>
            </a:r>
            <a:r>
              <a:rPr lang="de-DE" sz="1050" dirty="0" err="1"/>
              <a:t>Organisations</a:t>
            </a:r>
            <a:r>
              <a:rPr lang="de-DE" sz="1050" dirty="0"/>
              <a:t> Integration</a:t>
            </a:r>
          </a:p>
        </p:txBody>
      </p:sp>
    </p:spTree>
    <p:extLst>
      <p:ext uri="{BB962C8B-B14F-4D97-AF65-F5344CB8AC3E}">
        <p14:creationId xmlns:p14="http://schemas.microsoft.com/office/powerpoint/2010/main" val="415584985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Grafik 4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0" y="-68240"/>
            <a:ext cx="9280478" cy="6021972"/>
          </a:xfrm>
          <a:prstGeom prst="rect">
            <a:avLst/>
          </a:prstGeom>
        </p:spPr>
      </p:pic>
      <p:sp>
        <p:nvSpPr>
          <p:cNvPr id="3" name="Titel 1"/>
          <p:cNvSpPr txBox="1">
            <a:spLocks/>
          </p:cNvSpPr>
          <p:nvPr/>
        </p:nvSpPr>
        <p:spPr>
          <a:xfrm>
            <a:off x="285749" y="207169"/>
            <a:ext cx="8513867" cy="1082922"/>
          </a:xfrm>
          <a:prstGeom prst="rect">
            <a:avLst/>
          </a:prstGeom>
        </p:spPr>
        <p:txBody>
          <a:bodyPr/>
          <a:lstStyle/>
          <a:p>
            <a:pPr lvl="0">
              <a:lnSpc>
                <a:spcPct val="90000"/>
              </a:lnSpc>
              <a:spcBef>
                <a:spcPct val="0"/>
              </a:spcBef>
            </a:pPr>
            <a:r>
              <a:rPr lang="de-DE" sz="2550" b="1" cap="all" dirty="0" smtClean="0">
                <a:solidFill>
                  <a:srgbClr val="171A14"/>
                </a:solidFill>
                <a:latin typeface="+mj-lt"/>
                <a:ea typeface="+mj-ea"/>
                <a:cs typeface="+mj-cs"/>
              </a:rPr>
              <a:t>Ein Lösungsansatz: Der Unified Control Backbone</a:t>
            </a:r>
            <a:endParaRPr lang="de-DE" sz="2550" b="1" cap="all" dirty="0">
              <a:solidFill>
                <a:srgbClr val="171A14"/>
              </a:solidFill>
              <a:latin typeface="+mj-lt"/>
              <a:ea typeface="+mj-ea"/>
              <a:cs typeface="+mj-cs"/>
            </a:endParaRPr>
          </a:p>
        </p:txBody>
      </p:sp>
      <p:cxnSp>
        <p:nvCxnSpPr>
          <p:cNvPr id="4" name="Gerade Verbindung 3"/>
          <p:cNvCxnSpPr/>
          <p:nvPr/>
        </p:nvCxnSpPr>
        <p:spPr bwMode="auto">
          <a:xfrm>
            <a:off x="1296332" y="2830576"/>
            <a:ext cx="5157237" cy="1"/>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5" name="Gerade Verbindung 4"/>
          <p:cNvCxnSpPr/>
          <p:nvPr/>
        </p:nvCxnSpPr>
        <p:spPr bwMode="auto">
          <a:xfrm rot="16200000" flipV="1">
            <a:off x="1206266"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6" name="Gerade Verbindung 5"/>
          <p:cNvCxnSpPr/>
          <p:nvPr/>
        </p:nvCxnSpPr>
        <p:spPr bwMode="auto">
          <a:xfrm rot="16200000" flipV="1">
            <a:off x="1550338"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7" name="Gerade Verbindung 6"/>
          <p:cNvCxnSpPr/>
          <p:nvPr/>
        </p:nvCxnSpPr>
        <p:spPr bwMode="auto">
          <a:xfrm rot="16200000" flipV="1">
            <a:off x="1894411"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 name="Gerade Verbindung 7"/>
          <p:cNvCxnSpPr/>
          <p:nvPr/>
        </p:nvCxnSpPr>
        <p:spPr bwMode="auto">
          <a:xfrm rot="16200000" flipV="1">
            <a:off x="2238483"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 name="Gerade Verbindung 8"/>
          <p:cNvCxnSpPr/>
          <p:nvPr/>
        </p:nvCxnSpPr>
        <p:spPr bwMode="auto">
          <a:xfrm rot="16200000" flipV="1">
            <a:off x="2582555"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Gerade Verbindung 9"/>
          <p:cNvCxnSpPr/>
          <p:nvPr/>
        </p:nvCxnSpPr>
        <p:spPr bwMode="auto">
          <a:xfrm rot="16200000" flipV="1">
            <a:off x="2926628"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 name="Gerade Verbindung 10"/>
          <p:cNvCxnSpPr/>
          <p:nvPr/>
        </p:nvCxnSpPr>
        <p:spPr bwMode="auto">
          <a:xfrm rot="16200000" flipV="1">
            <a:off x="3270701"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 name="Gerade Verbindung 11"/>
          <p:cNvCxnSpPr/>
          <p:nvPr/>
        </p:nvCxnSpPr>
        <p:spPr bwMode="auto">
          <a:xfrm rot="16200000" flipV="1">
            <a:off x="3614774"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Gerade Verbindung 12"/>
          <p:cNvCxnSpPr/>
          <p:nvPr/>
        </p:nvCxnSpPr>
        <p:spPr bwMode="auto">
          <a:xfrm rot="16200000" flipV="1">
            <a:off x="3958846"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Gerade Verbindung 13"/>
          <p:cNvCxnSpPr/>
          <p:nvPr/>
        </p:nvCxnSpPr>
        <p:spPr bwMode="auto">
          <a:xfrm rot="16200000" flipV="1">
            <a:off x="4302919"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5" name="Gerade Verbindung 14"/>
          <p:cNvCxnSpPr/>
          <p:nvPr/>
        </p:nvCxnSpPr>
        <p:spPr bwMode="auto">
          <a:xfrm rot="16200000" flipV="1">
            <a:off x="4646991"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Gerade Verbindung 15"/>
          <p:cNvCxnSpPr/>
          <p:nvPr/>
        </p:nvCxnSpPr>
        <p:spPr bwMode="auto">
          <a:xfrm rot="16200000" flipV="1">
            <a:off x="4991064"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Gerade Verbindung 16"/>
          <p:cNvCxnSpPr/>
          <p:nvPr/>
        </p:nvCxnSpPr>
        <p:spPr bwMode="auto">
          <a:xfrm rot="16200000" flipV="1">
            <a:off x="5335136"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Gerade Verbindung 17"/>
          <p:cNvCxnSpPr/>
          <p:nvPr/>
        </p:nvCxnSpPr>
        <p:spPr bwMode="auto">
          <a:xfrm rot="16200000" flipV="1">
            <a:off x="5679209"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9" name="Gerade Verbindung 18"/>
          <p:cNvCxnSpPr/>
          <p:nvPr/>
        </p:nvCxnSpPr>
        <p:spPr bwMode="auto">
          <a:xfrm rot="16200000" flipV="1">
            <a:off x="6023282"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0" name="Gerade Verbindung 19"/>
          <p:cNvCxnSpPr/>
          <p:nvPr/>
        </p:nvCxnSpPr>
        <p:spPr bwMode="auto">
          <a:xfrm rot="16200000" flipV="1">
            <a:off x="6367359" y="2830557"/>
            <a:ext cx="178130" cy="36"/>
          </a:xfrm>
          <a:prstGeom prst="line">
            <a:avLst/>
          </a:prstGeom>
          <a:ln>
            <a:solidFill>
              <a:schemeClr val="tx1"/>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21" name="Textfeld 24"/>
          <p:cNvSpPr txBox="1">
            <a:spLocks/>
          </p:cNvSpPr>
          <p:nvPr>
            <p:custDataLst>
              <p:tags r:id="rId1"/>
            </p:custDataLst>
          </p:nvPr>
        </p:nvSpPr>
        <p:spPr>
          <a:xfrm>
            <a:off x="432011" y="814607"/>
            <a:ext cx="2304856" cy="936090"/>
          </a:xfrm>
          <a:prstGeom prst="rect">
            <a:avLst/>
          </a:prstGeom>
          <a:solidFill>
            <a:schemeClr val="bg1">
              <a:alpha val="85000"/>
            </a:schemeClr>
          </a:solidFill>
        </p:spPr>
        <p:txBody>
          <a:bodyPr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sz="1400" b="1" dirty="0">
                <a:solidFill>
                  <a:schemeClr val="accent1"/>
                </a:solidFill>
              </a:rPr>
              <a:t>Group-Security-Anforderungen</a:t>
            </a:r>
          </a:p>
          <a:p>
            <a:r>
              <a:rPr lang="de-DE" sz="1400" dirty="0">
                <a:solidFill>
                  <a:schemeClr val="tx2"/>
                </a:solidFill>
              </a:rPr>
              <a:t>Policies, Richtlinien </a:t>
            </a:r>
          </a:p>
          <a:p>
            <a:r>
              <a:rPr lang="de-DE" sz="1400" dirty="0">
                <a:solidFill>
                  <a:schemeClr val="tx2"/>
                </a:solidFill>
              </a:rPr>
              <a:t>Verfahrensanweisungen etc.</a:t>
            </a:r>
          </a:p>
        </p:txBody>
      </p:sp>
      <p:sp>
        <p:nvSpPr>
          <p:cNvPr id="22" name="Textfeld 22"/>
          <p:cNvSpPr txBox="1">
            <a:spLocks/>
          </p:cNvSpPr>
          <p:nvPr>
            <p:custDataLst>
              <p:tags r:id="rId2"/>
            </p:custDataLst>
          </p:nvPr>
        </p:nvSpPr>
        <p:spPr>
          <a:xfrm>
            <a:off x="4177403" y="814607"/>
            <a:ext cx="1890977" cy="969496"/>
          </a:xfrm>
          <a:prstGeom prst="rect">
            <a:avLst/>
          </a:prstGeom>
          <a:solidFill>
            <a:schemeClr val="bg1">
              <a:alpha val="85000"/>
            </a:schemeClr>
          </a:solidFill>
        </p:spPr>
        <p:txBody>
          <a:bodyPr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sz="1400" b="1" dirty="0">
                <a:solidFill>
                  <a:schemeClr val="accent1"/>
                </a:solidFill>
              </a:rPr>
              <a:t>Externe Anforderungen</a:t>
            </a:r>
          </a:p>
          <a:p>
            <a:r>
              <a:rPr lang="de-DE" sz="1400" dirty="0" smtClean="0">
                <a:solidFill>
                  <a:schemeClr val="tx2"/>
                </a:solidFill>
              </a:rPr>
              <a:t>BDSG</a:t>
            </a:r>
          </a:p>
          <a:p>
            <a:r>
              <a:rPr lang="de-DE" sz="1400" dirty="0" err="1" smtClean="0">
                <a:solidFill>
                  <a:schemeClr val="tx2"/>
                </a:solidFill>
              </a:rPr>
              <a:t>MaRisk</a:t>
            </a:r>
            <a:r>
              <a:rPr lang="de-DE" sz="1400" dirty="0" smtClean="0">
                <a:solidFill>
                  <a:schemeClr val="tx2"/>
                </a:solidFill>
              </a:rPr>
              <a:t>.</a:t>
            </a:r>
            <a:endParaRPr lang="de-DE" sz="1400" dirty="0">
              <a:solidFill>
                <a:schemeClr val="tx2"/>
              </a:solidFill>
            </a:endParaRPr>
          </a:p>
        </p:txBody>
      </p:sp>
      <p:sp>
        <p:nvSpPr>
          <p:cNvPr id="23" name="Textfeld 23"/>
          <p:cNvSpPr txBox="1">
            <a:spLocks/>
          </p:cNvSpPr>
          <p:nvPr>
            <p:custDataLst>
              <p:tags r:id="rId3"/>
            </p:custDataLst>
          </p:nvPr>
        </p:nvSpPr>
        <p:spPr>
          <a:xfrm>
            <a:off x="7060355" y="814606"/>
            <a:ext cx="897122" cy="969496"/>
          </a:xfrm>
          <a:prstGeom prst="rect">
            <a:avLst/>
          </a:prstGeom>
          <a:solidFill>
            <a:schemeClr val="bg1">
              <a:alpha val="85000"/>
            </a:schemeClr>
          </a:solidFill>
        </p:spPr>
        <p:txBody>
          <a:bodyPr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sz="1400" b="1" dirty="0">
                <a:solidFill>
                  <a:schemeClr val="accent1"/>
                </a:solidFill>
              </a:rPr>
              <a:t>Standards</a:t>
            </a:r>
          </a:p>
          <a:p>
            <a:r>
              <a:rPr lang="de-DE" sz="1400" dirty="0" err="1">
                <a:solidFill>
                  <a:schemeClr val="tx2"/>
                </a:solidFill>
              </a:rPr>
              <a:t>CobIT</a:t>
            </a:r>
            <a:r>
              <a:rPr lang="de-DE" sz="1400" dirty="0">
                <a:solidFill>
                  <a:schemeClr val="tx2"/>
                </a:solidFill>
              </a:rPr>
              <a:t> etc.</a:t>
            </a:r>
          </a:p>
        </p:txBody>
      </p:sp>
      <p:sp>
        <p:nvSpPr>
          <p:cNvPr id="24" name="Textfeld 21"/>
          <p:cNvSpPr txBox="1">
            <a:spLocks/>
          </p:cNvSpPr>
          <p:nvPr>
            <p:custDataLst>
              <p:tags r:id="rId4"/>
            </p:custDataLst>
          </p:nvPr>
        </p:nvSpPr>
        <p:spPr>
          <a:xfrm>
            <a:off x="2721159" y="3565753"/>
            <a:ext cx="2611677" cy="969496"/>
          </a:xfrm>
          <a:prstGeom prst="rect">
            <a:avLst/>
          </a:prstGeom>
          <a:solidFill>
            <a:schemeClr val="bg1">
              <a:alpha val="85000"/>
            </a:schemeClr>
          </a:solidFill>
        </p:spPr>
        <p:txBody>
          <a:bodyPr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sz="1400" b="1" dirty="0">
                <a:solidFill>
                  <a:schemeClr val="accent1"/>
                </a:solidFill>
              </a:rPr>
              <a:t>IT-Betriebsmodell</a:t>
            </a:r>
          </a:p>
          <a:p>
            <a:r>
              <a:rPr lang="de-DE" sz="1400" dirty="0">
                <a:solidFill>
                  <a:schemeClr val="tx2"/>
                </a:solidFill>
              </a:rPr>
              <a:t>Verfahrensanweisungen</a:t>
            </a:r>
          </a:p>
          <a:p>
            <a:r>
              <a:rPr lang="de-DE" sz="1400" dirty="0">
                <a:solidFill>
                  <a:schemeClr val="tx2"/>
                </a:solidFill>
              </a:rPr>
              <a:t>ITIL, Betriebskonzepte etc.</a:t>
            </a:r>
          </a:p>
        </p:txBody>
      </p:sp>
      <p:sp>
        <p:nvSpPr>
          <p:cNvPr id="25" name="Textfeld 21"/>
          <p:cNvSpPr txBox="1">
            <a:spLocks/>
          </p:cNvSpPr>
          <p:nvPr>
            <p:custDataLst>
              <p:tags r:id="rId5"/>
            </p:custDataLst>
          </p:nvPr>
        </p:nvSpPr>
        <p:spPr>
          <a:xfrm>
            <a:off x="6514817" y="2372118"/>
            <a:ext cx="2529251" cy="954107"/>
          </a:xfrm>
          <a:prstGeom prst="rect">
            <a:avLst/>
          </a:prstGeom>
          <a:noFill/>
        </p:spPr>
        <p:txBody>
          <a:bodyPr wrap="square"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de-DE" sz="2400" dirty="0" smtClean="0">
                <a:solidFill>
                  <a:schemeClr val="tx1">
                    <a:lumMod val="95000"/>
                    <a:lumOff val="5000"/>
                  </a:schemeClr>
                </a:solidFill>
              </a:rPr>
              <a:t>Unified Control</a:t>
            </a:r>
            <a:br>
              <a:rPr lang="de-DE" sz="2400" dirty="0" smtClean="0">
                <a:solidFill>
                  <a:schemeClr val="tx1">
                    <a:lumMod val="95000"/>
                    <a:lumOff val="5000"/>
                  </a:schemeClr>
                </a:solidFill>
              </a:rPr>
            </a:br>
            <a:r>
              <a:rPr lang="de-DE" sz="2400" dirty="0" smtClean="0">
                <a:solidFill>
                  <a:schemeClr val="tx1">
                    <a:lumMod val="95000"/>
                    <a:lumOff val="5000"/>
                  </a:schemeClr>
                </a:solidFill>
              </a:rPr>
              <a:t>Backbone</a:t>
            </a:r>
            <a:br>
              <a:rPr lang="de-DE" sz="2400" dirty="0" smtClean="0">
                <a:solidFill>
                  <a:schemeClr val="tx1">
                    <a:lumMod val="95000"/>
                    <a:lumOff val="5000"/>
                  </a:schemeClr>
                </a:solidFill>
              </a:rPr>
            </a:br>
            <a:r>
              <a:rPr lang="de-DE" sz="1400" dirty="0" smtClean="0">
                <a:solidFill>
                  <a:schemeClr val="tx1">
                    <a:lumMod val="95000"/>
                    <a:lumOff val="5000"/>
                  </a:schemeClr>
                </a:solidFill>
              </a:rPr>
              <a:t>(Liste interpretierter Maßnahmen)</a:t>
            </a:r>
            <a:endParaRPr lang="de-DE" sz="1400" dirty="0">
              <a:solidFill>
                <a:schemeClr val="tx1">
                  <a:lumMod val="95000"/>
                  <a:lumOff val="5000"/>
                </a:schemeClr>
              </a:solidFill>
            </a:endParaRPr>
          </a:p>
        </p:txBody>
      </p:sp>
      <p:grpSp>
        <p:nvGrpSpPr>
          <p:cNvPr id="26" name="Gruppieren 48"/>
          <p:cNvGrpSpPr/>
          <p:nvPr/>
        </p:nvGrpSpPr>
        <p:grpSpPr>
          <a:xfrm>
            <a:off x="1284732" y="1905331"/>
            <a:ext cx="4145568" cy="860468"/>
            <a:chOff x="1680083" y="2904386"/>
            <a:chExt cx="4144489" cy="1147291"/>
          </a:xfrm>
        </p:grpSpPr>
        <p:cxnSp>
          <p:nvCxnSpPr>
            <p:cNvPr id="27" name="Gerade Verbindung 26"/>
            <p:cNvCxnSpPr/>
            <p:nvPr/>
          </p:nvCxnSpPr>
          <p:spPr bwMode="auto">
            <a:xfrm flipH="1">
              <a:off x="1680083" y="2904386"/>
              <a:ext cx="219694" cy="1123540"/>
            </a:xfrm>
            <a:prstGeom prst="line">
              <a:avLst/>
            </a:prstGeom>
            <a:noFill/>
            <a:ln w="6350" cap="flat" cmpd="sng" algn="ctr">
              <a:solidFill>
                <a:schemeClr val="tx1"/>
              </a:solidFill>
              <a:prstDash val="dash"/>
              <a:round/>
              <a:headEnd type="none" w="med" len="med"/>
              <a:tailEnd type="none" w="med" len="med"/>
            </a:ln>
            <a:effectLst/>
          </p:spPr>
        </p:cxnSp>
        <p:cxnSp>
          <p:nvCxnSpPr>
            <p:cNvPr id="28" name="Gerade Verbindung 27"/>
            <p:cNvCxnSpPr/>
            <p:nvPr/>
          </p:nvCxnSpPr>
          <p:spPr bwMode="auto">
            <a:xfrm>
              <a:off x="1899777" y="2904386"/>
              <a:ext cx="3924795" cy="1147291"/>
            </a:xfrm>
            <a:prstGeom prst="line">
              <a:avLst/>
            </a:prstGeom>
            <a:noFill/>
            <a:ln w="6350" cap="flat" cmpd="sng" algn="ctr">
              <a:solidFill>
                <a:schemeClr val="tx1"/>
              </a:solidFill>
              <a:prstDash val="dash"/>
              <a:round/>
              <a:headEnd type="none" w="med" len="med"/>
              <a:tailEnd type="none" w="med" len="med"/>
            </a:ln>
            <a:effectLst/>
          </p:spPr>
        </p:cxnSp>
        <p:cxnSp>
          <p:nvCxnSpPr>
            <p:cNvPr id="29" name="Gerade Verbindung 28"/>
            <p:cNvCxnSpPr/>
            <p:nvPr/>
          </p:nvCxnSpPr>
          <p:spPr bwMode="auto">
            <a:xfrm>
              <a:off x="1899777" y="2904386"/>
              <a:ext cx="1145969" cy="1076039"/>
            </a:xfrm>
            <a:prstGeom prst="line">
              <a:avLst/>
            </a:prstGeom>
            <a:noFill/>
            <a:ln w="6350" cap="flat" cmpd="sng" algn="ctr">
              <a:solidFill>
                <a:schemeClr val="tx1"/>
              </a:solidFill>
              <a:prstDash val="dash"/>
              <a:round/>
              <a:headEnd type="none" w="med" len="med"/>
              <a:tailEnd type="none" w="med" len="med"/>
            </a:ln>
            <a:effectLst/>
          </p:spPr>
        </p:cxnSp>
      </p:grpSp>
      <p:grpSp>
        <p:nvGrpSpPr>
          <p:cNvPr id="30" name="Gruppieren 49"/>
          <p:cNvGrpSpPr/>
          <p:nvPr/>
        </p:nvGrpSpPr>
        <p:grpSpPr>
          <a:xfrm>
            <a:off x="1961801" y="1905329"/>
            <a:ext cx="4157447" cy="869375"/>
            <a:chOff x="2356977" y="2904386"/>
            <a:chExt cx="4156364" cy="1159166"/>
          </a:xfrm>
        </p:grpSpPr>
        <p:cxnSp>
          <p:nvCxnSpPr>
            <p:cNvPr id="31" name="Gerade Verbindung 30"/>
            <p:cNvCxnSpPr/>
            <p:nvPr/>
          </p:nvCxnSpPr>
          <p:spPr bwMode="auto">
            <a:xfrm flipH="1">
              <a:off x="2356977" y="2904386"/>
              <a:ext cx="2726269" cy="1099790"/>
            </a:xfrm>
            <a:prstGeom prst="line">
              <a:avLst/>
            </a:prstGeom>
            <a:noFill/>
            <a:ln w="6350" cap="flat" cmpd="sng" algn="ctr">
              <a:solidFill>
                <a:schemeClr val="tx1"/>
              </a:solidFill>
              <a:prstDash val="dash"/>
              <a:round/>
              <a:headEnd type="none" w="med" len="med"/>
              <a:tailEnd type="none" w="med" len="med"/>
            </a:ln>
            <a:effectLst/>
          </p:spPr>
        </p:cxnSp>
        <p:cxnSp>
          <p:nvCxnSpPr>
            <p:cNvPr id="32" name="Gerade Verbindung 31"/>
            <p:cNvCxnSpPr/>
            <p:nvPr/>
          </p:nvCxnSpPr>
          <p:spPr bwMode="auto">
            <a:xfrm flipH="1">
              <a:off x="4093779" y="2904386"/>
              <a:ext cx="989467" cy="1088344"/>
            </a:xfrm>
            <a:prstGeom prst="line">
              <a:avLst/>
            </a:prstGeom>
            <a:noFill/>
            <a:ln w="6350" cap="flat" cmpd="sng" algn="ctr">
              <a:solidFill>
                <a:schemeClr val="tx1"/>
              </a:solidFill>
              <a:prstDash val="dash"/>
              <a:round/>
              <a:headEnd type="none" w="med" len="med"/>
              <a:tailEnd type="none" w="med" len="med"/>
            </a:ln>
            <a:effectLst/>
          </p:spPr>
        </p:cxnSp>
        <p:cxnSp>
          <p:nvCxnSpPr>
            <p:cNvPr id="33" name="Gerade Verbindung 32"/>
            <p:cNvCxnSpPr/>
            <p:nvPr/>
          </p:nvCxnSpPr>
          <p:spPr bwMode="auto">
            <a:xfrm>
              <a:off x="5083246" y="2904386"/>
              <a:ext cx="1430095" cy="1159166"/>
            </a:xfrm>
            <a:prstGeom prst="line">
              <a:avLst/>
            </a:prstGeom>
            <a:noFill/>
            <a:ln w="6350" cap="flat" cmpd="sng" algn="ctr">
              <a:solidFill>
                <a:schemeClr val="tx1"/>
              </a:solidFill>
              <a:prstDash val="dash"/>
              <a:round/>
              <a:headEnd type="none" w="med" len="med"/>
              <a:tailEnd type="none" w="med" len="med"/>
            </a:ln>
            <a:effectLst/>
          </p:spPr>
        </p:cxnSp>
      </p:grpSp>
      <p:grpSp>
        <p:nvGrpSpPr>
          <p:cNvPr id="34" name="Gruppieren 50"/>
          <p:cNvGrpSpPr/>
          <p:nvPr/>
        </p:nvGrpSpPr>
        <p:grpSpPr>
          <a:xfrm>
            <a:off x="4052404" y="1905330"/>
            <a:ext cx="2982355" cy="851562"/>
            <a:chOff x="4447034" y="2904386"/>
            <a:chExt cx="2981578" cy="1135416"/>
          </a:xfrm>
        </p:grpSpPr>
        <p:cxnSp>
          <p:nvCxnSpPr>
            <p:cNvPr id="35" name="Gerade Verbindung 34"/>
            <p:cNvCxnSpPr/>
            <p:nvPr/>
          </p:nvCxnSpPr>
          <p:spPr bwMode="auto">
            <a:xfrm flipH="1">
              <a:off x="4447034" y="2904386"/>
              <a:ext cx="2981578" cy="1099790"/>
            </a:xfrm>
            <a:prstGeom prst="line">
              <a:avLst/>
            </a:prstGeom>
            <a:noFill/>
            <a:ln w="6350" cap="flat" cmpd="sng" algn="ctr">
              <a:solidFill>
                <a:schemeClr val="tx1"/>
              </a:solidFill>
              <a:prstDash val="dash"/>
              <a:round/>
              <a:headEnd type="none" w="med" len="med"/>
              <a:tailEnd type="none" w="med" len="med"/>
            </a:ln>
            <a:effectLst/>
          </p:spPr>
        </p:cxnSp>
        <p:cxnSp>
          <p:nvCxnSpPr>
            <p:cNvPr id="36" name="Gerade Verbindung 35"/>
            <p:cNvCxnSpPr/>
            <p:nvPr/>
          </p:nvCxnSpPr>
          <p:spPr bwMode="auto">
            <a:xfrm flipH="1">
              <a:off x="5123928" y="2904386"/>
              <a:ext cx="2304684" cy="1123540"/>
            </a:xfrm>
            <a:prstGeom prst="line">
              <a:avLst/>
            </a:prstGeom>
            <a:noFill/>
            <a:ln w="6350" cap="flat" cmpd="sng" algn="ctr">
              <a:solidFill>
                <a:schemeClr val="tx1"/>
              </a:solidFill>
              <a:prstDash val="dash"/>
              <a:round/>
              <a:headEnd type="none" w="med" len="med"/>
              <a:tailEnd type="none" w="med" len="med"/>
            </a:ln>
            <a:effectLst/>
          </p:spPr>
        </p:cxnSp>
        <p:cxnSp>
          <p:nvCxnSpPr>
            <p:cNvPr id="37" name="Gerade Verbindung 36"/>
            <p:cNvCxnSpPr/>
            <p:nvPr/>
          </p:nvCxnSpPr>
          <p:spPr bwMode="auto">
            <a:xfrm flipH="1">
              <a:off x="6168956" y="2904386"/>
              <a:ext cx="1259656" cy="1135416"/>
            </a:xfrm>
            <a:prstGeom prst="line">
              <a:avLst/>
            </a:prstGeom>
            <a:noFill/>
            <a:ln w="6350" cap="flat" cmpd="sng" algn="ctr">
              <a:solidFill>
                <a:schemeClr val="tx1"/>
              </a:solidFill>
              <a:prstDash val="dash"/>
              <a:round/>
              <a:headEnd type="none" w="med" len="med"/>
              <a:tailEnd type="none" w="med" len="med"/>
            </a:ln>
            <a:effectLst/>
          </p:spPr>
        </p:cxnSp>
      </p:grpSp>
      <p:grpSp>
        <p:nvGrpSpPr>
          <p:cNvPr id="38" name="Gruppieren 51"/>
          <p:cNvGrpSpPr/>
          <p:nvPr/>
        </p:nvGrpSpPr>
        <p:grpSpPr>
          <a:xfrm>
            <a:off x="1296611" y="2899396"/>
            <a:ext cx="4810759" cy="491467"/>
            <a:chOff x="1691959" y="4229807"/>
            <a:chExt cx="4809506" cy="655289"/>
          </a:xfrm>
        </p:grpSpPr>
        <p:cxnSp>
          <p:nvCxnSpPr>
            <p:cNvPr id="39" name="Gerade Verbindung 38"/>
            <p:cNvCxnSpPr/>
            <p:nvPr/>
          </p:nvCxnSpPr>
          <p:spPr bwMode="auto">
            <a:xfrm flipH="1" flipV="1">
              <a:off x="1691959" y="4253557"/>
              <a:ext cx="2748852" cy="631539"/>
            </a:xfrm>
            <a:prstGeom prst="line">
              <a:avLst/>
            </a:prstGeom>
            <a:noFill/>
            <a:ln w="6350" cap="flat" cmpd="sng" algn="ctr">
              <a:solidFill>
                <a:schemeClr val="tx1"/>
              </a:solidFill>
              <a:prstDash val="dash"/>
              <a:round/>
              <a:headEnd type="none" w="med" len="med"/>
              <a:tailEnd type="none" w="med" len="med"/>
            </a:ln>
            <a:effectLst/>
          </p:spPr>
        </p:cxnSp>
        <p:cxnSp>
          <p:nvCxnSpPr>
            <p:cNvPr id="40" name="Gerade Verbindung 39"/>
            <p:cNvCxnSpPr/>
            <p:nvPr/>
          </p:nvCxnSpPr>
          <p:spPr bwMode="auto">
            <a:xfrm flipV="1">
              <a:off x="4440811" y="4229807"/>
              <a:ext cx="694992" cy="655289"/>
            </a:xfrm>
            <a:prstGeom prst="line">
              <a:avLst/>
            </a:prstGeom>
            <a:noFill/>
            <a:ln w="6350" cap="flat" cmpd="sng" algn="ctr">
              <a:solidFill>
                <a:schemeClr val="tx1"/>
              </a:solidFill>
              <a:prstDash val="dash"/>
              <a:round/>
              <a:headEnd type="none" w="med" len="med"/>
              <a:tailEnd type="none" w="med" len="med"/>
            </a:ln>
            <a:effectLst/>
          </p:spPr>
        </p:cxnSp>
        <p:cxnSp>
          <p:nvCxnSpPr>
            <p:cNvPr id="41" name="Gerade Verbindung 40"/>
            <p:cNvCxnSpPr/>
            <p:nvPr/>
          </p:nvCxnSpPr>
          <p:spPr bwMode="auto">
            <a:xfrm flipV="1">
              <a:off x="4440811" y="4229807"/>
              <a:ext cx="2060654" cy="655289"/>
            </a:xfrm>
            <a:prstGeom prst="line">
              <a:avLst/>
            </a:prstGeom>
            <a:noFill/>
            <a:ln w="6350" cap="flat" cmpd="sng" algn="ctr">
              <a:solidFill>
                <a:schemeClr val="tx1"/>
              </a:solidFill>
              <a:prstDash val="dash"/>
              <a:round/>
              <a:headEnd type="none" w="med" len="med"/>
              <a:tailEnd type="none" w="med" len="med"/>
            </a:ln>
            <a:effectLst/>
          </p:spPr>
        </p:cxnSp>
        <p:cxnSp>
          <p:nvCxnSpPr>
            <p:cNvPr id="42" name="Gerade Verbindung 41"/>
            <p:cNvCxnSpPr/>
            <p:nvPr/>
          </p:nvCxnSpPr>
          <p:spPr bwMode="auto">
            <a:xfrm flipH="1" flipV="1">
              <a:off x="2380729" y="4229807"/>
              <a:ext cx="2060082" cy="655289"/>
            </a:xfrm>
            <a:prstGeom prst="line">
              <a:avLst/>
            </a:prstGeom>
            <a:noFill/>
            <a:ln w="6350" cap="flat" cmpd="sng" algn="ctr">
              <a:solidFill>
                <a:schemeClr val="tx1"/>
              </a:solidFill>
              <a:prstDash val="dash"/>
              <a:round/>
              <a:headEnd type="none" w="med" len="med"/>
              <a:tailEnd type="none" w="med" len="med"/>
            </a:ln>
            <a:effectLst/>
          </p:spPr>
        </p:cxnSp>
        <p:cxnSp>
          <p:nvCxnSpPr>
            <p:cNvPr id="43" name="Gerade Verbindung 42"/>
            <p:cNvCxnSpPr/>
            <p:nvPr/>
          </p:nvCxnSpPr>
          <p:spPr bwMode="auto">
            <a:xfrm flipH="1" flipV="1">
              <a:off x="3069496" y="4265433"/>
              <a:ext cx="1371315" cy="619663"/>
            </a:xfrm>
            <a:prstGeom prst="line">
              <a:avLst/>
            </a:prstGeom>
            <a:noFill/>
            <a:ln w="6350" cap="flat" cmpd="sng" algn="ctr">
              <a:solidFill>
                <a:schemeClr val="tx1"/>
              </a:solidFill>
              <a:prstDash val="dash"/>
              <a:round/>
              <a:headEnd type="none" w="med" len="med"/>
              <a:tailEnd type="none" w="med" len="med"/>
            </a:ln>
            <a:effectLst/>
          </p:spPr>
        </p:cxnSp>
        <p:cxnSp>
          <p:nvCxnSpPr>
            <p:cNvPr id="44" name="Gerade Verbindung 43"/>
            <p:cNvCxnSpPr/>
            <p:nvPr/>
          </p:nvCxnSpPr>
          <p:spPr bwMode="auto">
            <a:xfrm flipH="1" flipV="1">
              <a:off x="4102650" y="4241682"/>
              <a:ext cx="338161" cy="643414"/>
            </a:xfrm>
            <a:prstGeom prst="line">
              <a:avLst/>
            </a:prstGeom>
            <a:noFill/>
            <a:ln w="6350" cap="flat" cmpd="sng" algn="ctr">
              <a:solidFill>
                <a:schemeClr val="tx1"/>
              </a:solidFill>
              <a:prstDash val="dash"/>
              <a:round/>
              <a:headEnd type="none" w="med" len="med"/>
              <a:tailEnd type="none" w="med" len="med"/>
            </a:ln>
            <a:effectLst/>
          </p:spPr>
        </p:cxnSp>
        <p:cxnSp>
          <p:nvCxnSpPr>
            <p:cNvPr id="45" name="Gerade Verbindung 44"/>
            <p:cNvCxnSpPr/>
            <p:nvPr/>
          </p:nvCxnSpPr>
          <p:spPr bwMode="auto">
            <a:xfrm flipV="1">
              <a:off x="4440811" y="4265433"/>
              <a:ext cx="6223" cy="619663"/>
            </a:xfrm>
            <a:prstGeom prst="line">
              <a:avLst/>
            </a:prstGeom>
            <a:noFill/>
            <a:ln w="6350" cap="flat" cmpd="sng" algn="ctr">
              <a:solidFill>
                <a:schemeClr val="tx1"/>
              </a:solidFill>
              <a:prstDash val="dash"/>
              <a:round/>
              <a:headEnd type="none" w="med" len="med"/>
              <a:tailEnd type="none" w="med" len="med"/>
            </a:ln>
            <a:effectLst/>
          </p:spPr>
        </p:cxnSp>
        <p:cxnSp>
          <p:nvCxnSpPr>
            <p:cNvPr id="46" name="Gerade Verbindung 45"/>
            <p:cNvCxnSpPr/>
            <p:nvPr/>
          </p:nvCxnSpPr>
          <p:spPr bwMode="auto">
            <a:xfrm flipV="1">
              <a:off x="4440811" y="4241682"/>
              <a:ext cx="1383761" cy="643414"/>
            </a:xfrm>
            <a:prstGeom prst="line">
              <a:avLst/>
            </a:prstGeom>
            <a:noFill/>
            <a:ln w="6350" cap="flat" cmpd="sng" algn="ctr">
              <a:solidFill>
                <a:schemeClr val="tx1"/>
              </a:solidFill>
              <a:prstDash val="dash"/>
              <a:round/>
              <a:headEnd type="none" w="med" len="med"/>
              <a:tailEnd type="none" w="med" len="med"/>
            </a:ln>
            <a:effectLst/>
          </p:spPr>
        </p:cxnSp>
        <p:cxnSp>
          <p:nvCxnSpPr>
            <p:cNvPr id="47" name="Gerade Verbindung 46"/>
            <p:cNvCxnSpPr/>
            <p:nvPr/>
          </p:nvCxnSpPr>
          <p:spPr bwMode="auto">
            <a:xfrm flipV="1">
              <a:off x="4440811" y="4229807"/>
              <a:ext cx="1728145" cy="655289"/>
            </a:xfrm>
            <a:prstGeom prst="line">
              <a:avLst/>
            </a:prstGeom>
            <a:noFill/>
            <a:ln w="6350" cap="flat" cmpd="sng" algn="ctr">
              <a:solidFill>
                <a:schemeClr val="tx1"/>
              </a:solidFill>
              <a:prstDash val="dash"/>
              <a:round/>
              <a:headEnd type="none" w="med" len="med"/>
              <a:tailEnd type="none" w="med" len="med"/>
            </a:ln>
            <a:effectLst/>
          </p:spPr>
        </p:cxnSp>
      </p:grpSp>
      <p:sp>
        <p:nvSpPr>
          <p:cNvPr id="49" name="Rectangle 57"/>
          <p:cNvSpPr txBox="1">
            <a:spLocks/>
          </p:cNvSpPr>
          <p:nvPr>
            <p:custDataLst>
              <p:tags r:id="rId6"/>
            </p:custDataLst>
          </p:nvPr>
        </p:nvSpPr>
        <p:spPr>
          <a:xfrm>
            <a:off x="6378569" y="3491385"/>
            <a:ext cx="3350851" cy="1449224"/>
          </a:xfrm>
          <a:prstGeom prst="rect">
            <a:avLst/>
          </a:prstGeom>
          <a:noFill/>
        </p:spPr>
        <p:txBody>
          <a:bodyPr lIns="0" tIns="0" rIns="0" bIns="0"/>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5"/>
              </a:spcAft>
              <a:buClr>
                <a:srgbClr val="80CEED"/>
              </a:buClr>
              <a:buNone/>
            </a:pPr>
            <a:r>
              <a:rPr sz="1400" b="1" dirty="0" smtClean="0">
                <a:solidFill>
                  <a:schemeClr val="tx2"/>
                </a:solidFill>
              </a:rPr>
              <a:t>Automatisierung ist das Ziel</a:t>
            </a:r>
            <a:endParaRPr sz="1400" b="1" dirty="0">
              <a:solidFill>
                <a:schemeClr val="tx2"/>
              </a:solidFill>
            </a:endParaRPr>
          </a:p>
          <a:p>
            <a:pPr marL="135410" lvl="1" indent="-135410">
              <a:spcAft>
                <a:spcPts val="15"/>
              </a:spcAft>
              <a:buClr>
                <a:schemeClr val="tx2"/>
              </a:buClr>
            </a:pPr>
            <a:r>
              <a:rPr lang="de-DE" sz="1400" dirty="0">
                <a:solidFill>
                  <a:schemeClr val="tx1">
                    <a:lumMod val="95000"/>
                    <a:lumOff val="5000"/>
                  </a:schemeClr>
                </a:solidFill>
              </a:rPr>
              <a:t>Abbildung in einer Datenbank </a:t>
            </a:r>
          </a:p>
          <a:p>
            <a:pPr marL="135410" lvl="1" indent="-135410">
              <a:spcAft>
                <a:spcPts val="15"/>
              </a:spcAft>
              <a:buClr>
                <a:schemeClr val="tx2"/>
              </a:buClr>
            </a:pPr>
            <a:r>
              <a:rPr lang="de-DE" sz="1400" dirty="0" err="1" smtClean="0">
                <a:solidFill>
                  <a:schemeClr val="tx1">
                    <a:lumMod val="95000"/>
                    <a:lumOff val="5000"/>
                  </a:schemeClr>
                </a:solidFill>
              </a:rPr>
              <a:t>Continuous</a:t>
            </a:r>
            <a:r>
              <a:rPr lang="de-DE" sz="1400" dirty="0" smtClean="0">
                <a:solidFill>
                  <a:schemeClr val="tx1">
                    <a:lumMod val="95000"/>
                    <a:lumOff val="5000"/>
                  </a:schemeClr>
                </a:solidFill>
              </a:rPr>
              <a:t> </a:t>
            </a:r>
            <a:r>
              <a:rPr lang="de-DE" sz="1400" dirty="0">
                <a:solidFill>
                  <a:schemeClr val="tx1">
                    <a:lumMod val="95000"/>
                    <a:lumOff val="5000"/>
                  </a:schemeClr>
                </a:solidFill>
              </a:rPr>
              <a:t>Control </a:t>
            </a:r>
            <a:r>
              <a:rPr lang="de-DE" sz="1400" dirty="0" smtClean="0">
                <a:solidFill>
                  <a:schemeClr val="tx1">
                    <a:lumMod val="95000"/>
                    <a:lumOff val="5000"/>
                  </a:schemeClr>
                </a:solidFill>
              </a:rPr>
              <a:t>Monitoring</a:t>
            </a:r>
            <a:endParaRPr sz="1400" dirty="0" smtClean="0">
              <a:solidFill>
                <a:schemeClr val="tx1">
                  <a:lumMod val="95000"/>
                  <a:lumOff val="5000"/>
                </a:schemeClr>
              </a:solidFill>
            </a:endParaRPr>
          </a:p>
          <a:p>
            <a:pPr marL="135410" lvl="1" indent="-135410">
              <a:spcAft>
                <a:spcPts val="15"/>
              </a:spcAft>
              <a:buClr>
                <a:schemeClr val="tx2"/>
              </a:buClr>
            </a:pPr>
            <a:r>
              <a:rPr sz="1400" dirty="0" smtClean="0">
                <a:solidFill>
                  <a:schemeClr val="tx1">
                    <a:lumMod val="95000"/>
                    <a:lumOff val="5000"/>
                  </a:schemeClr>
                </a:solidFill>
              </a:rPr>
              <a:t>Reporting </a:t>
            </a:r>
            <a:r>
              <a:rPr sz="1400" dirty="0">
                <a:solidFill>
                  <a:schemeClr val="tx1">
                    <a:lumMod val="95000"/>
                    <a:lumOff val="5000"/>
                  </a:schemeClr>
                </a:solidFill>
              </a:rPr>
              <a:t>auf Knopfdruck</a:t>
            </a:r>
          </a:p>
        </p:txBody>
      </p:sp>
    </p:spTree>
    <p:extLst>
      <p:ext uri="{BB962C8B-B14F-4D97-AF65-F5344CB8AC3E}">
        <p14:creationId xmlns:p14="http://schemas.microsoft.com/office/powerpoint/2010/main" val="23037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4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B3B7312D-0834-4A3D-BC38-862BF147B399}" type="slidenum">
              <a:rPr lang="de-DE" sz="900"/>
              <a:pPr/>
              <a:t>110</a:t>
            </a:fld>
            <a:endParaRPr lang="de-DE" sz="900" dirty="0"/>
          </a:p>
        </p:txBody>
      </p:sp>
      <p:sp>
        <p:nvSpPr>
          <p:cNvPr id="5" name="Rechteck 4"/>
          <p:cNvSpPr/>
          <p:nvPr>
            <p:custDataLst>
              <p:tags r:id="rId1"/>
            </p:custDataLst>
          </p:nvPr>
        </p:nvSpPr>
        <p:spPr>
          <a:xfrm>
            <a:off x="0" y="55308"/>
            <a:ext cx="9144000" cy="494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0" dirty="0"/>
              <a:t>Zusammenfassung &amp; Abschluss</a:t>
            </a:r>
          </a:p>
        </p:txBody>
      </p:sp>
      <p:sp>
        <p:nvSpPr>
          <p:cNvPr id="6" name="Fußzeilenplatzhalter 3"/>
          <p:cNvSpPr txBox="1">
            <a:spLocks/>
          </p:cNvSpPr>
          <p:nvPr>
            <p:custDataLst>
              <p:tags r:id="rId2"/>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936452553"/>
      </p:ext>
    </p:extLst>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z="900" dirty="0"/>
              <a:t>© </a:t>
            </a:r>
            <a:r>
              <a:rPr lang="de-DE" sz="900" dirty="0" err="1"/>
              <a:t>Computacenter</a:t>
            </a:r>
            <a:r>
              <a:rPr lang="de-DE" sz="900" dirty="0"/>
              <a:t> 2014</a:t>
            </a:r>
          </a:p>
        </p:txBody>
      </p:sp>
      <p:sp>
        <p:nvSpPr>
          <p:cNvPr id="3" name="Foliennummernplatzhalter 2"/>
          <p:cNvSpPr>
            <a:spLocks noGrp="1"/>
          </p:cNvSpPr>
          <p:nvPr>
            <p:ph type="sldNum" sz="quarter" idx="11"/>
          </p:nvPr>
        </p:nvSpPr>
        <p:spPr>
          <a:xfrm>
            <a:off x="8156735" y="4968000"/>
            <a:ext cx="838800" cy="175500"/>
          </a:xfrm>
        </p:spPr>
        <p:txBody>
          <a:bodyPr/>
          <a:lstStyle/>
          <a:p>
            <a:fld id="{B3B7312D-0834-4A3D-BC38-862BF147B399}" type="slidenum">
              <a:rPr lang="de-DE" sz="900"/>
              <a:pPr/>
              <a:t>111</a:t>
            </a:fld>
            <a:endParaRPr lang="de-DE" sz="900"/>
          </a:p>
        </p:txBody>
      </p:sp>
      <p:sp>
        <p:nvSpPr>
          <p:cNvPr id="4" name="Titel 3"/>
          <p:cNvSpPr>
            <a:spLocks noGrp="1"/>
          </p:cNvSpPr>
          <p:nvPr>
            <p:ph type="title"/>
            <p:custDataLst>
              <p:tags r:id="rId1"/>
            </p:custDataLst>
          </p:nvPr>
        </p:nvSpPr>
        <p:spPr/>
        <p:txBody>
          <a:bodyPr/>
          <a:lstStyle/>
          <a:p>
            <a:r>
              <a:rPr lang="de-DE" dirty="0" smtClean="0"/>
              <a:t>Zusammenfassung</a:t>
            </a:r>
            <a:endParaRPr lang="de-DE" dirty="0"/>
          </a:p>
        </p:txBody>
      </p:sp>
      <p:pic>
        <p:nvPicPr>
          <p:cNvPr id="5" name="Grafik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64574" y="1313825"/>
            <a:ext cx="2400000" cy="1350000"/>
          </a:xfrm>
          <a:prstGeom prst="rect">
            <a:avLst/>
          </a:prstGeom>
          <a:ln>
            <a:noFill/>
          </a:ln>
          <a:effectLst>
            <a:outerShdw blurRad="292100" dist="139700" dir="2700000" algn="tl" rotWithShape="0">
              <a:srgbClr val="333333">
                <a:alpha val="65000"/>
              </a:srgbClr>
            </a:outerShdw>
          </a:effectLst>
        </p:spPr>
      </p:pic>
      <p:pic>
        <p:nvPicPr>
          <p:cNvPr id="6" name="Grafik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152468" y="1313825"/>
            <a:ext cx="2400000" cy="1350000"/>
          </a:xfrm>
          <a:prstGeom prst="rect">
            <a:avLst/>
          </a:prstGeom>
          <a:ln>
            <a:noFill/>
          </a:ln>
          <a:effectLst>
            <a:outerShdw blurRad="292100" dist="139700" dir="2700000" algn="tl" rotWithShape="0">
              <a:srgbClr val="333333">
                <a:alpha val="65000"/>
              </a:srgbClr>
            </a:outerShdw>
          </a:effectLst>
        </p:spPr>
      </p:pic>
      <p:pic>
        <p:nvPicPr>
          <p:cNvPr id="7" name="Grafik 6"/>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048676" y="1313825"/>
            <a:ext cx="2400000" cy="1350000"/>
          </a:xfrm>
          <a:prstGeom prst="rect">
            <a:avLst/>
          </a:prstGeom>
          <a:ln>
            <a:noFill/>
          </a:ln>
          <a:effectLst>
            <a:outerShdw blurRad="292100" dist="139700" dir="2700000" algn="tl" rotWithShape="0">
              <a:srgbClr val="333333">
                <a:alpha val="65000"/>
              </a:srgbClr>
            </a:outerShdw>
          </a:effectLst>
        </p:spPr>
      </p:pic>
      <p:pic>
        <p:nvPicPr>
          <p:cNvPr id="8" name="Grafik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4574" y="3140912"/>
            <a:ext cx="2400000" cy="1350000"/>
          </a:xfrm>
          <a:prstGeom prst="rect">
            <a:avLst/>
          </a:prstGeom>
          <a:ln>
            <a:noFill/>
          </a:ln>
          <a:effectLst>
            <a:outerShdw blurRad="292100" dist="139700" dir="2700000" algn="tl" rotWithShape="0">
              <a:srgbClr val="333333">
                <a:alpha val="65000"/>
              </a:srgbClr>
            </a:outerShdw>
          </a:effectLst>
        </p:spPr>
      </p:pic>
      <p:pic>
        <p:nvPicPr>
          <p:cNvPr id="9" name="Grafik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52468" y="3140912"/>
            <a:ext cx="2400000" cy="1350000"/>
          </a:xfrm>
          <a:prstGeom prst="rect">
            <a:avLst/>
          </a:prstGeom>
          <a:ln>
            <a:noFill/>
          </a:ln>
          <a:effectLst>
            <a:outerShdw blurRad="292100" dist="139700" dir="2700000" algn="tl" rotWithShape="0">
              <a:srgbClr val="333333">
                <a:alpha val="65000"/>
              </a:srgbClr>
            </a:outerShdw>
          </a:effectLst>
        </p:spPr>
      </p:pic>
      <p:pic>
        <p:nvPicPr>
          <p:cNvPr id="10" name="Grafik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048676" y="3140912"/>
            <a:ext cx="2400000" cy="135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4783880"/>
      </p:ext>
    </p:ext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a:xfrm>
            <a:off x="8166971" y="4968000"/>
            <a:ext cx="838800" cy="175500"/>
          </a:xfrm>
        </p:spPr>
        <p:txBody>
          <a:bodyPr/>
          <a:lstStyle/>
          <a:p>
            <a:fld id="{B3B7312D-0834-4A3D-BC38-862BF147B399}" type="slidenum">
              <a:rPr lang="de-DE" sz="900"/>
              <a:pPr/>
              <a:t>112</a:t>
            </a:fld>
            <a:endParaRPr lang="de-DE" sz="900" dirty="0"/>
          </a:p>
        </p:txBody>
      </p:sp>
      <p:sp>
        <p:nvSpPr>
          <p:cNvPr id="5" name="Fußzeilenplatzhalter 3"/>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pic>
        <p:nvPicPr>
          <p:cNvPr id="4" name="Aktuell.avi">
            <a:hlinkClick r:id="" action="ppaction://media"/>
          </p:cNvPr>
          <p:cNvPicPr>
            <a:picLocks noRot="1" noChangeAspect="1"/>
          </p:cNvPicPr>
          <p:nvPr>
            <a:videoFile r:link="rId2"/>
            <p:custDataLst>
              <p:tags r:id="rId3"/>
            </p:custDataLst>
          </p:nvPr>
        </p:nvPicPr>
        <p:blipFill>
          <a:blip r:embed="rId5" cstate="print"/>
          <a:stretch>
            <a:fillRect/>
          </a:stretch>
        </p:blipFill>
        <p:spPr>
          <a:xfrm>
            <a:off x="184248" y="44143"/>
            <a:ext cx="8741391" cy="4917032"/>
          </a:xfrm>
          <a:prstGeom prst="rect">
            <a:avLst/>
          </a:prstGeom>
        </p:spPr>
      </p:pic>
    </p:spTree>
    <p:extLst>
      <p:ext uri="{BB962C8B-B14F-4D97-AF65-F5344CB8AC3E}">
        <p14:creationId xmlns:p14="http://schemas.microsoft.com/office/powerpoint/2010/main" val="606119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a:xfrm>
            <a:off x="8166971" y="4968000"/>
            <a:ext cx="838800" cy="175500"/>
          </a:xfrm>
        </p:spPr>
        <p:txBody>
          <a:bodyPr/>
          <a:lstStyle/>
          <a:p>
            <a:fld id="{B3B7312D-0834-4A3D-BC38-862BF147B399}" type="slidenum">
              <a:rPr lang="de-DE" sz="900"/>
              <a:pPr/>
              <a:t>113</a:t>
            </a:fld>
            <a:endParaRPr lang="de-DE" sz="900" dirty="0"/>
          </a:p>
        </p:txBody>
      </p:sp>
      <p:sp>
        <p:nvSpPr>
          <p:cNvPr id="5" name="Fußzeilenplatzhalter 3"/>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pic>
        <p:nvPicPr>
          <p:cNvPr id="6" name="Zukunft.avi">
            <a:hlinkClick r:id="" action="ppaction://media"/>
          </p:cNvPr>
          <p:cNvPicPr>
            <a:picLocks noRot="1" noChangeAspect="1"/>
          </p:cNvPicPr>
          <p:nvPr>
            <a:videoFile r:link="rId2"/>
            <p:custDataLst>
              <p:tags r:id="rId3"/>
            </p:custDataLst>
          </p:nvPr>
        </p:nvPicPr>
        <p:blipFill>
          <a:blip r:embed="rId5" cstate="print"/>
          <a:stretch>
            <a:fillRect/>
          </a:stretch>
        </p:blipFill>
        <p:spPr>
          <a:xfrm>
            <a:off x="162633" y="10236"/>
            <a:ext cx="8807355" cy="4954137"/>
          </a:xfrm>
          <a:prstGeom prst="rect">
            <a:avLst/>
          </a:prstGeom>
        </p:spPr>
      </p:pic>
    </p:spTree>
    <p:extLst>
      <p:ext uri="{BB962C8B-B14F-4D97-AF65-F5344CB8AC3E}">
        <p14:creationId xmlns:p14="http://schemas.microsoft.com/office/powerpoint/2010/main" val="18765876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a:xfrm>
            <a:off x="8166971" y="4968000"/>
            <a:ext cx="838800" cy="175500"/>
          </a:xfrm>
        </p:spPr>
        <p:txBody>
          <a:bodyPr/>
          <a:lstStyle/>
          <a:p>
            <a:fld id="{B3B7312D-0834-4A3D-BC38-862BF147B399}" type="slidenum">
              <a:rPr lang="de-DE" sz="900"/>
              <a:pPr/>
              <a:t>114</a:t>
            </a:fld>
            <a:endParaRPr lang="de-DE" sz="900" dirty="0"/>
          </a:p>
        </p:txBody>
      </p:sp>
      <p:pic>
        <p:nvPicPr>
          <p:cNvPr id="7" name="Grafik 6" descr="08099581"/>
          <p:cNvPicPr>
            <a:picLocks noGrp="1" noChangeAspect="1"/>
          </p:cNvPicPr>
          <p:nvPr isPhoto="1">
            <p:custDataLst>
              <p:tags r:id="rId1"/>
            </p:custDataLst>
          </p:nvPr>
        </p:nvPicPr>
        <p:blipFill>
          <a:blip r:embed="rId4" cstate="print">
            <a:lum/>
            <a:extLst>
              <a:ext uri="{28A0092B-C50C-407E-A947-70E740481C1C}">
                <a14:useLocalDpi xmlns:a14="http://schemas.microsoft.com/office/drawing/2010/main" val="0"/>
              </a:ext>
            </a:extLst>
          </a:blip>
          <a:stretch>
            <a:fillRect/>
          </a:stretch>
        </p:blipFill>
        <p:spPr>
          <a:xfrm>
            <a:off x="0" y="53143"/>
            <a:ext cx="9144000" cy="4914857"/>
          </a:xfrm>
          <a:prstGeom prst="rect">
            <a:avLst/>
          </a:prstGeom>
          <a:noFill/>
          <a:ln>
            <a:noFill/>
          </a:ln>
        </p:spPr>
      </p:pic>
      <p:sp>
        <p:nvSpPr>
          <p:cNvPr id="5" name="Fußzeilenplatzhalter 3"/>
          <p:cNvSpPr txBox="1">
            <a:spLocks/>
          </p:cNvSpPr>
          <p:nvPr>
            <p:custDataLst>
              <p:tags r:id="rId2"/>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1128106617"/>
      </p:ext>
    </p:extLst>
  </p:cSld>
  <p:clrMapOvr>
    <a:masterClrMapping/>
  </p:clrMapOvr>
  <p:transition spd="med">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mtClean="0"/>
              <a:t>© Computacenter 2013</a:t>
            </a:r>
            <a:endParaRPr lang="de-DE"/>
          </a:p>
        </p:txBody>
      </p:sp>
      <p:sp>
        <p:nvSpPr>
          <p:cNvPr id="3" name="Foliennummernplatzhalter 2"/>
          <p:cNvSpPr>
            <a:spLocks noGrp="1"/>
          </p:cNvSpPr>
          <p:nvPr>
            <p:ph type="sldNum" sz="quarter" idx="11"/>
          </p:nvPr>
        </p:nvSpPr>
        <p:spPr/>
        <p:txBody>
          <a:bodyPr/>
          <a:lstStyle/>
          <a:p>
            <a:fld id="{B3B7312D-0834-4A3D-BC38-862BF147B399}" type="slidenum">
              <a:rPr lang="de-DE" smtClean="0"/>
              <a:pPr/>
              <a:t>115</a:t>
            </a:fld>
            <a:endParaRPr lang="de-DE"/>
          </a:p>
        </p:txBody>
      </p:sp>
      <p:sp>
        <p:nvSpPr>
          <p:cNvPr id="5" name="Rechteck 4"/>
          <p:cNvSpPr/>
          <p:nvPr>
            <p:custDataLst>
              <p:tags r:id="rId1"/>
            </p:custDataLst>
          </p:nvPr>
        </p:nvSpPr>
        <p:spPr>
          <a:xfrm>
            <a:off x="0" y="55308"/>
            <a:ext cx="9144000" cy="494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0" dirty="0"/>
              <a:t>Ende</a:t>
            </a:r>
          </a:p>
        </p:txBody>
      </p:sp>
    </p:spTree>
    <p:extLst>
      <p:ext uri="{BB962C8B-B14F-4D97-AF65-F5344CB8AC3E}">
        <p14:creationId xmlns:p14="http://schemas.microsoft.com/office/powerpoint/2010/main" val="1423493972"/>
      </p:ext>
    </p:extLst>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pPr>
              <a:spcBef>
                <a:spcPts val="0"/>
              </a:spcBef>
            </a:pPr>
            <a:endParaRPr lang="de-DE" sz="825" dirty="0"/>
          </a:p>
          <a:p>
            <a:pPr>
              <a:spcBef>
                <a:spcPts val="0"/>
              </a:spcBef>
            </a:pPr>
            <a:endParaRPr lang="de-DE" sz="825" dirty="0"/>
          </a:p>
          <a:p>
            <a:pPr>
              <a:spcBef>
                <a:spcPts val="0"/>
              </a:spcBef>
            </a:pPr>
            <a:endParaRPr lang="de-DE" sz="825" dirty="0"/>
          </a:p>
          <a:p>
            <a:pPr>
              <a:spcBef>
                <a:spcPts val="0"/>
              </a:spcBef>
            </a:pPr>
            <a:endParaRPr lang="de-DE" sz="825" dirty="0"/>
          </a:p>
          <a:p>
            <a:pPr>
              <a:spcBef>
                <a:spcPts val="0"/>
              </a:spcBef>
            </a:pPr>
            <a:endParaRPr lang="de-DE" sz="825" dirty="0"/>
          </a:p>
          <a:p>
            <a:pPr>
              <a:spcBef>
                <a:spcPts val="0"/>
              </a:spcBef>
            </a:pPr>
            <a:endParaRPr lang="de-DE" sz="825" dirty="0"/>
          </a:p>
          <a:p>
            <a:pPr>
              <a:spcBef>
                <a:spcPts val="0"/>
              </a:spcBef>
            </a:pPr>
            <a:endParaRPr lang="de-DE" sz="825" dirty="0"/>
          </a:p>
          <a:p>
            <a:pPr>
              <a:spcBef>
                <a:spcPts val="0"/>
              </a:spcBef>
            </a:pPr>
            <a:endParaRPr lang="de-DE" sz="825" dirty="0"/>
          </a:p>
          <a:p>
            <a:pPr>
              <a:spcBef>
                <a:spcPts val="0"/>
              </a:spcBef>
            </a:pPr>
            <a:r>
              <a:rPr lang="de-DE" sz="825" dirty="0"/>
              <a:t>Ralf Nemeyer</a:t>
            </a:r>
          </a:p>
          <a:p>
            <a:pPr>
              <a:spcBef>
                <a:spcPts val="0"/>
              </a:spcBef>
            </a:pPr>
            <a:r>
              <a:rPr lang="de-DE" sz="825" dirty="0"/>
              <a:t>Principal Consultant</a:t>
            </a:r>
          </a:p>
          <a:p>
            <a:pPr>
              <a:spcBef>
                <a:spcPts val="0"/>
              </a:spcBef>
            </a:pPr>
            <a:endParaRPr lang="de-DE" sz="825" dirty="0"/>
          </a:p>
          <a:p>
            <a:pPr>
              <a:spcBef>
                <a:spcPts val="0"/>
              </a:spcBef>
            </a:pPr>
            <a:r>
              <a:rPr lang="de-DE" sz="825" dirty="0"/>
              <a:t>Computacenter AG &amp; Co oHG</a:t>
            </a:r>
          </a:p>
          <a:p>
            <a:pPr>
              <a:spcBef>
                <a:spcPts val="0"/>
              </a:spcBef>
            </a:pPr>
            <a:r>
              <a:rPr lang="de-DE" sz="825" dirty="0"/>
              <a:t>Services &amp; Solutions</a:t>
            </a:r>
          </a:p>
          <a:p>
            <a:pPr>
              <a:spcBef>
                <a:spcPts val="0"/>
              </a:spcBef>
            </a:pPr>
            <a:endParaRPr lang="de-DE" sz="825" dirty="0"/>
          </a:p>
          <a:p>
            <a:pPr>
              <a:spcBef>
                <a:spcPts val="0"/>
              </a:spcBef>
            </a:pPr>
            <a:r>
              <a:rPr lang="de-DE" sz="825" dirty="0"/>
              <a:t>Hörselbergstraße 7, 81677 München, Germany</a:t>
            </a:r>
          </a:p>
          <a:p>
            <a:pPr>
              <a:spcBef>
                <a:spcPts val="0"/>
              </a:spcBef>
            </a:pPr>
            <a:r>
              <a:rPr lang="de-DE" sz="825" dirty="0"/>
              <a:t>Tel.: 	+49 89 45712 778</a:t>
            </a:r>
          </a:p>
          <a:p>
            <a:pPr>
              <a:spcBef>
                <a:spcPts val="0"/>
              </a:spcBef>
            </a:pPr>
            <a:r>
              <a:rPr lang="de-DE" sz="825" dirty="0"/>
              <a:t>Mobile: 	+49 173 8929293</a:t>
            </a:r>
          </a:p>
          <a:p>
            <a:pPr>
              <a:spcBef>
                <a:spcPts val="0"/>
              </a:spcBef>
            </a:pPr>
            <a:r>
              <a:rPr lang="de-DE" sz="825" dirty="0"/>
              <a:t>E-Mail: ralf.nemeyer@computacenter.com</a:t>
            </a:r>
          </a:p>
          <a:p>
            <a:pPr>
              <a:spcBef>
                <a:spcPts val="0"/>
              </a:spcBef>
            </a:pPr>
            <a:r>
              <a:rPr lang="de-DE" sz="825" dirty="0"/>
              <a:t>WWW: www.computacenter.de</a:t>
            </a:r>
          </a:p>
          <a:p>
            <a:pPr>
              <a:spcBef>
                <a:spcPts val="0"/>
              </a:spcBef>
            </a:pPr>
            <a:endParaRPr lang="de-DE" sz="825" dirty="0"/>
          </a:p>
        </p:txBody>
      </p:sp>
      <p:sp>
        <p:nvSpPr>
          <p:cNvPr id="3" name="Titel 2"/>
          <p:cNvSpPr>
            <a:spLocks noGrp="1"/>
          </p:cNvSpPr>
          <p:nvPr>
            <p:ph type="ctrTitle"/>
          </p:nvPr>
        </p:nvSpPr>
        <p:spPr/>
        <p:txBody>
          <a:bodyPr/>
          <a:lstStyle/>
          <a:p>
            <a:r>
              <a:rPr lang="de-DE" dirty="0" smtClean="0"/>
              <a:t>Informationssicherheitsmanagement in Konzernumgebungen</a:t>
            </a:r>
            <a:endParaRPr lang="de-DE" dirty="0"/>
          </a:p>
        </p:txBody>
      </p:sp>
      <p:sp>
        <p:nvSpPr>
          <p:cNvPr id="4" name="Bildplatzhalter 3"/>
          <p:cNvSpPr>
            <a:spLocks noGrp="1"/>
          </p:cNvSpPr>
          <p:nvPr>
            <p:ph type="pic" sz="quarter" idx="10"/>
          </p:nvPr>
        </p:nvSpPr>
        <p:spPr/>
      </p:sp>
      <p:sp>
        <p:nvSpPr>
          <p:cNvPr id="5" name="Bildplatzhalter 4"/>
          <p:cNvSpPr>
            <a:spLocks noGrp="1"/>
          </p:cNvSpPr>
          <p:nvPr>
            <p:ph type="pic" sz="quarter" idx="11"/>
          </p:nvPr>
        </p:nvSpPr>
        <p:spPr/>
      </p:sp>
    </p:spTree>
    <p:extLst>
      <p:ext uri="{BB962C8B-B14F-4D97-AF65-F5344CB8AC3E}">
        <p14:creationId xmlns:p14="http://schemas.microsoft.com/office/powerpoint/2010/main" val="109236846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pPr>
              <a:defRPr/>
            </a:pPr>
            <a:fld id="{54D78631-0D2C-4FDA-852F-1061D85DE55B}" type="slidenum">
              <a:rPr lang="en-GB" smtClean="0"/>
              <a:pPr>
                <a:defRPr/>
              </a:pPr>
              <a:t>117</a:t>
            </a:fld>
            <a:endParaRPr lang="en-GB"/>
          </a:p>
        </p:txBody>
      </p:sp>
      <p:sp>
        <p:nvSpPr>
          <p:cNvPr id="3" name="Titel 2"/>
          <p:cNvSpPr>
            <a:spLocks noGrp="1"/>
          </p:cNvSpPr>
          <p:nvPr>
            <p:ph type="title"/>
          </p:nvPr>
        </p:nvSpPr>
        <p:spPr>
          <a:xfrm>
            <a:off x="1" y="72838"/>
            <a:ext cx="5556723" cy="809414"/>
          </a:xfrm>
        </p:spPr>
        <p:txBody>
          <a:bodyPr/>
          <a:lstStyle/>
          <a:p>
            <a:r>
              <a:rPr lang="de-DE" dirty="0" smtClean="0"/>
              <a:t>Information Security Management ruht auf zwei Säulen</a:t>
            </a:r>
            <a:endParaRPr lang="de-DE" dirty="0"/>
          </a:p>
        </p:txBody>
      </p:sp>
      <p:grpSp>
        <p:nvGrpSpPr>
          <p:cNvPr id="43" name="Group 7"/>
          <p:cNvGrpSpPr>
            <a:grpSpLocks/>
          </p:cNvGrpSpPr>
          <p:nvPr/>
        </p:nvGrpSpPr>
        <p:grpSpPr bwMode="auto">
          <a:xfrm>
            <a:off x="1533864" y="3800626"/>
            <a:ext cx="5504443" cy="677289"/>
            <a:chOff x="150" y="3179"/>
            <a:chExt cx="5430" cy="569"/>
          </a:xfrm>
        </p:grpSpPr>
        <p:sp>
          <p:nvSpPr>
            <p:cNvPr id="44" name="Freeform 8"/>
            <p:cNvSpPr>
              <a:spLocks/>
            </p:cNvSpPr>
            <p:nvPr/>
          </p:nvSpPr>
          <p:spPr bwMode="auto">
            <a:xfrm>
              <a:off x="150" y="3269"/>
              <a:ext cx="5430" cy="320"/>
            </a:xfrm>
            <a:custGeom>
              <a:avLst/>
              <a:gdLst/>
              <a:ahLst/>
              <a:cxnLst>
                <a:cxn ang="0">
                  <a:pos x="0" y="449"/>
                </a:cxn>
                <a:cxn ang="0">
                  <a:pos x="5430" y="449"/>
                </a:cxn>
                <a:cxn ang="0">
                  <a:pos x="4492" y="2"/>
                </a:cxn>
                <a:cxn ang="0">
                  <a:pos x="963" y="0"/>
                </a:cxn>
                <a:cxn ang="0">
                  <a:pos x="0" y="449"/>
                </a:cxn>
              </a:cxnLst>
              <a:rect l="0" t="0" r="r" b="b"/>
              <a:pathLst>
                <a:path w="5430" h="449">
                  <a:moveTo>
                    <a:pt x="0" y="449"/>
                  </a:moveTo>
                  <a:lnTo>
                    <a:pt x="5430" y="449"/>
                  </a:lnTo>
                  <a:lnTo>
                    <a:pt x="4492" y="2"/>
                  </a:lnTo>
                  <a:lnTo>
                    <a:pt x="963" y="0"/>
                  </a:lnTo>
                  <a:lnTo>
                    <a:pt x="0" y="449"/>
                  </a:lnTo>
                  <a:close/>
                </a:path>
              </a:pathLst>
            </a:custGeom>
            <a:gradFill rotWithShape="1">
              <a:gsLst>
                <a:gs pos="0">
                  <a:srgbClr val="0061B3">
                    <a:gamma/>
                    <a:shade val="46275"/>
                    <a:invGamma/>
                  </a:srgbClr>
                </a:gs>
                <a:gs pos="100000">
                  <a:srgbClr val="0061B3"/>
                </a:gs>
              </a:gsLst>
              <a:lin ang="5400000" scaled="1"/>
            </a:gradFill>
            <a:ln w="9525" cap="flat" cmpd="sng">
              <a:noFill/>
              <a:prstDash val="solid"/>
              <a:round/>
              <a:headEnd type="none" w="med" len="med"/>
              <a:tailEnd type="none" w="med" len="med"/>
            </a:ln>
            <a:effectLst/>
          </p:spPr>
          <p:txBody>
            <a:bodyPr/>
            <a:lstStyle/>
            <a:p>
              <a:endParaRPr lang="de-DE" sz="1050"/>
            </a:p>
          </p:txBody>
        </p:sp>
        <p:sp>
          <p:nvSpPr>
            <p:cNvPr id="45" name="Freeform 9"/>
            <p:cNvSpPr>
              <a:spLocks/>
            </p:cNvSpPr>
            <p:nvPr/>
          </p:nvSpPr>
          <p:spPr bwMode="auto">
            <a:xfrm>
              <a:off x="509" y="3179"/>
              <a:ext cx="4741" cy="193"/>
            </a:xfrm>
            <a:custGeom>
              <a:avLst/>
              <a:gdLst/>
              <a:ahLst/>
              <a:cxnLst>
                <a:cxn ang="0">
                  <a:pos x="0" y="264"/>
                </a:cxn>
                <a:cxn ang="0">
                  <a:pos x="4741" y="264"/>
                </a:cxn>
                <a:cxn ang="0">
                  <a:pos x="4006" y="2"/>
                </a:cxn>
                <a:cxn ang="0">
                  <a:pos x="744" y="0"/>
                </a:cxn>
                <a:cxn ang="0">
                  <a:pos x="0" y="264"/>
                </a:cxn>
              </a:cxnLst>
              <a:rect l="0" t="0" r="r" b="b"/>
              <a:pathLst>
                <a:path w="4741" h="264">
                  <a:moveTo>
                    <a:pt x="0" y="264"/>
                  </a:moveTo>
                  <a:lnTo>
                    <a:pt x="4741" y="264"/>
                  </a:lnTo>
                  <a:lnTo>
                    <a:pt x="4006" y="2"/>
                  </a:lnTo>
                  <a:lnTo>
                    <a:pt x="744" y="0"/>
                  </a:lnTo>
                  <a:lnTo>
                    <a:pt x="0" y="264"/>
                  </a:lnTo>
                  <a:close/>
                </a:path>
              </a:pathLst>
            </a:custGeom>
            <a:gradFill rotWithShape="1">
              <a:gsLst>
                <a:gs pos="0">
                  <a:srgbClr val="0061B3">
                    <a:gamma/>
                    <a:shade val="46275"/>
                    <a:invGamma/>
                  </a:srgbClr>
                </a:gs>
                <a:gs pos="100000">
                  <a:srgbClr val="0061B3"/>
                </a:gs>
              </a:gsLst>
              <a:lin ang="5400000" scaled="1"/>
            </a:gradFill>
            <a:ln w="9525" cap="flat" cmpd="sng">
              <a:noFill/>
              <a:prstDash val="solid"/>
              <a:round/>
              <a:headEnd type="none" w="med" len="med"/>
              <a:tailEnd type="none" w="med" len="med"/>
            </a:ln>
            <a:effectLst/>
          </p:spPr>
          <p:txBody>
            <a:bodyPr/>
            <a:lstStyle/>
            <a:p>
              <a:endParaRPr lang="de-DE" sz="1050"/>
            </a:p>
          </p:txBody>
        </p:sp>
        <p:sp>
          <p:nvSpPr>
            <p:cNvPr id="46" name="Rectangle 10"/>
            <p:cNvSpPr>
              <a:spLocks noChangeArrowheads="1"/>
            </p:cNvSpPr>
            <p:nvPr/>
          </p:nvSpPr>
          <p:spPr bwMode="auto">
            <a:xfrm>
              <a:off x="150" y="3589"/>
              <a:ext cx="5430" cy="159"/>
            </a:xfrm>
            <a:prstGeom prst="rect">
              <a:avLst/>
            </a:prstGeom>
            <a:gradFill rotWithShape="1">
              <a:gsLst>
                <a:gs pos="0">
                  <a:srgbClr val="B2B2B2"/>
                </a:gs>
                <a:gs pos="100000">
                  <a:srgbClr val="777777"/>
                </a:gs>
              </a:gsLst>
              <a:lin ang="5400000" scaled="1"/>
            </a:gradFill>
            <a:ln w="9525" algn="ctr">
              <a:noFill/>
              <a:miter lim="800000"/>
              <a:headEnd/>
              <a:tailEnd/>
            </a:ln>
            <a:effectLst/>
          </p:spPr>
          <p:txBody>
            <a:bodyPr/>
            <a:lstStyle/>
            <a:p>
              <a:endParaRPr lang="de-DE" sz="1050"/>
            </a:p>
          </p:txBody>
        </p:sp>
        <p:sp>
          <p:nvSpPr>
            <p:cNvPr id="47" name="Rectangle 11"/>
            <p:cNvSpPr>
              <a:spLocks noChangeArrowheads="1"/>
            </p:cNvSpPr>
            <p:nvPr/>
          </p:nvSpPr>
          <p:spPr bwMode="auto">
            <a:xfrm>
              <a:off x="495" y="3372"/>
              <a:ext cx="4741" cy="158"/>
            </a:xfrm>
            <a:prstGeom prst="rect">
              <a:avLst/>
            </a:prstGeom>
            <a:gradFill rotWithShape="1">
              <a:gsLst>
                <a:gs pos="0">
                  <a:srgbClr val="B2B2B2"/>
                </a:gs>
                <a:gs pos="100000">
                  <a:srgbClr val="777777"/>
                </a:gs>
              </a:gsLst>
              <a:lin ang="5400000" scaled="1"/>
            </a:gradFill>
            <a:ln w="9525" algn="ctr">
              <a:noFill/>
              <a:miter lim="800000"/>
              <a:headEnd/>
              <a:tailEnd/>
            </a:ln>
            <a:effectLst/>
          </p:spPr>
          <p:txBody>
            <a:bodyPr/>
            <a:lstStyle/>
            <a:p>
              <a:endParaRPr lang="de-DE" sz="1050"/>
            </a:p>
          </p:txBody>
        </p:sp>
      </p:grpSp>
      <p:grpSp>
        <p:nvGrpSpPr>
          <p:cNvPr id="48" name="Group 12"/>
          <p:cNvGrpSpPr>
            <a:grpSpLocks/>
          </p:cNvGrpSpPr>
          <p:nvPr/>
        </p:nvGrpSpPr>
        <p:grpSpPr bwMode="auto">
          <a:xfrm>
            <a:off x="1900321" y="1303345"/>
            <a:ext cx="4771530" cy="1230786"/>
            <a:chOff x="519" y="1081"/>
            <a:chExt cx="4707" cy="1034"/>
          </a:xfrm>
        </p:grpSpPr>
        <p:sp>
          <p:nvSpPr>
            <p:cNvPr id="49" name="Freeform 13"/>
            <p:cNvSpPr>
              <a:spLocks/>
            </p:cNvSpPr>
            <p:nvPr/>
          </p:nvSpPr>
          <p:spPr bwMode="auto">
            <a:xfrm>
              <a:off x="519" y="1954"/>
              <a:ext cx="4707" cy="161"/>
            </a:xfrm>
            <a:custGeom>
              <a:avLst/>
              <a:gdLst/>
              <a:ahLst/>
              <a:cxnLst>
                <a:cxn ang="0">
                  <a:pos x="0" y="0"/>
                </a:cxn>
                <a:cxn ang="0">
                  <a:pos x="4707" y="0"/>
                </a:cxn>
                <a:cxn ang="0">
                  <a:pos x="3974" y="262"/>
                </a:cxn>
                <a:cxn ang="0">
                  <a:pos x="744" y="266"/>
                </a:cxn>
                <a:cxn ang="0">
                  <a:pos x="0" y="0"/>
                </a:cxn>
              </a:cxnLst>
              <a:rect l="0" t="0" r="r" b="b"/>
              <a:pathLst>
                <a:path w="4707" h="266">
                  <a:moveTo>
                    <a:pt x="0" y="0"/>
                  </a:moveTo>
                  <a:lnTo>
                    <a:pt x="4707" y="0"/>
                  </a:lnTo>
                  <a:lnTo>
                    <a:pt x="3974" y="262"/>
                  </a:lnTo>
                  <a:lnTo>
                    <a:pt x="744" y="266"/>
                  </a:lnTo>
                  <a:lnTo>
                    <a:pt x="0" y="0"/>
                  </a:lnTo>
                  <a:close/>
                </a:path>
              </a:pathLst>
            </a:custGeom>
            <a:gradFill rotWithShape="1">
              <a:gsLst>
                <a:gs pos="0">
                  <a:srgbClr val="5F5F5F"/>
                </a:gs>
                <a:gs pos="100000">
                  <a:srgbClr val="5F5F5F">
                    <a:gamma/>
                    <a:shade val="46275"/>
                    <a:invGamma/>
                  </a:srgbClr>
                </a:gs>
              </a:gsLst>
              <a:lin ang="5400000" scaled="1"/>
            </a:gradFill>
            <a:ln w="9525" cap="flat" cmpd="sng">
              <a:noFill/>
              <a:prstDash val="solid"/>
              <a:round/>
              <a:headEnd type="none" w="med" len="med"/>
              <a:tailEnd type="none" w="med" len="med"/>
            </a:ln>
            <a:effectLst/>
          </p:spPr>
          <p:txBody>
            <a:bodyPr/>
            <a:lstStyle/>
            <a:p>
              <a:endParaRPr lang="de-DE" sz="1050"/>
            </a:p>
          </p:txBody>
        </p:sp>
        <p:sp>
          <p:nvSpPr>
            <p:cNvPr id="50" name="Freeform 14"/>
            <p:cNvSpPr>
              <a:spLocks/>
            </p:cNvSpPr>
            <p:nvPr/>
          </p:nvSpPr>
          <p:spPr bwMode="auto">
            <a:xfrm>
              <a:off x="519" y="1081"/>
              <a:ext cx="4707" cy="742"/>
            </a:xfrm>
            <a:custGeom>
              <a:avLst/>
              <a:gdLst/>
              <a:ahLst/>
              <a:cxnLst>
                <a:cxn ang="0">
                  <a:pos x="0" y="742"/>
                </a:cxn>
                <a:cxn ang="0">
                  <a:pos x="4707" y="742"/>
                </a:cxn>
                <a:cxn ang="0">
                  <a:pos x="2354" y="0"/>
                </a:cxn>
                <a:cxn ang="0">
                  <a:pos x="0" y="742"/>
                </a:cxn>
              </a:cxnLst>
              <a:rect l="0" t="0" r="r" b="b"/>
              <a:pathLst>
                <a:path w="4707" h="742">
                  <a:moveTo>
                    <a:pt x="0" y="742"/>
                  </a:moveTo>
                  <a:lnTo>
                    <a:pt x="4707" y="742"/>
                  </a:lnTo>
                  <a:lnTo>
                    <a:pt x="2354" y="0"/>
                  </a:lnTo>
                  <a:lnTo>
                    <a:pt x="0" y="742"/>
                  </a:lnTo>
                  <a:close/>
                </a:path>
              </a:pathLst>
            </a:custGeom>
            <a:gradFill rotWithShape="1">
              <a:gsLst>
                <a:gs pos="0">
                  <a:srgbClr val="B2B2B2">
                    <a:gamma/>
                    <a:tint val="33725"/>
                    <a:invGamma/>
                  </a:srgbClr>
                </a:gs>
                <a:gs pos="100000">
                  <a:srgbClr val="B2B2B2"/>
                </a:gs>
              </a:gsLst>
              <a:lin ang="5400000" scaled="1"/>
            </a:gradFill>
            <a:ln w="9525" cap="flat" cmpd="sng">
              <a:noFill/>
              <a:prstDash val="solid"/>
              <a:round/>
              <a:headEnd type="none" w="med" len="med"/>
              <a:tailEnd type="none" w="med" len="med"/>
            </a:ln>
            <a:effectLst/>
          </p:spPr>
          <p:txBody>
            <a:bodyPr/>
            <a:lstStyle/>
            <a:p>
              <a:endParaRPr lang="de-DE" sz="1050"/>
            </a:p>
          </p:txBody>
        </p:sp>
        <p:sp>
          <p:nvSpPr>
            <p:cNvPr id="51" name="Freeform 15"/>
            <p:cNvSpPr>
              <a:spLocks/>
            </p:cNvSpPr>
            <p:nvPr/>
          </p:nvSpPr>
          <p:spPr bwMode="auto">
            <a:xfrm>
              <a:off x="519" y="1823"/>
              <a:ext cx="4707" cy="131"/>
            </a:xfrm>
            <a:custGeom>
              <a:avLst/>
              <a:gdLst/>
              <a:ahLst/>
              <a:cxnLst>
                <a:cxn ang="0">
                  <a:pos x="0" y="0"/>
                </a:cxn>
                <a:cxn ang="0">
                  <a:pos x="4707" y="0"/>
                </a:cxn>
                <a:cxn ang="0">
                  <a:pos x="4707" y="129"/>
                </a:cxn>
                <a:cxn ang="0">
                  <a:pos x="0" y="131"/>
                </a:cxn>
                <a:cxn ang="0">
                  <a:pos x="0" y="0"/>
                </a:cxn>
              </a:cxnLst>
              <a:rect l="0" t="0" r="r" b="b"/>
              <a:pathLst>
                <a:path w="4707" h="131">
                  <a:moveTo>
                    <a:pt x="0" y="0"/>
                  </a:moveTo>
                  <a:lnTo>
                    <a:pt x="4707" y="0"/>
                  </a:lnTo>
                  <a:lnTo>
                    <a:pt x="4707" y="129"/>
                  </a:lnTo>
                  <a:lnTo>
                    <a:pt x="0" y="131"/>
                  </a:lnTo>
                  <a:lnTo>
                    <a:pt x="0" y="0"/>
                  </a:lnTo>
                  <a:close/>
                </a:path>
              </a:pathLst>
            </a:custGeom>
            <a:gradFill rotWithShape="1">
              <a:gsLst>
                <a:gs pos="0">
                  <a:srgbClr val="B2B2B2"/>
                </a:gs>
                <a:gs pos="100000">
                  <a:srgbClr val="B2B2B2">
                    <a:gamma/>
                    <a:shade val="46275"/>
                    <a:invGamma/>
                  </a:srgbClr>
                </a:gs>
              </a:gsLst>
              <a:lin ang="5400000" scaled="1"/>
            </a:gradFill>
            <a:ln w="9525" cap="flat" cmpd="sng">
              <a:noFill/>
              <a:prstDash val="solid"/>
              <a:round/>
              <a:headEnd type="none" w="med" len="med"/>
              <a:tailEnd type="none" w="med" len="med"/>
            </a:ln>
            <a:effectLst/>
          </p:spPr>
          <p:txBody>
            <a:bodyPr/>
            <a:lstStyle/>
            <a:p>
              <a:endParaRPr lang="de-DE" sz="1050"/>
            </a:p>
          </p:txBody>
        </p:sp>
        <p:sp>
          <p:nvSpPr>
            <p:cNvPr id="52" name="Freeform 16"/>
            <p:cNvSpPr>
              <a:spLocks/>
            </p:cNvSpPr>
            <p:nvPr/>
          </p:nvSpPr>
          <p:spPr bwMode="auto">
            <a:xfrm>
              <a:off x="885" y="1200"/>
              <a:ext cx="3976" cy="623"/>
            </a:xfrm>
            <a:custGeom>
              <a:avLst/>
              <a:gdLst/>
              <a:ahLst/>
              <a:cxnLst>
                <a:cxn ang="0">
                  <a:pos x="0" y="623"/>
                </a:cxn>
                <a:cxn ang="0">
                  <a:pos x="3976" y="623"/>
                </a:cxn>
                <a:cxn ang="0">
                  <a:pos x="1984" y="0"/>
                </a:cxn>
                <a:cxn ang="0">
                  <a:pos x="0" y="623"/>
                </a:cxn>
              </a:cxnLst>
              <a:rect l="0" t="0" r="r" b="b"/>
              <a:pathLst>
                <a:path w="3976" h="623">
                  <a:moveTo>
                    <a:pt x="0" y="623"/>
                  </a:moveTo>
                  <a:lnTo>
                    <a:pt x="3976" y="623"/>
                  </a:lnTo>
                  <a:lnTo>
                    <a:pt x="1984" y="0"/>
                  </a:lnTo>
                  <a:lnTo>
                    <a:pt x="0" y="623"/>
                  </a:lnTo>
                  <a:close/>
                </a:path>
              </a:pathLst>
            </a:custGeom>
            <a:solidFill>
              <a:srgbClr val="EAEAEA"/>
            </a:solidFill>
            <a:ln w="9525">
              <a:noFill/>
              <a:round/>
              <a:headEnd/>
              <a:tailEnd/>
            </a:ln>
          </p:spPr>
          <p:txBody>
            <a:bodyPr/>
            <a:lstStyle/>
            <a:p>
              <a:endParaRPr lang="de-DE" sz="1050"/>
            </a:p>
          </p:txBody>
        </p:sp>
        <p:sp>
          <p:nvSpPr>
            <p:cNvPr id="53" name="Freeform 17"/>
            <p:cNvSpPr>
              <a:spLocks noEditPoints="1"/>
            </p:cNvSpPr>
            <p:nvPr/>
          </p:nvSpPr>
          <p:spPr bwMode="auto">
            <a:xfrm>
              <a:off x="2874" y="1256"/>
              <a:ext cx="1869" cy="564"/>
            </a:xfrm>
            <a:custGeom>
              <a:avLst/>
              <a:gdLst/>
              <a:ahLst/>
              <a:cxnLst>
                <a:cxn ang="0">
                  <a:pos x="363" y="135"/>
                </a:cxn>
                <a:cxn ang="0">
                  <a:pos x="358" y="143"/>
                </a:cxn>
                <a:cxn ang="0">
                  <a:pos x="341" y="132"/>
                </a:cxn>
                <a:cxn ang="0">
                  <a:pos x="348" y="144"/>
                </a:cxn>
                <a:cxn ang="0">
                  <a:pos x="331" y="126"/>
                </a:cxn>
                <a:cxn ang="0">
                  <a:pos x="339" y="138"/>
                </a:cxn>
                <a:cxn ang="0">
                  <a:pos x="314" y="133"/>
                </a:cxn>
                <a:cxn ang="0">
                  <a:pos x="326" y="130"/>
                </a:cxn>
                <a:cxn ang="0">
                  <a:pos x="7" y="22"/>
                </a:cxn>
                <a:cxn ang="0">
                  <a:pos x="4" y="6"/>
                </a:cxn>
                <a:cxn ang="0">
                  <a:pos x="9" y="15"/>
                </a:cxn>
                <a:cxn ang="0">
                  <a:pos x="212" y="100"/>
                </a:cxn>
                <a:cxn ang="0">
                  <a:pos x="216" y="89"/>
                </a:cxn>
                <a:cxn ang="0">
                  <a:pos x="223" y="99"/>
                </a:cxn>
                <a:cxn ang="0">
                  <a:pos x="206" y="78"/>
                </a:cxn>
                <a:cxn ang="0">
                  <a:pos x="197" y="82"/>
                </a:cxn>
                <a:cxn ang="0">
                  <a:pos x="205" y="86"/>
                </a:cxn>
                <a:cxn ang="0">
                  <a:pos x="210" y="84"/>
                </a:cxn>
                <a:cxn ang="0">
                  <a:pos x="202" y="88"/>
                </a:cxn>
                <a:cxn ang="0">
                  <a:pos x="164" y="79"/>
                </a:cxn>
                <a:cxn ang="0">
                  <a:pos x="152" y="76"/>
                </a:cxn>
                <a:cxn ang="0">
                  <a:pos x="177" y="71"/>
                </a:cxn>
                <a:cxn ang="0">
                  <a:pos x="183" y="78"/>
                </a:cxn>
                <a:cxn ang="0">
                  <a:pos x="173" y="83"/>
                </a:cxn>
                <a:cxn ang="0">
                  <a:pos x="154" y="59"/>
                </a:cxn>
                <a:cxn ang="0">
                  <a:pos x="183" y="88"/>
                </a:cxn>
                <a:cxn ang="0">
                  <a:pos x="247" y="113"/>
                </a:cxn>
                <a:cxn ang="0">
                  <a:pos x="240" y="99"/>
                </a:cxn>
                <a:cxn ang="0">
                  <a:pos x="272" y="100"/>
                </a:cxn>
                <a:cxn ang="0">
                  <a:pos x="260" y="111"/>
                </a:cxn>
                <a:cxn ang="0">
                  <a:pos x="274" y="101"/>
                </a:cxn>
                <a:cxn ang="0">
                  <a:pos x="234" y="86"/>
                </a:cxn>
                <a:cxn ang="0">
                  <a:pos x="255" y="115"/>
                </a:cxn>
                <a:cxn ang="0">
                  <a:pos x="291" y="129"/>
                </a:cxn>
                <a:cxn ang="0">
                  <a:pos x="308" y="119"/>
                </a:cxn>
                <a:cxn ang="0">
                  <a:pos x="310" y="134"/>
                </a:cxn>
                <a:cxn ang="0">
                  <a:pos x="293" y="110"/>
                </a:cxn>
                <a:cxn ang="0">
                  <a:pos x="281" y="109"/>
                </a:cxn>
                <a:cxn ang="0">
                  <a:pos x="290" y="117"/>
                </a:cxn>
                <a:cxn ang="0">
                  <a:pos x="296" y="119"/>
                </a:cxn>
                <a:cxn ang="0">
                  <a:pos x="58" y="40"/>
                </a:cxn>
                <a:cxn ang="0">
                  <a:pos x="77" y="43"/>
                </a:cxn>
                <a:cxn ang="0">
                  <a:pos x="68" y="43"/>
                </a:cxn>
                <a:cxn ang="0">
                  <a:pos x="89" y="38"/>
                </a:cxn>
                <a:cxn ang="0">
                  <a:pos x="97" y="50"/>
                </a:cxn>
                <a:cxn ang="0">
                  <a:pos x="86" y="46"/>
                </a:cxn>
                <a:cxn ang="0">
                  <a:pos x="79" y="31"/>
                </a:cxn>
                <a:cxn ang="0">
                  <a:pos x="82" y="38"/>
                </a:cxn>
                <a:cxn ang="0">
                  <a:pos x="118" y="66"/>
                </a:cxn>
                <a:cxn ang="0">
                  <a:pos x="133" y="62"/>
                </a:cxn>
                <a:cxn ang="0">
                  <a:pos x="111" y="41"/>
                </a:cxn>
                <a:cxn ang="0">
                  <a:pos x="101" y="52"/>
                </a:cxn>
                <a:cxn ang="0">
                  <a:pos x="102" y="58"/>
                </a:cxn>
                <a:cxn ang="0">
                  <a:pos x="147" y="53"/>
                </a:cxn>
                <a:cxn ang="0">
                  <a:pos x="109" y="61"/>
                </a:cxn>
                <a:cxn ang="0">
                  <a:pos x="39" y="30"/>
                </a:cxn>
                <a:cxn ang="0">
                  <a:pos x="55" y="33"/>
                </a:cxn>
                <a:cxn ang="0">
                  <a:pos x="35" y="32"/>
                </a:cxn>
                <a:cxn ang="0">
                  <a:pos x="40" y="18"/>
                </a:cxn>
                <a:cxn ang="0">
                  <a:pos x="25" y="13"/>
                </a:cxn>
                <a:cxn ang="0">
                  <a:pos x="43" y="19"/>
                </a:cxn>
                <a:cxn ang="0">
                  <a:pos x="37" y="25"/>
                </a:cxn>
                <a:cxn ang="0">
                  <a:pos x="2" y="12"/>
                </a:cxn>
              </a:cxnLst>
              <a:rect l="0" t="0" r="r" b="b"/>
              <a:pathLst>
                <a:path w="390" h="145">
                  <a:moveTo>
                    <a:pt x="390" y="145"/>
                  </a:moveTo>
                  <a:lnTo>
                    <a:pt x="380" y="145"/>
                  </a:lnTo>
                  <a:cubicBezTo>
                    <a:pt x="383" y="144"/>
                    <a:pt x="386" y="143"/>
                    <a:pt x="390" y="145"/>
                  </a:cubicBezTo>
                  <a:close/>
                  <a:moveTo>
                    <a:pt x="371" y="145"/>
                  </a:moveTo>
                  <a:lnTo>
                    <a:pt x="369" y="145"/>
                  </a:lnTo>
                  <a:cubicBezTo>
                    <a:pt x="368" y="145"/>
                    <a:pt x="368" y="144"/>
                    <a:pt x="367" y="143"/>
                  </a:cubicBezTo>
                  <a:cubicBezTo>
                    <a:pt x="367" y="144"/>
                    <a:pt x="367" y="144"/>
                    <a:pt x="367" y="145"/>
                  </a:cubicBezTo>
                  <a:lnTo>
                    <a:pt x="365" y="145"/>
                  </a:lnTo>
                  <a:cubicBezTo>
                    <a:pt x="365" y="145"/>
                    <a:pt x="365" y="145"/>
                    <a:pt x="365" y="145"/>
                  </a:cubicBezTo>
                  <a:cubicBezTo>
                    <a:pt x="365" y="144"/>
                    <a:pt x="365" y="142"/>
                    <a:pt x="365" y="142"/>
                  </a:cubicBezTo>
                  <a:cubicBezTo>
                    <a:pt x="365" y="141"/>
                    <a:pt x="365" y="140"/>
                    <a:pt x="365" y="140"/>
                  </a:cubicBezTo>
                  <a:cubicBezTo>
                    <a:pt x="365" y="140"/>
                    <a:pt x="364" y="140"/>
                    <a:pt x="364" y="141"/>
                  </a:cubicBezTo>
                  <a:cubicBezTo>
                    <a:pt x="363" y="141"/>
                    <a:pt x="362" y="139"/>
                    <a:pt x="362" y="138"/>
                  </a:cubicBezTo>
                  <a:cubicBezTo>
                    <a:pt x="362" y="139"/>
                    <a:pt x="361" y="138"/>
                    <a:pt x="362" y="137"/>
                  </a:cubicBezTo>
                  <a:cubicBezTo>
                    <a:pt x="362" y="137"/>
                    <a:pt x="361" y="137"/>
                    <a:pt x="361" y="137"/>
                  </a:cubicBezTo>
                  <a:cubicBezTo>
                    <a:pt x="361" y="139"/>
                    <a:pt x="358" y="138"/>
                    <a:pt x="357" y="137"/>
                  </a:cubicBezTo>
                  <a:cubicBezTo>
                    <a:pt x="357" y="136"/>
                    <a:pt x="358" y="134"/>
                    <a:pt x="358" y="133"/>
                  </a:cubicBezTo>
                  <a:cubicBezTo>
                    <a:pt x="360" y="133"/>
                    <a:pt x="360" y="133"/>
                    <a:pt x="361" y="134"/>
                  </a:cubicBezTo>
                  <a:cubicBezTo>
                    <a:pt x="361" y="134"/>
                    <a:pt x="363" y="135"/>
                    <a:pt x="363" y="135"/>
                  </a:cubicBezTo>
                  <a:cubicBezTo>
                    <a:pt x="363" y="135"/>
                    <a:pt x="363" y="135"/>
                    <a:pt x="363" y="135"/>
                  </a:cubicBezTo>
                  <a:cubicBezTo>
                    <a:pt x="364" y="137"/>
                    <a:pt x="367" y="138"/>
                    <a:pt x="369" y="137"/>
                  </a:cubicBezTo>
                  <a:cubicBezTo>
                    <a:pt x="369" y="137"/>
                    <a:pt x="369" y="137"/>
                    <a:pt x="369" y="137"/>
                  </a:cubicBezTo>
                  <a:cubicBezTo>
                    <a:pt x="369" y="139"/>
                    <a:pt x="367" y="140"/>
                    <a:pt x="366" y="139"/>
                  </a:cubicBezTo>
                  <a:cubicBezTo>
                    <a:pt x="367" y="140"/>
                    <a:pt x="367" y="141"/>
                    <a:pt x="367" y="142"/>
                  </a:cubicBezTo>
                  <a:cubicBezTo>
                    <a:pt x="368" y="143"/>
                    <a:pt x="370" y="144"/>
                    <a:pt x="372" y="144"/>
                  </a:cubicBezTo>
                  <a:cubicBezTo>
                    <a:pt x="372" y="144"/>
                    <a:pt x="372" y="144"/>
                    <a:pt x="371" y="144"/>
                  </a:cubicBezTo>
                  <a:cubicBezTo>
                    <a:pt x="372" y="144"/>
                    <a:pt x="372" y="144"/>
                    <a:pt x="373" y="144"/>
                  </a:cubicBezTo>
                  <a:cubicBezTo>
                    <a:pt x="373" y="143"/>
                    <a:pt x="374" y="142"/>
                    <a:pt x="375" y="142"/>
                  </a:cubicBezTo>
                  <a:cubicBezTo>
                    <a:pt x="375" y="142"/>
                    <a:pt x="376" y="143"/>
                    <a:pt x="376" y="142"/>
                  </a:cubicBezTo>
                  <a:cubicBezTo>
                    <a:pt x="375" y="142"/>
                    <a:pt x="374" y="142"/>
                    <a:pt x="374" y="141"/>
                  </a:cubicBezTo>
                  <a:cubicBezTo>
                    <a:pt x="374" y="141"/>
                    <a:pt x="374" y="140"/>
                    <a:pt x="374" y="140"/>
                  </a:cubicBezTo>
                  <a:cubicBezTo>
                    <a:pt x="375" y="139"/>
                    <a:pt x="377" y="139"/>
                    <a:pt x="377" y="141"/>
                  </a:cubicBezTo>
                  <a:cubicBezTo>
                    <a:pt x="378" y="141"/>
                    <a:pt x="378" y="141"/>
                    <a:pt x="379" y="142"/>
                  </a:cubicBezTo>
                  <a:cubicBezTo>
                    <a:pt x="379" y="144"/>
                    <a:pt x="377" y="144"/>
                    <a:pt x="376" y="144"/>
                  </a:cubicBezTo>
                  <a:cubicBezTo>
                    <a:pt x="376" y="145"/>
                    <a:pt x="374" y="145"/>
                    <a:pt x="374" y="143"/>
                  </a:cubicBezTo>
                  <a:cubicBezTo>
                    <a:pt x="373" y="144"/>
                    <a:pt x="372" y="145"/>
                    <a:pt x="371" y="145"/>
                  </a:cubicBezTo>
                  <a:close/>
                  <a:moveTo>
                    <a:pt x="356" y="145"/>
                  </a:moveTo>
                  <a:lnTo>
                    <a:pt x="355" y="145"/>
                  </a:lnTo>
                  <a:cubicBezTo>
                    <a:pt x="355" y="143"/>
                    <a:pt x="358" y="141"/>
                    <a:pt x="359" y="143"/>
                  </a:cubicBezTo>
                  <a:cubicBezTo>
                    <a:pt x="359" y="143"/>
                    <a:pt x="358" y="143"/>
                    <a:pt x="358" y="143"/>
                  </a:cubicBezTo>
                  <a:cubicBezTo>
                    <a:pt x="357" y="143"/>
                    <a:pt x="357" y="144"/>
                    <a:pt x="356" y="145"/>
                  </a:cubicBezTo>
                  <a:close/>
                  <a:moveTo>
                    <a:pt x="354" y="145"/>
                  </a:moveTo>
                  <a:lnTo>
                    <a:pt x="354" y="145"/>
                  </a:lnTo>
                  <a:lnTo>
                    <a:pt x="354" y="144"/>
                  </a:lnTo>
                  <a:cubicBezTo>
                    <a:pt x="354" y="144"/>
                    <a:pt x="354" y="144"/>
                    <a:pt x="354" y="145"/>
                  </a:cubicBezTo>
                  <a:close/>
                  <a:moveTo>
                    <a:pt x="354" y="145"/>
                  </a:moveTo>
                  <a:lnTo>
                    <a:pt x="346" y="145"/>
                  </a:lnTo>
                  <a:cubicBezTo>
                    <a:pt x="345" y="144"/>
                    <a:pt x="344" y="143"/>
                    <a:pt x="344" y="142"/>
                  </a:cubicBezTo>
                  <a:cubicBezTo>
                    <a:pt x="343" y="141"/>
                    <a:pt x="343" y="140"/>
                    <a:pt x="343" y="139"/>
                  </a:cubicBezTo>
                  <a:cubicBezTo>
                    <a:pt x="343" y="138"/>
                    <a:pt x="343" y="136"/>
                    <a:pt x="344" y="135"/>
                  </a:cubicBezTo>
                  <a:cubicBezTo>
                    <a:pt x="342" y="135"/>
                    <a:pt x="340" y="133"/>
                    <a:pt x="339" y="131"/>
                  </a:cubicBezTo>
                  <a:cubicBezTo>
                    <a:pt x="338" y="132"/>
                    <a:pt x="336" y="130"/>
                    <a:pt x="337" y="129"/>
                  </a:cubicBezTo>
                  <a:cubicBezTo>
                    <a:pt x="336" y="129"/>
                    <a:pt x="335" y="127"/>
                    <a:pt x="337" y="126"/>
                  </a:cubicBezTo>
                  <a:cubicBezTo>
                    <a:pt x="337" y="126"/>
                    <a:pt x="338" y="126"/>
                    <a:pt x="339" y="127"/>
                  </a:cubicBezTo>
                  <a:cubicBezTo>
                    <a:pt x="340" y="125"/>
                    <a:pt x="342" y="126"/>
                    <a:pt x="341" y="128"/>
                  </a:cubicBezTo>
                  <a:cubicBezTo>
                    <a:pt x="341" y="128"/>
                    <a:pt x="341" y="128"/>
                    <a:pt x="341" y="128"/>
                  </a:cubicBezTo>
                  <a:cubicBezTo>
                    <a:pt x="340" y="129"/>
                    <a:pt x="339" y="128"/>
                    <a:pt x="339" y="128"/>
                  </a:cubicBezTo>
                  <a:cubicBezTo>
                    <a:pt x="338" y="129"/>
                    <a:pt x="339" y="129"/>
                    <a:pt x="340" y="129"/>
                  </a:cubicBezTo>
                  <a:cubicBezTo>
                    <a:pt x="340" y="130"/>
                    <a:pt x="340" y="131"/>
                    <a:pt x="340" y="131"/>
                  </a:cubicBezTo>
                  <a:cubicBezTo>
                    <a:pt x="341" y="132"/>
                    <a:pt x="341" y="132"/>
                    <a:pt x="341" y="132"/>
                  </a:cubicBezTo>
                  <a:cubicBezTo>
                    <a:pt x="341" y="132"/>
                    <a:pt x="341" y="132"/>
                    <a:pt x="341" y="132"/>
                  </a:cubicBezTo>
                  <a:cubicBezTo>
                    <a:pt x="341" y="133"/>
                    <a:pt x="344" y="134"/>
                    <a:pt x="345" y="134"/>
                  </a:cubicBezTo>
                  <a:cubicBezTo>
                    <a:pt x="346" y="133"/>
                    <a:pt x="347" y="133"/>
                    <a:pt x="348" y="132"/>
                  </a:cubicBezTo>
                  <a:cubicBezTo>
                    <a:pt x="347" y="132"/>
                    <a:pt x="346" y="131"/>
                    <a:pt x="347" y="129"/>
                  </a:cubicBezTo>
                  <a:cubicBezTo>
                    <a:pt x="347" y="129"/>
                    <a:pt x="347" y="129"/>
                    <a:pt x="347" y="129"/>
                  </a:cubicBezTo>
                  <a:cubicBezTo>
                    <a:pt x="348" y="131"/>
                    <a:pt x="351" y="132"/>
                    <a:pt x="353" y="131"/>
                  </a:cubicBezTo>
                  <a:cubicBezTo>
                    <a:pt x="353" y="131"/>
                    <a:pt x="353" y="131"/>
                    <a:pt x="352" y="131"/>
                  </a:cubicBezTo>
                  <a:cubicBezTo>
                    <a:pt x="354" y="131"/>
                    <a:pt x="355" y="132"/>
                    <a:pt x="356" y="132"/>
                  </a:cubicBezTo>
                  <a:cubicBezTo>
                    <a:pt x="356" y="132"/>
                    <a:pt x="357" y="132"/>
                    <a:pt x="358" y="133"/>
                  </a:cubicBezTo>
                  <a:cubicBezTo>
                    <a:pt x="358" y="134"/>
                    <a:pt x="357" y="136"/>
                    <a:pt x="357" y="137"/>
                  </a:cubicBezTo>
                  <a:cubicBezTo>
                    <a:pt x="355" y="137"/>
                    <a:pt x="352" y="136"/>
                    <a:pt x="353" y="134"/>
                  </a:cubicBezTo>
                  <a:cubicBezTo>
                    <a:pt x="353" y="134"/>
                    <a:pt x="353" y="134"/>
                    <a:pt x="353" y="134"/>
                  </a:cubicBezTo>
                  <a:cubicBezTo>
                    <a:pt x="353" y="134"/>
                    <a:pt x="352" y="135"/>
                    <a:pt x="352" y="135"/>
                  </a:cubicBezTo>
                  <a:cubicBezTo>
                    <a:pt x="351" y="135"/>
                    <a:pt x="350" y="136"/>
                    <a:pt x="349" y="135"/>
                  </a:cubicBezTo>
                  <a:cubicBezTo>
                    <a:pt x="349" y="135"/>
                    <a:pt x="349" y="134"/>
                    <a:pt x="349" y="134"/>
                  </a:cubicBezTo>
                  <a:cubicBezTo>
                    <a:pt x="348" y="134"/>
                    <a:pt x="347" y="135"/>
                    <a:pt x="347" y="135"/>
                  </a:cubicBezTo>
                  <a:cubicBezTo>
                    <a:pt x="346" y="135"/>
                    <a:pt x="346" y="136"/>
                    <a:pt x="345" y="137"/>
                  </a:cubicBezTo>
                  <a:cubicBezTo>
                    <a:pt x="345" y="137"/>
                    <a:pt x="345" y="138"/>
                    <a:pt x="345" y="138"/>
                  </a:cubicBezTo>
                  <a:cubicBezTo>
                    <a:pt x="345" y="139"/>
                    <a:pt x="345" y="140"/>
                    <a:pt x="345" y="141"/>
                  </a:cubicBezTo>
                  <a:cubicBezTo>
                    <a:pt x="346" y="142"/>
                    <a:pt x="347" y="143"/>
                    <a:pt x="348" y="144"/>
                  </a:cubicBezTo>
                  <a:cubicBezTo>
                    <a:pt x="349" y="144"/>
                    <a:pt x="349" y="144"/>
                    <a:pt x="349" y="144"/>
                  </a:cubicBezTo>
                  <a:cubicBezTo>
                    <a:pt x="350" y="144"/>
                    <a:pt x="350" y="144"/>
                    <a:pt x="351" y="144"/>
                  </a:cubicBezTo>
                  <a:cubicBezTo>
                    <a:pt x="352" y="143"/>
                    <a:pt x="353" y="142"/>
                    <a:pt x="352" y="141"/>
                  </a:cubicBezTo>
                  <a:cubicBezTo>
                    <a:pt x="351" y="141"/>
                    <a:pt x="351" y="140"/>
                    <a:pt x="351" y="140"/>
                  </a:cubicBezTo>
                  <a:cubicBezTo>
                    <a:pt x="353" y="139"/>
                    <a:pt x="354" y="143"/>
                    <a:pt x="352" y="144"/>
                  </a:cubicBezTo>
                  <a:cubicBezTo>
                    <a:pt x="353" y="144"/>
                    <a:pt x="353" y="144"/>
                    <a:pt x="354" y="144"/>
                  </a:cubicBezTo>
                  <a:lnTo>
                    <a:pt x="354" y="145"/>
                  </a:lnTo>
                  <a:close/>
                  <a:moveTo>
                    <a:pt x="340" y="145"/>
                  </a:moveTo>
                  <a:lnTo>
                    <a:pt x="338" y="145"/>
                  </a:lnTo>
                  <a:cubicBezTo>
                    <a:pt x="337" y="143"/>
                    <a:pt x="336" y="140"/>
                    <a:pt x="335" y="138"/>
                  </a:cubicBezTo>
                  <a:cubicBezTo>
                    <a:pt x="335" y="138"/>
                    <a:pt x="335" y="138"/>
                    <a:pt x="335" y="138"/>
                  </a:cubicBezTo>
                  <a:cubicBezTo>
                    <a:pt x="335" y="137"/>
                    <a:pt x="335" y="137"/>
                    <a:pt x="334" y="136"/>
                  </a:cubicBezTo>
                  <a:cubicBezTo>
                    <a:pt x="335" y="136"/>
                    <a:pt x="335" y="137"/>
                    <a:pt x="335" y="136"/>
                  </a:cubicBezTo>
                  <a:cubicBezTo>
                    <a:pt x="334" y="135"/>
                    <a:pt x="333" y="133"/>
                    <a:pt x="330" y="132"/>
                  </a:cubicBezTo>
                  <a:cubicBezTo>
                    <a:pt x="330" y="132"/>
                    <a:pt x="330" y="132"/>
                    <a:pt x="330" y="132"/>
                  </a:cubicBezTo>
                  <a:cubicBezTo>
                    <a:pt x="331" y="130"/>
                    <a:pt x="334" y="132"/>
                    <a:pt x="334" y="133"/>
                  </a:cubicBezTo>
                  <a:cubicBezTo>
                    <a:pt x="334" y="132"/>
                    <a:pt x="334" y="131"/>
                    <a:pt x="333" y="130"/>
                  </a:cubicBezTo>
                  <a:cubicBezTo>
                    <a:pt x="334" y="130"/>
                    <a:pt x="334" y="130"/>
                    <a:pt x="333" y="130"/>
                  </a:cubicBezTo>
                  <a:cubicBezTo>
                    <a:pt x="334" y="130"/>
                    <a:pt x="333" y="129"/>
                    <a:pt x="333" y="129"/>
                  </a:cubicBezTo>
                  <a:cubicBezTo>
                    <a:pt x="332" y="128"/>
                    <a:pt x="332" y="127"/>
                    <a:pt x="331" y="126"/>
                  </a:cubicBezTo>
                  <a:cubicBezTo>
                    <a:pt x="331" y="126"/>
                    <a:pt x="331" y="126"/>
                    <a:pt x="331" y="126"/>
                  </a:cubicBezTo>
                  <a:cubicBezTo>
                    <a:pt x="330" y="126"/>
                    <a:pt x="329" y="125"/>
                    <a:pt x="329" y="124"/>
                  </a:cubicBezTo>
                  <a:cubicBezTo>
                    <a:pt x="327" y="123"/>
                    <a:pt x="324" y="122"/>
                    <a:pt x="322" y="122"/>
                  </a:cubicBezTo>
                  <a:cubicBezTo>
                    <a:pt x="319" y="122"/>
                    <a:pt x="316" y="123"/>
                    <a:pt x="313" y="125"/>
                  </a:cubicBezTo>
                  <a:cubicBezTo>
                    <a:pt x="314" y="124"/>
                    <a:pt x="314" y="123"/>
                    <a:pt x="314" y="122"/>
                  </a:cubicBezTo>
                  <a:cubicBezTo>
                    <a:pt x="316" y="121"/>
                    <a:pt x="317" y="121"/>
                    <a:pt x="319" y="121"/>
                  </a:cubicBezTo>
                  <a:cubicBezTo>
                    <a:pt x="318" y="120"/>
                    <a:pt x="317" y="119"/>
                    <a:pt x="318" y="117"/>
                  </a:cubicBezTo>
                  <a:cubicBezTo>
                    <a:pt x="318" y="117"/>
                    <a:pt x="318" y="117"/>
                    <a:pt x="319" y="117"/>
                  </a:cubicBezTo>
                  <a:cubicBezTo>
                    <a:pt x="319" y="118"/>
                    <a:pt x="318" y="117"/>
                    <a:pt x="318" y="118"/>
                  </a:cubicBezTo>
                  <a:cubicBezTo>
                    <a:pt x="319" y="118"/>
                    <a:pt x="319" y="118"/>
                    <a:pt x="319" y="118"/>
                  </a:cubicBezTo>
                  <a:cubicBezTo>
                    <a:pt x="319" y="118"/>
                    <a:pt x="319" y="119"/>
                    <a:pt x="319" y="119"/>
                  </a:cubicBezTo>
                  <a:cubicBezTo>
                    <a:pt x="321" y="120"/>
                    <a:pt x="324" y="120"/>
                    <a:pt x="326" y="121"/>
                  </a:cubicBezTo>
                  <a:cubicBezTo>
                    <a:pt x="330" y="122"/>
                    <a:pt x="332" y="125"/>
                    <a:pt x="334" y="128"/>
                  </a:cubicBezTo>
                  <a:cubicBezTo>
                    <a:pt x="335" y="130"/>
                    <a:pt x="335" y="132"/>
                    <a:pt x="336" y="134"/>
                  </a:cubicBezTo>
                  <a:cubicBezTo>
                    <a:pt x="336" y="134"/>
                    <a:pt x="336" y="134"/>
                    <a:pt x="336" y="134"/>
                  </a:cubicBezTo>
                  <a:cubicBezTo>
                    <a:pt x="336" y="134"/>
                    <a:pt x="336" y="135"/>
                    <a:pt x="336" y="135"/>
                  </a:cubicBezTo>
                  <a:cubicBezTo>
                    <a:pt x="336" y="136"/>
                    <a:pt x="336" y="136"/>
                    <a:pt x="336" y="136"/>
                  </a:cubicBezTo>
                  <a:cubicBezTo>
                    <a:pt x="336" y="137"/>
                    <a:pt x="337" y="139"/>
                    <a:pt x="337" y="140"/>
                  </a:cubicBezTo>
                  <a:cubicBezTo>
                    <a:pt x="337" y="137"/>
                    <a:pt x="340" y="136"/>
                    <a:pt x="342" y="137"/>
                  </a:cubicBezTo>
                  <a:cubicBezTo>
                    <a:pt x="341" y="138"/>
                    <a:pt x="340" y="138"/>
                    <a:pt x="339" y="138"/>
                  </a:cubicBezTo>
                  <a:cubicBezTo>
                    <a:pt x="339" y="139"/>
                    <a:pt x="338" y="140"/>
                    <a:pt x="339" y="140"/>
                  </a:cubicBezTo>
                  <a:cubicBezTo>
                    <a:pt x="339" y="141"/>
                    <a:pt x="338" y="141"/>
                    <a:pt x="338" y="141"/>
                  </a:cubicBezTo>
                  <a:cubicBezTo>
                    <a:pt x="339" y="142"/>
                    <a:pt x="339" y="144"/>
                    <a:pt x="340" y="145"/>
                  </a:cubicBezTo>
                  <a:close/>
                  <a:moveTo>
                    <a:pt x="333" y="145"/>
                  </a:moveTo>
                  <a:lnTo>
                    <a:pt x="331" y="145"/>
                  </a:lnTo>
                  <a:cubicBezTo>
                    <a:pt x="331" y="145"/>
                    <a:pt x="331" y="145"/>
                    <a:pt x="331" y="144"/>
                  </a:cubicBezTo>
                  <a:cubicBezTo>
                    <a:pt x="330" y="145"/>
                    <a:pt x="330" y="145"/>
                    <a:pt x="329" y="144"/>
                  </a:cubicBezTo>
                  <a:cubicBezTo>
                    <a:pt x="328" y="143"/>
                    <a:pt x="330" y="140"/>
                    <a:pt x="331" y="143"/>
                  </a:cubicBezTo>
                  <a:cubicBezTo>
                    <a:pt x="332" y="143"/>
                    <a:pt x="332" y="142"/>
                    <a:pt x="331" y="142"/>
                  </a:cubicBezTo>
                  <a:cubicBezTo>
                    <a:pt x="332" y="141"/>
                    <a:pt x="331" y="140"/>
                    <a:pt x="330" y="139"/>
                  </a:cubicBezTo>
                  <a:cubicBezTo>
                    <a:pt x="329" y="138"/>
                    <a:pt x="326" y="139"/>
                    <a:pt x="325" y="140"/>
                  </a:cubicBezTo>
                  <a:cubicBezTo>
                    <a:pt x="326" y="140"/>
                    <a:pt x="328" y="142"/>
                    <a:pt x="327" y="143"/>
                  </a:cubicBezTo>
                  <a:cubicBezTo>
                    <a:pt x="326" y="142"/>
                    <a:pt x="326" y="141"/>
                    <a:pt x="324" y="141"/>
                  </a:cubicBezTo>
                  <a:cubicBezTo>
                    <a:pt x="323" y="141"/>
                    <a:pt x="323" y="141"/>
                    <a:pt x="322" y="141"/>
                  </a:cubicBezTo>
                  <a:cubicBezTo>
                    <a:pt x="320" y="141"/>
                    <a:pt x="318" y="141"/>
                    <a:pt x="316" y="140"/>
                  </a:cubicBezTo>
                  <a:cubicBezTo>
                    <a:pt x="316" y="140"/>
                    <a:pt x="316" y="140"/>
                    <a:pt x="316" y="140"/>
                  </a:cubicBezTo>
                  <a:cubicBezTo>
                    <a:pt x="315" y="140"/>
                    <a:pt x="312" y="138"/>
                    <a:pt x="311" y="137"/>
                  </a:cubicBezTo>
                  <a:cubicBezTo>
                    <a:pt x="311" y="136"/>
                    <a:pt x="310" y="135"/>
                    <a:pt x="310" y="134"/>
                  </a:cubicBezTo>
                  <a:cubicBezTo>
                    <a:pt x="310" y="133"/>
                    <a:pt x="311" y="132"/>
                    <a:pt x="311" y="131"/>
                  </a:cubicBezTo>
                  <a:cubicBezTo>
                    <a:pt x="312" y="132"/>
                    <a:pt x="313" y="132"/>
                    <a:pt x="314" y="133"/>
                  </a:cubicBezTo>
                  <a:cubicBezTo>
                    <a:pt x="315" y="134"/>
                    <a:pt x="316" y="135"/>
                    <a:pt x="314" y="136"/>
                  </a:cubicBezTo>
                  <a:cubicBezTo>
                    <a:pt x="315" y="137"/>
                    <a:pt x="315" y="137"/>
                    <a:pt x="316" y="137"/>
                  </a:cubicBezTo>
                  <a:cubicBezTo>
                    <a:pt x="316" y="137"/>
                    <a:pt x="316" y="137"/>
                    <a:pt x="316" y="137"/>
                  </a:cubicBezTo>
                  <a:cubicBezTo>
                    <a:pt x="317" y="137"/>
                    <a:pt x="319" y="137"/>
                    <a:pt x="320" y="138"/>
                  </a:cubicBezTo>
                  <a:cubicBezTo>
                    <a:pt x="320" y="138"/>
                    <a:pt x="320" y="138"/>
                    <a:pt x="320" y="139"/>
                  </a:cubicBezTo>
                  <a:cubicBezTo>
                    <a:pt x="320" y="139"/>
                    <a:pt x="320" y="139"/>
                    <a:pt x="320" y="139"/>
                  </a:cubicBezTo>
                  <a:cubicBezTo>
                    <a:pt x="321" y="137"/>
                    <a:pt x="324" y="136"/>
                    <a:pt x="325" y="138"/>
                  </a:cubicBezTo>
                  <a:cubicBezTo>
                    <a:pt x="327" y="136"/>
                    <a:pt x="327" y="132"/>
                    <a:pt x="324" y="131"/>
                  </a:cubicBezTo>
                  <a:cubicBezTo>
                    <a:pt x="324" y="132"/>
                    <a:pt x="324" y="132"/>
                    <a:pt x="324" y="132"/>
                  </a:cubicBezTo>
                  <a:cubicBezTo>
                    <a:pt x="323" y="131"/>
                    <a:pt x="322" y="132"/>
                    <a:pt x="323" y="133"/>
                  </a:cubicBezTo>
                  <a:cubicBezTo>
                    <a:pt x="322" y="133"/>
                    <a:pt x="322" y="133"/>
                    <a:pt x="322" y="133"/>
                  </a:cubicBezTo>
                  <a:cubicBezTo>
                    <a:pt x="321" y="132"/>
                    <a:pt x="322" y="130"/>
                    <a:pt x="324" y="130"/>
                  </a:cubicBezTo>
                  <a:cubicBezTo>
                    <a:pt x="323" y="129"/>
                    <a:pt x="321" y="129"/>
                    <a:pt x="320" y="129"/>
                  </a:cubicBezTo>
                  <a:cubicBezTo>
                    <a:pt x="319" y="129"/>
                    <a:pt x="318" y="130"/>
                    <a:pt x="318" y="131"/>
                  </a:cubicBezTo>
                  <a:cubicBezTo>
                    <a:pt x="318" y="132"/>
                    <a:pt x="319" y="132"/>
                    <a:pt x="319" y="133"/>
                  </a:cubicBezTo>
                  <a:cubicBezTo>
                    <a:pt x="318" y="133"/>
                    <a:pt x="317" y="132"/>
                    <a:pt x="316" y="131"/>
                  </a:cubicBezTo>
                  <a:cubicBezTo>
                    <a:pt x="316" y="128"/>
                    <a:pt x="319" y="127"/>
                    <a:pt x="321" y="128"/>
                  </a:cubicBezTo>
                  <a:cubicBezTo>
                    <a:pt x="321" y="127"/>
                    <a:pt x="320" y="125"/>
                    <a:pt x="321" y="124"/>
                  </a:cubicBezTo>
                  <a:cubicBezTo>
                    <a:pt x="322" y="124"/>
                    <a:pt x="322" y="124"/>
                    <a:pt x="322" y="124"/>
                  </a:cubicBezTo>
                  <a:cubicBezTo>
                    <a:pt x="322" y="127"/>
                    <a:pt x="324" y="129"/>
                    <a:pt x="326" y="130"/>
                  </a:cubicBezTo>
                  <a:cubicBezTo>
                    <a:pt x="326" y="130"/>
                    <a:pt x="327" y="131"/>
                    <a:pt x="327" y="131"/>
                  </a:cubicBezTo>
                  <a:cubicBezTo>
                    <a:pt x="327" y="131"/>
                    <a:pt x="327" y="131"/>
                    <a:pt x="327" y="131"/>
                  </a:cubicBezTo>
                  <a:cubicBezTo>
                    <a:pt x="328" y="133"/>
                    <a:pt x="328" y="135"/>
                    <a:pt x="327" y="137"/>
                  </a:cubicBezTo>
                  <a:cubicBezTo>
                    <a:pt x="328" y="138"/>
                    <a:pt x="328" y="137"/>
                    <a:pt x="329" y="137"/>
                  </a:cubicBezTo>
                  <a:cubicBezTo>
                    <a:pt x="329" y="137"/>
                    <a:pt x="329" y="137"/>
                    <a:pt x="329" y="137"/>
                  </a:cubicBezTo>
                  <a:cubicBezTo>
                    <a:pt x="331" y="138"/>
                    <a:pt x="333" y="140"/>
                    <a:pt x="332" y="142"/>
                  </a:cubicBezTo>
                  <a:cubicBezTo>
                    <a:pt x="333" y="142"/>
                    <a:pt x="335" y="142"/>
                    <a:pt x="334" y="144"/>
                  </a:cubicBezTo>
                  <a:cubicBezTo>
                    <a:pt x="334" y="144"/>
                    <a:pt x="334" y="144"/>
                    <a:pt x="334" y="144"/>
                  </a:cubicBezTo>
                  <a:cubicBezTo>
                    <a:pt x="334" y="144"/>
                    <a:pt x="334" y="144"/>
                    <a:pt x="333" y="145"/>
                  </a:cubicBezTo>
                  <a:cubicBezTo>
                    <a:pt x="333" y="145"/>
                    <a:pt x="333" y="145"/>
                    <a:pt x="333" y="145"/>
                  </a:cubicBezTo>
                  <a:close/>
                  <a:moveTo>
                    <a:pt x="0" y="14"/>
                  </a:moveTo>
                  <a:lnTo>
                    <a:pt x="0" y="10"/>
                  </a:lnTo>
                  <a:lnTo>
                    <a:pt x="0" y="10"/>
                  </a:lnTo>
                  <a:cubicBezTo>
                    <a:pt x="0" y="11"/>
                    <a:pt x="0" y="13"/>
                    <a:pt x="1" y="14"/>
                  </a:cubicBezTo>
                  <a:cubicBezTo>
                    <a:pt x="1" y="12"/>
                    <a:pt x="4" y="10"/>
                    <a:pt x="6" y="12"/>
                  </a:cubicBezTo>
                  <a:cubicBezTo>
                    <a:pt x="5" y="12"/>
                    <a:pt x="4" y="12"/>
                    <a:pt x="3" y="12"/>
                  </a:cubicBezTo>
                  <a:cubicBezTo>
                    <a:pt x="3" y="13"/>
                    <a:pt x="2" y="14"/>
                    <a:pt x="2" y="15"/>
                  </a:cubicBezTo>
                  <a:cubicBezTo>
                    <a:pt x="2" y="15"/>
                    <a:pt x="2" y="15"/>
                    <a:pt x="2" y="15"/>
                  </a:cubicBezTo>
                  <a:cubicBezTo>
                    <a:pt x="3" y="17"/>
                    <a:pt x="4" y="19"/>
                    <a:pt x="5" y="20"/>
                  </a:cubicBezTo>
                  <a:cubicBezTo>
                    <a:pt x="6" y="21"/>
                    <a:pt x="7" y="21"/>
                    <a:pt x="7" y="22"/>
                  </a:cubicBezTo>
                  <a:cubicBezTo>
                    <a:pt x="9" y="23"/>
                    <a:pt x="9" y="23"/>
                    <a:pt x="11" y="24"/>
                  </a:cubicBezTo>
                  <a:cubicBezTo>
                    <a:pt x="11" y="24"/>
                    <a:pt x="12" y="24"/>
                    <a:pt x="12" y="24"/>
                  </a:cubicBezTo>
                  <a:cubicBezTo>
                    <a:pt x="12" y="24"/>
                    <a:pt x="13" y="24"/>
                    <a:pt x="13" y="24"/>
                  </a:cubicBezTo>
                  <a:cubicBezTo>
                    <a:pt x="13" y="24"/>
                    <a:pt x="15" y="25"/>
                    <a:pt x="15" y="25"/>
                  </a:cubicBezTo>
                  <a:cubicBezTo>
                    <a:pt x="15" y="26"/>
                    <a:pt x="15" y="27"/>
                    <a:pt x="14" y="28"/>
                  </a:cubicBezTo>
                  <a:cubicBezTo>
                    <a:pt x="14" y="27"/>
                    <a:pt x="14" y="27"/>
                    <a:pt x="14" y="27"/>
                  </a:cubicBezTo>
                  <a:cubicBezTo>
                    <a:pt x="12" y="27"/>
                    <a:pt x="10" y="26"/>
                    <a:pt x="8" y="25"/>
                  </a:cubicBezTo>
                  <a:cubicBezTo>
                    <a:pt x="7" y="24"/>
                    <a:pt x="6" y="23"/>
                    <a:pt x="5" y="23"/>
                  </a:cubicBezTo>
                  <a:cubicBezTo>
                    <a:pt x="3" y="22"/>
                    <a:pt x="2" y="22"/>
                    <a:pt x="1" y="22"/>
                  </a:cubicBezTo>
                  <a:cubicBezTo>
                    <a:pt x="0" y="21"/>
                    <a:pt x="2" y="20"/>
                    <a:pt x="3" y="21"/>
                  </a:cubicBezTo>
                  <a:cubicBezTo>
                    <a:pt x="1" y="19"/>
                    <a:pt x="1" y="17"/>
                    <a:pt x="0" y="14"/>
                  </a:cubicBezTo>
                  <a:close/>
                  <a:moveTo>
                    <a:pt x="0" y="2"/>
                  </a:moveTo>
                  <a:lnTo>
                    <a:pt x="0" y="1"/>
                  </a:lnTo>
                  <a:cubicBezTo>
                    <a:pt x="0" y="1"/>
                    <a:pt x="0" y="1"/>
                    <a:pt x="0" y="0"/>
                  </a:cubicBezTo>
                  <a:cubicBezTo>
                    <a:pt x="1" y="0"/>
                    <a:pt x="2" y="0"/>
                    <a:pt x="2" y="1"/>
                  </a:cubicBezTo>
                  <a:cubicBezTo>
                    <a:pt x="4" y="0"/>
                    <a:pt x="6" y="1"/>
                    <a:pt x="5" y="2"/>
                  </a:cubicBezTo>
                  <a:cubicBezTo>
                    <a:pt x="5" y="2"/>
                    <a:pt x="5" y="2"/>
                    <a:pt x="5" y="2"/>
                  </a:cubicBezTo>
                  <a:cubicBezTo>
                    <a:pt x="4" y="3"/>
                    <a:pt x="3" y="2"/>
                    <a:pt x="3" y="2"/>
                  </a:cubicBezTo>
                  <a:cubicBezTo>
                    <a:pt x="2" y="3"/>
                    <a:pt x="3" y="3"/>
                    <a:pt x="3" y="3"/>
                  </a:cubicBezTo>
                  <a:cubicBezTo>
                    <a:pt x="4" y="4"/>
                    <a:pt x="4" y="5"/>
                    <a:pt x="4" y="6"/>
                  </a:cubicBezTo>
                  <a:cubicBezTo>
                    <a:pt x="4" y="6"/>
                    <a:pt x="4" y="6"/>
                    <a:pt x="5" y="7"/>
                  </a:cubicBezTo>
                  <a:cubicBezTo>
                    <a:pt x="5" y="6"/>
                    <a:pt x="5" y="6"/>
                    <a:pt x="5" y="6"/>
                  </a:cubicBezTo>
                  <a:cubicBezTo>
                    <a:pt x="5" y="8"/>
                    <a:pt x="8" y="8"/>
                    <a:pt x="9" y="8"/>
                  </a:cubicBezTo>
                  <a:cubicBezTo>
                    <a:pt x="10" y="7"/>
                    <a:pt x="11" y="7"/>
                    <a:pt x="12" y="6"/>
                  </a:cubicBezTo>
                  <a:cubicBezTo>
                    <a:pt x="11" y="6"/>
                    <a:pt x="10" y="5"/>
                    <a:pt x="11" y="3"/>
                  </a:cubicBezTo>
                  <a:cubicBezTo>
                    <a:pt x="11" y="3"/>
                    <a:pt x="11" y="3"/>
                    <a:pt x="11" y="3"/>
                  </a:cubicBezTo>
                  <a:cubicBezTo>
                    <a:pt x="12" y="5"/>
                    <a:pt x="15" y="6"/>
                    <a:pt x="17" y="5"/>
                  </a:cubicBezTo>
                  <a:cubicBezTo>
                    <a:pt x="17" y="5"/>
                    <a:pt x="16" y="5"/>
                    <a:pt x="16" y="5"/>
                  </a:cubicBezTo>
                  <a:cubicBezTo>
                    <a:pt x="18" y="5"/>
                    <a:pt x="19" y="6"/>
                    <a:pt x="20" y="6"/>
                  </a:cubicBezTo>
                  <a:cubicBezTo>
                    <a:pt x="20" y="6"/>
                    <a:pt x="21" y="6"/>
                    <a:pt x="22" y="7"/>
                  </a:cubicBezTo>
                  <a:cubicBezTo>
                    <a:pt x="21" y="8"/>
                    <a:pt x="21" y="10"/>
                    <a:pt x="20" y="11"/>
                  </a:cubicBezTo>
                  <a:cubicBezTo>
                    <a:pt x="19" y="11"/>
                    <a:pt x="16" y="10"/>
                    <a:pt x="17" y="8"/>
                  </a:cubicBezTo>
                  <a:cubicBezTo>
                    <a:pt x="17" y="8"/>
                    <a:pt x="17" y="8"/>
                    <a:pt x="16" y="8"/>
                  </a:cubicBezTo>
                  <a:cubicBezTo>
                    <a:pt x="16" y="8"/>
                    <a:pt x="15" y="9"/>
                    <a:pt x="16" y="9"/>
                  </a:cubicBezTo>
                  <a:cubicBezTo>
                    <a:pt x="15" y="10"/>
                    <a:pt x="13" y="10"/>
                    <a:pt x="13" y="9"/>
                  </a:cubicBezTo>
                  <a:cubicBezTo>
                    <a:pt x="13" y="9"/>
                    <a:pt x="12" y="8"/>
                    <a:pt x="12" y="8"/>
                  </a:cubicBezTo>
                  <a:cubicBezTo>
                    <a:pt x="12" y="8"/>
                    <a:pt x="11" y="9"/>
                    <a:pt x="11" y="9"/>
                  </a:cubicBezTo>
                  <a:cubicBezTo>
                    <a:pt x="10" y="10"/>
                    <a:pt x="9" y="11"/>
                    <a:pt x="9" y="11"/>
                  </a:cubicBezTo>
                  <a:cubicBezTo>
                    <a:pt x="9" y="11"/>
                    <a:pt x="9" y="12"/>
                    <a:pt x="9" y="12"/>
                  </a:cubicBezTo>
                  <a:cubicBezTo>
                    <a:pt x="9" y="13"/>
                    <a:pt x="9" y="14"/>
                    <a:pt x="9" y="15"/>
                  </a:cubicBezTo>
                  <a:cubicBezTo>
                    <a:pt x="10" y="17"/>
                    <a:pt x="11" y="17"/>
                    <a:pt x="12" y="18"/>
                  </a:cubicBezTo>
                  <a:cubicBezTo>
                    <a:pt x="13" y="18"/>
                    <a:pt x="13" y="18"/>
                    <a:pt x="13" y="18"/>
                  </a:cubicBezTo>
                  <a:cubicBezTo>
                    <a:pt x="14" y="18"/>
                    <a:pt x="14" y="18"/>
                    <a:pt x="14" y="18"/>
                  </a:cubicBezTo>
                  <a:cubicBezTo>
                    <a:pt x="16" y="18"/>
                    <a:pt x="16" y="16"/>
                    <a:pt x="15" y="15"/>
                  </a:cubicBezTo>
                  <a:cubicBezTo>
                    <a:pt x="15" y="15"/>
                    <a:pt x="15" y="14"/>
                    <a:pt x="15" y="14"/>
                  </a:cubicBezTo>
                  <a:cubicBezTo>
                    <a:pt x="17" y="13"/>
                    <a:pt x="18" y="17"/>
                    <a:pt x="16" y="19"/>
                  </a:cubicBezTo>
                  <a:cubicBezTo>
                    <a:pt x="17" y="19"/>
                    <a:pt x="17" y="18"/>
                    <a:pt x="18" y="18"/>
                  </a:cubicBezTo>
                  <a:cubicBezTo>
                    <a:pt x="18" y="19"/>
                    <a:pt x="17" y="20"/>
                    <a:pt x="17" y="21"/>
                  </a:cubicBezTo>
                  <a:cubicBezTo>
                    <a:pt x="16" y="21"/>
                    <a:pt x="16" y="21"/>
                    <a:pt x="15" y="21"/>
                  </a:cubicBezTo>
                  <a:cubicBezTo>
                    <a:pt x="12" y="21"/>
                    <a:pt x="9" y="18"/>
                    <a:pt x="8" y="16"/>
                  </a:cubicBezTo>
                  <a:cubicBezTo>
                    <a:pt x="7" y="15"/>
                    <a:pt x="7" y="14"/>
                    <a:pt x="7" y="13"/>
                  </a:cubicBezTo>
                  <a:cubicBezTo>
                    <a:pt x="7" y="12"/>
                    <a:pt x="7" y="10"/>
                    <a:pt x="8" y="9"/>
                  </a:cubicBezTo>
                  <a:cubicBezTo>
                    <a:pt x="6" y="9"/>
                    <a:pt x="4" y="7"/>
                    <a:pt x="3" y="5"/>
                  </a:cubicBezTo>
                  <a:cubicBezTo>
                    <a:pt x="2" y="6"/>
                    <a:pt x="0" y="5"/>
                    <a:pt x="1" y="3"/>
                  </a:cubicBezTo>
                  <a:cubicBezTo>
                    <a:pt x="1" y="3"/>
                    <a:pt x="0" y="2"/>
                    <a:pt x="0" y="2"/>
                  </a:cubicBezTo>
                  <a:close/>
                  <a:moveTo>
                    <a:pt x="226" y="103"/>
                  </a:moveTo>
                  <a:cubicBezTo>
                    <a:pt x="225" y="103"/>
                    <a:pt x="224" y="104"/>
                    <a:pt x="223" y="104"/>
                  </a:cubicBezTo>
                  <a:cubicBezTo>
                    <a:pt x="221" y="104"/>
                    <a:pt x="218" y="104"/>
                    <a:pt x="217" y="103"/>
                  </a:cubicBezTo>
                  <a:cubicBezTo>
                    <a:pt x="217" y="103"/>
                    <a:pt x="217" y="103"/>
                    <a:pt x="217" y="103"/>
                  </a:cubicBezTo>
                  <a:cubicBezTo>
                    <a:pt x="215" y="102"/>
                    <a:pt x="213" y="102"/>
                    <a:pt x="212" y="100"/>
                  </a:cubicBezTo>
                  <a:cubicBezTo>
                    <a:pt x="212" y="99"/>
                    <a:pt x="211" y="99"/>
                    <a:pt x="210" y="98"/>
                  </a:cubicBezTo>
                  <a:cubicBezTo>
                    <a:pt x="209" y="98"/>
                    <a:pt x="208" y="98"/>
                    <a:pt x="207" y="98"/>
                  </a:cubicBezTo>
                  <a:cubicBezTo>
                    <a:pt x="207" y="96"/>
                    <a:pt x="209" y="96"/>
                    <a:pt x="210" y="97"/>
                  </a:cubicBezTo>
                  <a:cubicBezTo>
                    <a:pt x="210" y="95"/>
                    <a:pt x="209" y="93"/>
                    <a:pt x="207" y="93"/>
                  </a:cubicBezTo>
                  <a:cubicBezTo>
                    <a:pt x="206" y="93"/>
                    <a:pt x="205" y="93"/>
                    <a:pt x="204" y="95"/>
                  </a:cubicBezTo>
                  <a:cubicBezTo>
                    <a:pt x="204" y="94"/>
                    <a:pt x="204" y="95"/>
                    <a:pt x="204" y="95"/>
                  </a:cubicBezTo>
                  <a:cubicBezTo>
                    <a:pt x="206" y="94"/>
                    <a:pt x="206" y="98"/>
                    <a:pt x="204" y="98"/>
                  </a:cubicBezTo>
                  <a:cubicBezTo>
                    <a:pt x="204" y="98"/>
                    <a:pt x="203" y="97"/>
                    <a:pt x="203" y="97"/>
                  </a:cubicBezTo>
                  <a:cubicBezTo>
                    <a:pt x="203" y="97"/>
                    <a:pt x="203" y="97"/>
                    <a:pt x="203" y="97"/>
                  </a:cubicBezTo>
                  <a:cubicBezTo>
                    <a:pt x="202" y="97"/>
                    <a:pt x="202" y="98"/>
                    <a:pt x="202" y="98"/>
                  </a:cubicBezTo>
                  <a:cubicBezTo>
                    <a:pt x="200" y="98"/>
                    <a:pt x="200" y="96"/>
                    <a:pt x="201" y="95"/>
                  </a:cubicBezTo>
                  <a:cubicBezTo>
                    <a:pt x="201" y="95"/>
                    <a:pt x="201" y="94"/>
                    <a:pt x="201" y="94"/>
                  </a:cubicBezTo>
                  <a:cubicBezTo>
                    <a:pt x="201" y="94"/>
                    <a:pt x="201" y="94"/>
                    <a:pt x="201" y="94"/>
                  </a:cubicBezTo>
                  <a:cubicBezTo>
                    <a:pt x="201" y="92"/>
                    <a:pt x="203" y="93"/>
                    <a:pt x="204" y="94"/>
                  </a:cubicBezTo>
                  <a:cubicBezTo>
                    <a:pt x="204" y="92"/>
                    <a:pt x="207" y="91"/>
                    <a:pt x="209" y="92"/>
                  </a:cubicBezTo>
                  <a:cubicBezTo>
                    <a:pt x="209" y="93"/>
                    <a:pt x="209" y="93"/>
                    <a:pt x="209" y="93"/>
                  </a:cubicBezTo>
                  <a:cubicBezTo>
                    <a:pt x="210" y="92"/>
                    <a:pt x="210" y="94"/>
                    <a:pt x="210" y="93"/>
                  </a:cubicBezTo>
                  <a:cubicBezTo>
                    <a:pt x="211" y="91"/>
                    <a:pt x="213" y="90"/>
                    <a:pt x="215" y="89"/>
                  </a:cubicBezTo>
                  <a:cubicBezTo>
                    <a:pt x="215" y="89"/>
                    <a:pt x="215" y="89"/>
                    <a:pt x="215" y="89"/>
                  </a:cubicBezTo>
                  <a:cubicBezTo>
                    <a:pt x="215" y="89"/>
                    <a:pt x="216" y="89"/>
                    <a:pt x="216" y="89"/>
                  </a:cubicBezTo>
                  <a:cubicBezTo>
                    <a:pt x="218" y="89"/>
                    <a:pt x="222" y="89"/>
                    <a:pt x="223" y="87"/>
                  </a:cubicBezTo>
                  <a:cubicBezTo>
                    <a:pt x="223" y="87"/>
                    <a:pt x="223" y="87"/>
                    <a:pt x="224" y="87"/>
                  </a:cubicBezTo>
                  <a:cubicBezTo>
                    <a:pt x="224" y="89"/>
                    <a:pt x="222" y="90"/>
                    <a:pt x="222" y="90"/>
                  </a:cubicBezTo>
                  <a:cubicBezTo>
                    <a:pt x="224" y="91"/>
                    <a:pt x="225" y="94"/>
                    <a:pt x="223" y="96"/>
                  </a:cubicBezTo>
                  <a:cubicBezTo>
                    <a:pt x="222" y="96"/>
                    <a:pt x="221" y="97"/>
                    <a:pt x="220" y="96"/>
                  </a:cubicBezTo>
                  <a:cubicBezTo>
                    <a:pt x="220" y="95"/>
                    <a:pt x="221" y="95"/>
                    <a:pt x="222" y="95"/>
                  </a:cubicBezTo>
                  <a:cubicBezTo>
                    <a:pt x="222" y="94"/>
                    <a:pt x="222" y="93"/>
                    <a:pt x="221" y="92"/>
                  </a:cubicBezTo>
                  <a:cubicBezTo>
                    <a:pt x="221" y="91"/>
                    <a:pt x="219" y="91"/>
                    <a:pt x="218" y="91"/>
                  </a:cubicBezTo>
                  <a:cubicBezTo>
                    <a:pt x="219" y="91"/>
                    <a:pt x="219" y="94"/>
                    <a:pt x="217" y="93"/>
                  </a:cubicBezTo>
                  <a:cubicBezTo>
                    <a:pt x="217" y="93"/>
                    <a:pt x="217" y="93"/>
                    <a:pt x="217" y="93"/>
                  </a:cubicBezTo>
                  <a:cubicBezTo>
                    <a:pt x="218" y="93"/>
                    <a:pt x="218" y="92"/>
                    <a:pt x="217" y="91"/>
                  </a:cubicBezTo>
                  <a:cubicBezTo>
                    <a:pt x="217" y="91"/>
                    <a:pt x="217" y="91"/>
                    <a:pt x="217" y="91"/>
                  </a:cubicBezTo>
                  <a:cubicBezTo>
                    <a:pt x="214" y="90"/>
                    <a:pt x="212" y="93"/>
                    <a:pt x="212" y="96"/>
                  </a:cubicBezTo>
                  <a:cubicBezTo>
                    <a:pt x="214" y="95"/>
                    <a:pt x="215" y="97"/>
                    <a:pt x="215" y="99"/>
                  </a:cubicBezTo>
                  <a:cubicBezTo>
                    <a:pt x="215" y="99"/>
                    <a:pt x="215" y="99"/>
                    <a:pt x="215" y="100"/>
                  </a:cubicBezTo>
                  <a:cubicBezTo>
                    <a:pt x="216" y="99"/>
                    <a:pt x="216" y="99"/>
                    <a:pt x="216" y="99"/>
                  </a:cubicBezTo>
                  <a:cubicBezTo>
                    <a:pt x="217" y="99"/>
                    <a:pt x="218" y="100"/>
                    <a:pt x="219" y="101"/>
                  </a:cubicBezTo>
                  <a:cubicBezTo>
                    <a:pt x="219" y="101"/>
                    <a:pt x="220" y="101"/>
                    <a:pt x="219" y="101"/>
                  </a:cubicBezTo>
                  <a:cubicBezTo>
                    <a:pt x="220" y="101"/>
                    <a:pt x="220" y="101"/>
                    <a:pt x="221" y="101"/>
                  </a:cubicBezTo>
                  <a:cubicBezTo>
                    <a:pt x="221" y="100"/>
                    <a:pt x="222" y="99"/>
                    <a:pt x="223" y="99"/>
                  </a:cubicBezTo>
                  <a:cubicBezTo>
                    <a:pt x="224" y="99"/>
                    <a:pt x="225" y="99"/>
                    <a:pt x="227" y="100"/>
                  </a:cubicBezTo>
                  <a:cubicBezTo>
                    <a:pt x="226" y="101"/>
                    <a:pt x="226" y="102"/>
                    <a:pt x="226" y="103"/>
                  </a:cubicBezTo>
                  <a:close/>
                  <a:moveTo>
                    <a:pt x="203" y="96"/>
                  </a:moveTo>
                  <a:cubicBezTo>
                    <a:pt x="203" y="96"/>
                    <a:pt x="203" y="95"/>
                    <a:pt x="203" y="95"/>
                  </a:cubicBezTo>
                  <a:cubicBezTo>
                    <a:pt x="203" y="95"/>
                    <a:pt x="203" y="96"/>
                    <a:pt x="203" y="96"/>
                  </a:cubicBezTo>
                  <a:cubicBezTo>
                    <a:pt x="203" y="96"/>
                    <a:pt x="203" y="96"/>
                    <a:pt x="203" y="96"/>
                  </a:cubicBezTo>
                  <a:close/>
                  <a:moveTo>
                    <a:pt x="190" y="70"/>
                  </a:moveTo>
                  <a:cubicBezTo>
                    <a:pt x="192" y="70"/>
                    <a:pt x="192" y="70"/>
                    <a:pt x="193" y="71"/>
                  </a:cubicBezTo>
                  <a:cubicBezTo>
                    <a:pt x="193" y="71"/>
                    <a:pt x="195" y="72"/>
                    <a:pt x="195" y="73"/>
                  </a:cubicBezTo>
                  <a:cubicBezTo>
                    <a:pt x="195" y="72"/>
                    <a:pt x="195" y="72"/>
                    <a:pt x="195" y="72"/>
                  </a:cubicBezTo>
                  <a:cubicBezTo>
                    <a:pt x="196" y="74"/>
                    <a:pt x="199" y="75"/>
                    <a:pt x="201" y="74"/>
                  </a:cubicBezTo>
                  <a:cubicBezTo>
                    <a:pt x="201" y="74"/>
                    <a:pt x="201" y="74"/>
                    <a:pt x="201" y="75"/>
                  </a:cubicBezTo>
                  <a:cubicBezTo>
                    <a:pt x="201" y="76"/>
                    <a:pt x="199" y="77"/>
                    <a:pt x="198" y="76"/>
                  </a:cubicBezTo>
                  <a:cubicBezTo>
                    <a:pt x="198" y="77"/>
                    <a:pt x="199" y="78"/>
                    <a:pt x="199" y="79"/>
                  </a:cubicBezTo>
                  <a:cubicBezTo>
                    <a:pt x="200" y="80"/>
                    <a:pt x="202" y="81"/>
                    <a:pt x="204" y="81"/>
                  </a:cubicBezTo>
                  <a:cubicBezTo>
                    <a:pt x="204" y="81"/>
                    <a:pt x="203" y="81"/>
                    <a:pt x="203" y="81"/>
                  </a:cubicBezTo>
                  <a:cubicBezTo>
                    <a:pt x="204" y="81"/>
                    <a:pt x="204" y="81"/>
                    <a:pt x="205" y="81"/>
                  </a:cubicBezTo>
                  <a:cubicBezTo>
                    <a:pt x="205" y="80"/>
                    <a:pt x="206" y="79"/>
                    <a:pt x="207" y="79"/>
                  </a:cubicBezTo>
                  <a:cubicBezTo>
                    <a:pt x="207" y="79"/>
                    <a:pt x="208" y="80"/>
                    <a:pt x="208" y="79"/>
                  </a:cubicBezTo>
                  <a:cubicBezTo>
                    <a:pt x="207" y="79"/>
                    <a:pt x="206" y="79"/>
                    <a:pt x="206" y="78"/>
                  </a:cubicBezTo>
                  <a:cubicBezTo>
                    <a:pt x="206" y="78"/>
                    <a:pt x="206" y="78"/>
                    <a:pt x="206" y="78"/>
                  </a:cubicBezTo>
                  <a:cubicBezTo>
                    <a:pt x="207" y="76"/>
                    <a:pt x="209" y="76"/>
                    <a:pt x="209" y="78"/>
                  </a:cubicBezTo>
                  <a:cubicBezTo>
                    <a:pt x="210" y="78"/>
                    <a:pt x="210" y="79"/>
                    <a:pt x="211" y="79"/>
                  </a:cubicBezTo>
                  <a:cubicBezTo>
                    <a:pt x="211" y="81"/>
                    <a:pt x="209" y="81"/>
                    <a:pt x="208" y="81"/>
                  </a:cubicBezTo>
                  <a:cubicBezTo>
                    <a:pt x="208" y="82"/>
                    <a:pt x="206" y="82"/>
                    <a:pt x="206" y="81"/>
                  </a:cubicBezTo>
                  <a:cubicBezTo>
                    <a:pt x="204" y="82"/>
                    <a:pt x="201" y="82"/>
                    <a:pt x="199" y="80"/>
                  </a:cubicBezTo>
                  <a:cubicBezTo>
                    <a:pt x="199" y="82"/>
                    <a:pt x="198" y="83"/>
                    <a:pt x="197" y="84"/>
                  </a:cubicBezTo>
                  <a:cubicBezTo>
                    <a:pt x="197" y="85"/>
                    <a:pt x="196" y="86"/>
                    <a:pt x="195" y="86"/>
                  </a:cubicBezTo>
                  <a:cubicBezTo>
                    <a:pt x="193" y="87"/>
                    <a:pt x="189" y="87"/>
                    <a:pt x="187" y="85"/>
                  </a:cubicBezTo>
                  <a:cubicBezTo>
                    <a:pt x="186" y="85"/>
                    <a:pt x="185" y="84"/>
                    <a:pt x="185" y="84"/>
                  </a:cubicBezTo>
                  <a:cubicBezTo>
                    <a:pt x="185" y="83"/>
                    <a:pt x="186" y="82"/>
                    <a:pt x="186" y="81"/>
                  </a:cubicBezTo>
                  <a:cubicBezTo>
                    <a:pt x="186" y="81"/>
                    <a:pt x="186" y="82"/>
                    <a:pt x="187" y="82"/>
                  </a:cubicBezTo>
                  <a:cubicBezTo>
                    <a:pt x="187" y="80"/>
                    <a:pt x="190" y="78"/>
                    <a:pt x="191" y="80"/>
                  </a:cubicBezTo>
                  <a:cubicBezTo>
                    <a:pt x="191" y="80"/>
                    <a:pt x="190" y="80"/>
                    <a:pt x="190" y="80"/>
                  </a:cubicBezTo>
                  <a:cubicBezTo>
                    <a:pt x="189" y="80"/>
                    <a:pt x="188" y="82"/>
                    <a:pt x="188" y="83"/>
                  </a:cubicBezTo>
                  <a:cubicBezTo>
                    <a:pt x="189" y="84"/>
                    <a:pt x="189" y="84"/>
                    <a:pt x="189" y="84"/>
                  </a:cubicBezTo>
                  <a:cubicBezTo>
                    <a:pt x="190" y="84"/>
                    <a:pt x="190" y="85"/>
                    <a:pt x="190" y="85"/>
                  </a:cubicBezTo>
                  <a:cubicBezTo>
                    <a:pt x="192" y="85"/>
                    <a:pt x="193" y="85"/>
                    <a:pt x="194" y="85"/>
                  </a:cubicBezTo>
                  <a:cubicBezTo>
                    <a:pt x="195" y="84"/>
                    <a:pt x="196" y="83"/>
                    <a:pt x="197" y="82"/>
                  </a:cubicBezTo>
                  <a:cubicBezTo>
                    <a:pt x="197" y="82"/>
                    <a:pt x="197" y="82"/>
                    <a:pt x="197" y="82"/>
                  </a:cubicBezTo>
                  <a:cubicBezTo>
                    <a:pt x="197" y="81"/>
                    <a:pt x="197" y="79"/>
                    <a:pt x="197" y="79"/>
                  </a:cubicBezTo>
                  <a:cubicBezTo>
                    <a:pt x="197" y="79"/>
                    <a:pt x="197" y="77"/>
                    <a:pt x="196" y="77"/>
                  </a:cubicBezTo>
                  <a:cubicBezTo>
                    <a:pt x="197" y="77"/>
                    <a:pt x="196" y="77"/>
                    <a:pt x="196" y="78"/>
                  </a:cubicBezTo>
                  <a:cubicBezTo>
                    <a:pt x="195" y="78"/>
                    <a:pt x="194" y="76"/>
                    <a:pt x="194" y="75"/>
                  </a:cubicBezTo>
                  <a:cubicBezTo>
                    <a:pt x="194" y="76"/>
                    <a:pt x="193" y="75"/>
                    <a:pt x="194" y="74"/>
                  </a:cubicBezTo>
                  <a:cubicBezTo>
                    <a:pt x="193" y="74"/>
                    <a:pt x="193" y="74"/>
                    <a:pt x="193" y="74"/>
                  </a:cubicBezTo>
                  <a:cubicBezTo>
                    <a:pt x="193" y="76"/>
                    <a:pt x="190" y="76"/>
                    <a:pt x="188" y="74"/>
                  </a:cubicBezTo>
                  <a:cubicBezTo>
                    <a:pt x="189" y="73"/>
                    <a:pt x="190" y="71"/>
                    <a:pt x="190" y="70"/>
                  </a:cubicBezTo>
                  <a:close/>
                  <a:moveTo>
                    <a:pt x="183" y="88"/>
                  </a:moveTo>
                  <a:cubicBezTo>
                    <a:pt x="184" y="88"/>
                    <a:pt x="185" y="89"/>
                    <a:pt x="186" y="89"/>
                  </a:cubicBezTo>
                  <a:cubicBezTo>
                    <a:pt x="186" y="89"/>
                    <a:pt x="186" y="89"/>
                    <a:pt x="186" y="89"/>
                  </a:cubicBezTo>
                  <a:cubicBezTo>
                    <a:pt x="187" y="89"/>
                    <a:pt x="187" y="90"/>
                    <a:pt x="187" y="90"/>
                  </a:cubicBezTo>
                  <a:cubicBezTo>
                    <a:pt x="189" y="91"/>
                    <a:pt x="190" y="90"/>
                    <a:pt x="192" y="91"/>
                  </a:cubicBezTo>
                  <a:cubicBezTo>
                    <a:pt x="192" y="91"/>
                    <a:pt x="193" y="91"/>
                    <a:pt x="194" y="91"/>
                  </a:cubicBezTo>
                  <a:cubicBezTo>
                    <a:pt x="196" y="91"/>
                    <a:pt x="198" y="90"/>
                    <a:pt x="200" y="89"/>
                  </a:cubicBezTo>
                  <a:cubicBezTo>
                    <a:pt x="200" y="89"/>
                    <a:pt x="200" y="89"/>
                    <a:pt x="200" y="88"/>
                  </a:cubicBezTo>
                  <a:cubicBezTo>
                    <a:pt x="201" y="88"/>
                    <a:pt x="201" y="87"/>
                    <a:pt x="201" y="86"/>
                  </a:cubicBezTo>
                  <a:cubicBezTo>
                    <a:pt x="201" y="86"/>
                    <a:pt x="200" y="85"/>
                    <a:pt x="199" y="84"/>
                  </a:cubicBezTo>
                  <a:cubicBezTo>
                    <a:pt x="202" y="84"/>
                    <a:pt x="203" y="87"/>
                    <a:pt x="201" y="89"/>
                  </a:cubicBezTo>
                  <a:cubicBezTo>
                    <a:pt x="203" y="88"/>
                    <a:pt x="204" y="88"/>
                    <a:pt x="205" y="86"/>
                  </a:cubicBezTo>
                  <a:cubicBezTo>
                    <a:pt x="205" y="87"/>
                    <a:pt x="205" y="87"/>
                    <a:pt x="205" y="87"/>
                  </a:cubicBezTo>
                  <a:cubicBezTo>
                    <a:pt x="205" y="86"/>
                    <a:pt x="206" y="86"/>
                    <a:pt x="206" y="86"/>
                  </a:cubicBezTo>
                  <a:cubicBezTo>
                    <a:pt x="206" y="86"/>
                    <a:pt x="206" y="86"/>
                    <a:pt x="206" y="85"/>
                  </a:cubicBezTo>
                  <a:cubicBezTo>
                    <a:pt x="208" y="84"/>
                    <a:pt x="210" y="83"/>
                    <a:pt x="212" y="82"/>
                  </a:cubicBezTo>
                  <a:cubicBezTo>
                    <a:pt x="215" y="81"/>
                    <a:pt x="218" y="80"/>
                    <a:pt x="222" y="82"/>
                  </a:cubicBezTo>
                  <a:cubicBezTo>
                    <a:pt x="224" y="83"/>
                    <a:pt x="226" y="85"/>
                    <a:pt x="228" y="85"/>
                  </a:cubicBezTo>
                  <a:cubicBezTo>
                    <a:pt x="229" y="85"/>
                    <a:pt x="229" y="85"/>
                    <a:pt x="230" y="85"/>
                  </a:cubicBezTo>
                  <a:cubicBezTo>
                    <a:pt x="230" y="85"/>
                    <a:pt x="230" y="85"/>
                    <a:pt x="230" y="85"/>
                  </a:cubicBezTo>
                  <a:cubicBezTo>
                    <a:pt x="230" y="85"/>
                    <a:pt x="230" y="85"/>
                    <a:pt x="230" y="84"/>
                  </a:cubicBezTo>
                  <a:cubicBezTo>
                    <a:pt x="230" y="84"/>
                    <a:pt x="230" y="84"/>
                    <a:pt x="231" y="85"/>
                  </a:cubicBezTo>
                  <a:cubicBezTo>
                    <a:pt x="230" y="86"/>
                    <a:pt x="229" y="86"/>
                    <a:pt x="228" y="86"/>
                  </a:cubicBezTo>
                  <a:cubicBezTo>
                    <a:pt x="229" y="88"/>
                    <a:pt x="230" y="89"/>
                    <a:pt x="230" y="91"/>
                  </a:cubicBezTo>
                  <a:cubicBezTo>
                    <a:pt x="230" y="91"/>
                    <a:pt x="230" y="92"/>
                    <a:pt x="229" y="93"/>
                  </a:cubicBezTo>
                  <a:cubicBezTo>
                    <a:pt x="228" y="90"/>
                    <a:pt x="227" y="88"/>
                    <a:pt x="224" y="85"/>
                  </a:cubicBezTo>
                  <a:cubicBezTo>
                    <a:pt x="223" y="84"/>
                    <a:pt x="220" y="83"/>
                    <a:pt x="218" y="83"/>
                  </a:cubicBezTo>
                  <a:cubicBezTo>
                    <a:pt x="217" y="83"/>
                    <a:pt x="216" y="83"/>
                    <a:pt x="215" y="83"/>
                  </a:cubicBezTo>
                  <a:cubicBezTo>
                    <a:pt x="215" y="83"/>
                    <a:pt x="215" y="83"/>
                    <a:pt x="215" y="83"/>
                  </a:cubicBezTo>
                  <a:cubicBezTo>
                    <a:pt x="214" y="83"/>
                    <a:pt x="213" y="83"/>
                    <a:pt x="212" y="84"/>
                  </a:cubicBezTo>
                  <a:cubicBezTo>
                    <a:pt x="211" y="84"/>
                    <a:pt x="211" y="84"/>
                    <a:pt x="210" y="84"/>
                  </a:cubicBezTo>
                  <a:cubicBezTo>
                    <a:pt x="210" y="84"/>
                    <a:pt x="210" y="84"/>
                    <a:pt x="210" y="84"/>
                  </a:cubicBezTo>
                  <a:cubicBezTo>
                    <a:pt x="209" y="84"/>
                    <a:pt x="209" y="85"/>
                    <a:pt x="208" y="85"/>
                  </a:cubicBezTo>
                  <a:cubicBezTo>
                    <a:pt x="209" y="85"/>
                    <a:pt x="212" y="86"/>
                    <a:pt x="212" y="88"/>
                  </a:cubicBezTo>
                  <a:cubicBezTo>
                    <a:pt x="212" y="88"/>
                    <a:pt x="212" y="88"/>
                    <a:pt x="212" y="88"/>
                  </a:cubicBezTo>
                  <a:cubicBezTo>
                    <a:pt x="209" y="86"/>
                    <a:pt x="207" y="87"/>
                    <a:pt x="206" y="88"/>
                  </a:cubicBezTo>
                  <a:cubicBezTo>
                    <a:pt x="205" y="88"/>
                    <a:pt x="206" y="88"/>
                    <a:pt x="206" y="88"/>
                  </a:cubicBezTo>
                  <a:cubicBezTo>
                    <a:pt x="205" y="88"/>
                    <a:pt x="205" y="89"/>
                    <a:pt x="204" y="89"/>
                  </a:cubicBezTo>
                  <a:cubicBezTo>
                    <a:pt x="204" y="89"/>
                    <a:pt x="204" y="89"/>
                    <a:pt x="204" y="89"/>
                  </a:cubicBezTo>
                  <a:cubicBezTo>
                    <a:pt x="201" y="90"/>
                    <a:pt x="199" y="92"/>
                    <a:pt x="195" y="93"/>
                  </a:cubicBezTo>
                  <a:cubicBezTo>
                    <a:pt x="196" y="93"/>
                    <a:pt x="197" y="95"/>
                    <a:pt x="196" y="96"/>
                  </a:cubicBezTo>
                  <a:cubicBezTo>
                    <a:pt x="196" y="94"/>
                    <a:pt x="194" y="93"/>
                    <a:pt x="193" y="93"/>
                  </a:cubicBezTo>
                  <a:cubicBezTo>
                    <a:pt x="191" y="93"/>
                    <a:pt x="190" y="93"/>
                    <a:pt x="189" y="93"/>
                  </a:cubicBezTo>
                  <a:cubicBezTo>
                    <a:pt x="187" y="92"/>
                    <a:pt x="185" y="92"/>
                    <a:pt x="183" y="91"/>
                  </a:cubicBezTo>
                  <a:cubicBezTo>
                    <a:pt x="183" y="91"/>
                    <a:pt x="183" y="90"/>
                    <a:pt x="182" y="90"/>
                  </a:cubicBezTo>
                  <a:cubicBezTo>
                    <a:pt x="183" y="90"/>
                    <a:pt x="183" y="89"/>
                    <a:pt x="183" y="88"/>
                  </a:cubicBezTo>
                  <a:close/>
                  <a:moveTo>
                    <a:pt x="208" y="86"/>
                  </a:moveTo>
                  <a:cubicBezTo>
                    <a:pt x="208" y="86"/>
                    <a:pt x="208" y="85"/>
                    <a:pt x="208" y="86"/>
                  </a:cubicBezTo>
                  <a:cubicBezTo>
                    <a:pt x="208" y="85"/>
                    <a:pt x="208" y="85"/>
                    <a:pt x="208" y="85"/>
                  </a:cubicBezTo>
                  <a:cubicBezTo>
                    <a:pt x="208" y="85"/>
                    <a:pt x="208" y="85"/>
                    <a:pt x="208" y="86"/>
                  </a:cubicBezTo>
                  <a:close/>
                  <a:moveTo>
                    <a:pt x="202" y="87"/>
                  </a:moveTo>
                  <a:cubicBezTo>
                    <a:pt x="202" y="87"/>
                    <a:pt x="202" y="88"/>
                    <a:pt x="202" y="88"/>
                  </a:cubicBezTo>
                  <a:cubicBezTo>
                    <a:pt x="202" y="88"/>
                    <a:pt x="202" y="87"/>
                    <a:pt x="202" y="87"/>
                  </a:cubicBezTo>
                  <a:close/>
                  <a:moveTo>
                    <a:pt x="142" y="71"/>
                  </a:moveTo>
                  <a:cubicBezTo>
                    <a:pt x="142" y="72"/>
                    <a:pt x="143" y="73"/>
                    <a:pt x="143" y="74"/>
                  </a:cubicBezTo>
                  <a:cubicBezTo>
                    <a:pt x="144" y="75"/>
                    <a:pt x="147" y="77"/>
                    <a:pt x="148" y="77"/>
                  </a:cubicBezTo>
                  <a:cubicBezTo>
                    <a:pt x="148" y="77"/>
                    <a:pt x="148" y="77"/>
                    <a:pt x="148" y="77"/>
                  </a:cubicBezTo>
                  <a:cubicBezTo>
                    <a:pt x="150" y="78"/>
                    <a:pt x="152" y="78"/>
                    <a:pt x="154" y="78"/>
                  </a:cubicBezTo>
                  <a:cubicBezTo>
                    <a:pt x="154" y="78"/>
                    <a:pt x="155" y="78"/>
                    <a:pt x="156" y="78"/>
                  </a:cubicBezTo>
                  <a:cubicBezTo>
                    <a:pt x="158" y="78"/>
                    <a:pt x="158" y="79"/>
                    <a:pt x="159" y="80"/>
                  </a:cubicBezTo>
                  <a:cubicBezTo>
                    <a:pt x="160" y="79"/>
                    <a:pt x="158" y="77"/>
                    <a:pt x="157" y="77"/>
                  </a:cubicBezTo>
                  <a:cubicBezTo>
                    <a:pt x="158" y="76"/>
                    <a:pt x="161" y="75"/>
                    <a:pt x="162" y="76"/>
                  </a:cubicBezTo>
                  <a:cubicBezTo>
                    <a:pt x="163" y="77"/>
                    <a:pt x="164" y="78"/>
                    <a:pt x="163" y="79"/>
                  </a:cubicBezTo>
                  <a:cubicBezTo>
                    <a:pt x="164" y="79"/>
                    <a:pt x="163" y="80"/>
                    <a:pt x="163" y="80"/>
                  </a:cubicBezTo>
                  <a:cubicBezTo>
                    <a:pt x="162" y="78"/>
                    <a:pt x="160" y="80"/>
                    <a:pt x="161" y="82"/>
                  </a:cubicBezTo>
                  <a:cubicBezTo>
                    <a:pt x="162" y="82"/>
                    <a:pt x="162" y="82"/>
                    <a:pt x="163" y="81"/>
                  </a:cubicBezTo>
                  <a:cubicBezTo>
                    <a:pt x="163" y="82"/>
                    <a:pt x="163" y="82"/>
                    <a:pt x="163" y="82"/>
                  </a:cubicBezTo>
                  <a:cubicBezTo>
                    <a:pt x="163" y="83"/>
                    <a:pt x="163" y="83"/>
                    <a:pt x="163" y="83"/>
                  </a:cubicBezTo>
                  <a:cubicBezTo>
                    <a:pt x="164" y="84"/>
                    <a:pt x="166" y="83"/>
                    <a:pt x="165" y="82"/>
                  </a:cubicBezTo>
                  <a:cubicBezTo>
                    <a:pt x="166" y="82"/>
                    <a:pt x="166" y="81"/>
                    <a:pt x="166" y="81"/>
                  </a:cubicBezTo>
                  <a:cubicBezTo>
                    <a:pt x="166" y="81"/>
                    <a:pt x="166" y="81"/>
                    <a:pt x="166" y="81"/>
                  </a:cubicBezTo>
                  <a:cubicBezTo>
                    <a:pt x="167" y="79"/>
                    <a:pt x="165" y="79"/>
                    <a:pt x="164" y="79"/>
                  </a:cubicBezTo>
                  <a:cubicBezTo>
                    <a:pt x="165" y="77"/>
                    <a:pt x="163" y="75"/>
                    <a:pt x="161" y="74"/>
                  </a:cubicBezTo>
                  <a:cubicBezTo>
                    <a:pt x="161" y="74"/>
                    <a:pt x="161" y="74"/>
                    <a:pt x="161" y="74"/>
                  </a:cubicBezTo>
                  <a:cubicBezTo>
                    <a:pt x="160" y="74"/>
                    <a:pt x="160" y="75"/>
                    <a:pt x="159" y="74"/>
                  </a:cubicBezTo>
                  <a:cubicBezTo>
                    <a:pt x="160" y="72"/>
                    <a:pt x="160" y="70"/>
                    <a:pt x="159" y="68"/>
                  </a:cubicBezTo>
                  <a:cubicBezTo>
                    <a:pt x="159" y="68"/>
                    <a:pt x="159" y="68"/>
                    <a:pt x="159" y="68"/>
                  </a:cubicBezTo>
                  <a:cubicBezTo>
                    <a:pt x="159" y="68"/>
                    <a:pt x="158" y="67"/>
                    <a:pt x="158" y="67"/>
                  </a:cubicBezTo>
                  <a:cubicBezTo>
                    <a:pt x="156" y="66"/>
                    <a:pt x="154" y="64"/>
                    <a:pt x="154" y="61"/>
                  </a:cubicBezTo>
                  <a:cubicBezTo>
                    <a:pt x="154" y="61"/>
                    <a:pt x="154" y="61"/>
                    <a:pt x="153" y="61"/>
                  </a:cubicBezTo>
                  <a:cubicBezTo>
                    <a:pt x="152" y="62"/>
                    <a:pt x="153" y="64"/>
                    <a:pt x="153" y="65"/>
                  </a:cubicBezTo>
                  <a:cubicBezTo>
                    <a:pt x="150" y="64"/>
                    <a:pt x="148" y="65"/>
                    <a:pt x="148" y="68"/>
                  </a:cubicBezTo>
                  <a:cubicBezTo>
                    <a:pt x="149" y="69"/>
                    <a:pt x="149" y="70"/>
                    <a:pt x="151" y="70"/>
                  </a:cubicBezTo>
                  <a:cubicBezTo>
                    <a:pt x="151" y="69"/>
                    <a:pt x="150" y="69"/>
                    <a:pt x="150" y="68"/>
                  </a:cubicBezTo>
                  <a:cubicBezTo>
                    <a:pt x="150" y="67"/>
                    <a:pt x="151" y="66"/>
                    <a:pt x="152" y="66"/>
                  </a:cubicBezTo>
                  <a:cubicBezTo>
                    <a:pt x="153" y="66"/>
                    <a:pt x="155" y="66"/>
                    <a:pt x="156" y="67"/>
                  </a:cubicBezTo>
                  <a:cubicBezTo>
                    <a:pt x="154" y="67"/>
                    <a:pt x="153" y="69"/>
                    <a:pt x="154" y="70"/>
                  </a:cubicBezTo>
                  <a:cubicBezTo>
                    <a:pt x="154" y="70"/>
                    <a:pt x="154" y="70"/>
                    <a:pt x="154" y="70"/>
                  </a:cubicBezTo>
                  <a:cubicBezTo>
                    <a:pt x="154" y="69"/>
                    <a:pt x="155" y="68"/>
                    <a:pt x="156" y="69"/>
                  </a:cubicBezTo>
                  <a:cubicBezTo>
                    <a:pt x="156" y="69"/>
                    <a:pt x="156" y="69"/>
                    <a:pt x="156" y="68"/>
                  </a:cubicBezTo>
                  <a:cubicBezTo>
                    <a:pt x="159" y="69"/>
                    <a:pt x="159" y="73"/>
                    <a:pt x="157" y="75"/>
                  </a:cubicBezTo>
                  <a:cubicBezTo>
                    <a:pt x="156" y="73"/>
                    <a:pt x="153" y="74"/>
                    <a:pt x="152" y="76"/>
                  </a:cubicBezTo>
                  <a:cubicBezTo>
                    <a:pt x="152" y="76"/>
                    <a:pt x="152" y="76"/>
                    <a:pt x="152" y="76"/>
                  </a:cubicBezTo>
                  <a:cubicBezTo>
                    <a:pt x="152" y="75"/>
                    <a:pt x="152" y="75"/>
                    <a:pt x="152" y="75"/>
                  </a:cubicBezTo>
                  <a:cubicBezTo>
                    <a:pt x="151" y="74"/>
                    <a:pt x="149" y="74"/>
                    <a:pt x="148" y="74"/>
                  </a:cubicBezTo>
                  <a:cubicBezTo>
                    <a:pt x="148" y="74"/>
                    <a:pt x="148" y="74"/>
                    <a:pt x="148" y="74"/>
                  </a:cubicBezTo>
                  <a:cubicBezTo>
                    <a:pt x="147" y="74"/>
                    <a:pt x="147" y="74"/>
                    <a:pt x="146" y="73"/>
                  </a:cubicBezTo>
                  <a:cubicBezTo>
                    <a:pt x="147" y="72"/>
                    <a:pt x="147" y="71"/>
                    <a:pt x="146" y="70"/>
                  </a:cubicBezTo>
                  <a:cubicBezTo>
                    <a:pt x="145" y="69"/>
                    <a:pt x="144" y="69"/>
                    <a:pt x="143" y="68"/>
                  </a:cubicBezTo>
                  <a:cubicBezTo>
                    <a:pt x="142" y="69"/>
                    <a:pt x="142" y="70"/>
                    <a:pt x="142" y="71"/>
                  </a:cubicBezTo>
                  <a:close/>
                  <a:moveTo>
                    <a:pt x="163" y="81"/>
                  </a:moveTo>
                  <a:cubicBezTo>
                    <a:pt x="163" y="81"/>
                    <a:pt x="164" y="81"/>
                    <a:pt x="164" y="80"/>
                  </a:cubicBezTo>
                  <a:cubicBezTo>
                    <a:pt x="164" y="81"/>
                    <a:pt x="164" y="81"/>
                    <a:pt x="164" y="81"/>
                  </a:cubicBezTo>
                  <a:cubicBezTo>
                    <a:pt x="164" y="81"/>
                    <a:pt x="163" y="81"/>
                    <a:pt x="163" y="81"/>
                  </a:cubicBezTo>
                  <a:close/>
                  <a:moveTo>
                    <a:pt x="190" y="70"/>
                  </a:moveTo>
                  <a:cubicBezTo>
                    <a:pt x="189" y="69"/>
                    <a:pt x="188" y="69"/>
                    <a:pt x="188" y="69"/>
                  </a:cubicBezTo>
                  <a:cubicBezTo>
                    <a:pt x="187" y="69"/>
                    <a:pt x="186" y="68"/>
                    <a:pt x="184" y="68"/>
                  </a:cubicBezTo>
                  <a:cubicBezTo>
                    <a:pt x="184" y="68"/>
                    <a:pt x="185" y="68"/>
                    <a:pt x="185" y="68"/>
                  </a:cubicBezTo>
                  <a:cubicBezTo>
                    <a:pt x="183" y="69"/>
                    <a:pt x="180" y="68"/>
                    <a:pt x="179" y="66"/>
                  </a:cubicBezTo>
                  <a:cubicBezTo>
                    <a:pt x="179" y="66"/>
                    <a:pt x="179" y="66"/>
                    <a:pt x="179" y="66"/>
                  </a:cubicBezTo>
                  <a:cubicBezTo>
                    <a:pt x="178" y="68"/>
                    <a:pt x="179" y="69"/>
                    <a:pt x="180" y="69"/>
                  </a:cubicBezTo>
                  <a:cubicBezTo>
                    <a:pt x="179" y="70"/>
                    <a:pt x="178" y="70"/>
                    <a:pt x="177" y="71"/>
                  </a:cubicBezTo>
                  <a:cubicBezTo>
                    <a:pt x="176" y="71"/>
                    <a:pt x="173" y="71"/>
                    <a:pt x="173" y="69"/>
                  </a:cubicBezTo>
                  <a:cubicBezTo>
                    <a:pt x="173" y="69"/>
                    <a:pt x="173" y="69"/>
                    <a:pt x="173" y="69"/>
                  </a:cubicBezTo>
                  <a:cubicBezTo>
                    <a:pt x="173" y="69"/>
                    <a:pt x="173" y="69"/>
                    <a:pt x="172" y="68"/>
                  </a:cubicBezTo>
                  <a:cubicBezTo>
                    <a:pt x="172" y="68"/>
                    <a:pt x="172" y="67"/>
                    <a:pt x="172" y="66"/>
                  </a:cubicBezTo>
                  <a:cubicBezTo>
                    <a:pt x="171" y="66"/>
                    <a:pt x="170" y="66"/>
                    <a:pt x="171" y="65"/>
                  </a:cubicBezTo>
                  <a:cubicBezTo>
                    <a:pt x="171" y="65"/>
                    <a:pt x="172" y="66"/>
                    <a:pt x="173" y="65"/>
                  </a:cubicBezTo>
                  <a:cubicBezTo>
                    <a:pt x="173" y="65"/>
                    <a:pt x="173" y="65"/>
                    <a:pt x="173" y="65"/>
                  </a:cubicBezTo>
                  <a:cubicBezTo>
                    <a:pt x="174" y="63"/>
                    <a:pt x="172" y="63"/>
                    <a:pt x="171" y="64"/>
                  </a:cubicBezTo>
                  <a:cubicBezTo>
                    <a:pt x="170" y="63"/>
                    <a:pt x="169" y="63"/>
                    <a:pt x="168" y="63"/>
                  </a:cubicBezTo>
                  <a:cubicBezTo>
                    <a:pt x="167" y="64"/>
                    <a:pt x="168" y="66"/>
                    <a:pt x="169" y="66"/>
                  </a:cubicBezTo>
                  <a:cubicBezTo>
                    <a:pt x="168" y="67"/>
                    <a:pt x="170" y="69"/>
                    <a:pt x="171" y="68"/>
                  </a:cubicBezTo>
                  <a:cubicBezTo>
                    <a:pt x="172" y="70"/>
                    <a:pt x="174" y="72"/>
                    <a:pt x="176" y="72"/>
                  </a:cubicBezTo>
                  <a:cubicBezTo>
                    <a:pt x="175" y="73"/>
                    <a:pt x="175" y="75"/>
                    <a:pt x="175" y="76"/>
                  </a:cubicBezTo>
                  <a:cubicBezTo>
                    <a:pt x="175" y="77"/>
                    <a:pt x="175" y="78"/>
                    <a:pt x="176" y="79"/>
                  </a:cubicBezTo>
                  <a:cubicBezTo>
                    <a:pt x="177" y="81"/>
                    <a:pt x="180" y="84"/>
                    <a:pt x="183" y="84"/>
                  </a:cubicBezTo>
                  <a:cubicBezTo>
                    <a:pt x="184" y="84"/>
                    <a:pt x="184" y="84"/>
                    <a:pt x="185" y="84"/>
                  </a:cubicBezTo>
                  <a:cubicBezTo>
                    <a:pt x="185" y="83"/>
                    <a:pt x="186" y="82"/>
                    <a:pt x="186" y="81"/>
                  </a:cubicBezTo>
                  <a:cubicBezTo>
                    <a:pt x="185" y="81"/>
                    <a:pt x="185" y="81"/>
                    <a:pt x="184" y="81"/>
                  </a:cubicBezTo>
                  <a:cubicBezTo>
                    <a:pt x="186" y="80"/>
                    <a:pt x="185" y="76"/>
                    <a:pt x="183" y="77"/>
                  </a:cubicBezTo>
                  <a:cubicBezTo>
                    <a:pt x="183" y="77"/>
                    <a:pt x="183" y="78"/>
                    <a:pt x="183" y="78"/>
                  </a:cubicBezTo>
                  <a:cubicBezTo>
                    <a:pt x="184" y="79"/>
                    <a:pt x="184" y="81"/>
                    <a:pt x="182" y="81"/>
                  </a:cubicBezTo>
                  <a:cubicBezTo>
                    <a:pt x="182" y="81"/>
                    <a:pt x="182" y="81"/>
                    <a:pt x="181" y="81"/>
                  </a:cubicBezTo>
                  <a:cubicBezTo>
                    <a:pt x="181" y="81"/>
                    <a:pt x="181" y="81"/>
                    <a:pt x="180" y="81"/>
                  </a:cubicBezTo>
                  <a:cubicBezTo>
                    <a:pt x="179" y="80"/>
                    <a:pt x="178" y="79"/>
                    <a:pt x="177" y="78"/>
                  </a:cubicBezTo>
                  <a:cubicBezTo>
                    <a:pt x="177" y="77"/>
                    <a:pt x="177" y="76"/>
                    <a:pt x="177" y="75"/>
                  </a:cubicBezTo>
                  <a:cubicBezTo>
                    <a:pt x="177" y="75"/>
                    <a:pt x="177" y="74"/>
                    <a:pt x="177" y="74"/>
                  </a:cubicBezTo>
                  <a:cubicBezTo>
                    <a:pt x="177" y="74"/>
                    <a:pt x="178" y="72"/>
                    <a:pt x="179" y="72"/>
                  </a:cubicBezTo>
                  <a:cubicBezTo>
                    <a:pt x="179" y="72"/>
                    <a:pt x="180" y="71"/>
                    <a:pt x="181" y="71"/>
                  </a:cubicBezTo>
                  <a:cubicBezTo>
                    <a:pt x="180" y="71"/>
                    <a:pt x="181" y="72"/>
                    <a:pt x="181" y="72"/>
                  </a:cubicBezTo>
                  <a:cubicBezTo>
                    <a:pt x="182" y="73"/>
                    <a:pt x="183" y="72"/>
                    <a:pt x="184" y="72"/>
                  </a:cubicBezTo>
                  <a:cubicBezTo>
                    <a:pt x="184" y="72"/>
                    <a:pt x="184" y="71"/>
                    <a:pt x="185" y="71"/>
                  </a:cubicBezTo>
                  <a:cubicBezTo>
                    <a:pt x="185" y="71"/>
                    <a:pt x="185" y="71"/>
                    <a:pt x="185" y="71"/>
                  </a:cubicBezTo>
                  <a:cubicBezTo>
                    <a:pt x="184" y="73"/>
                    <a:pt x="187" y="74"/>
                    <a:pt x="188" y="74"/>
                  </a:cubicBezTo>
                  <a:cubicBezTo>
                    <a:pt x="189" y="73"/>
                    <a:pt x="190" y="71"/>
                    <a:pt x="190" y="70"/>
                  </a:cubicBezTo>
                  <a:close/>
                  <a:moveTo>
                    <a:pt x="183" y="88"/>
                  </a:moveTo>
                  <a:cubicBezTo>
                    <a:pt x="183" y="88"/>
                    <a:pt x="181" y="87"/>
                    <a:pt x="181" y="87"/>
                  </a:cubicBezTo>
                  <a:cubicBezTo>
                    <a:pt x="181" y="87"/>
                    <a:pt x="180" y="87"/>
                    <a:pt x="180" y="87"/>
                  </a:cubicBezTo>
                  <a:cubicBezTo>
                    <a:pt x="180" y="87"/>
                    <a:pt x="180" y="87"/>
                    <a:pt x="179" y="87"/>
                  </a:cubicBezTo>
                  <a:cubicBezTo>
                    <a:pt x="177" y="86"/>
                    <a:pt x="177" y="86"/>
                    <a:pt x="175" y="85"/>
                  </a:cubicBezTo>
                  <a:cubicBezTo>
                    <a:pt x="175" y="84"/>
                    <a:pt x="174" y="84"/>
                    <a:pt x="173" y="83"/>
                  </a:cubicBezTo>
                  <a:cubicBezTo>
                    <a:pt x="172" y="82"/>
                    <a:pt x="171" y="80"/>
                    <a:pt x="170" y="78"/>
                  </a:cubicBezTo>
                  <a:cubicBezTo>
                    <a:pt x="170" y="78"/>
                    <a:pt x="170" y="78"/>
                    <a:pt x="170" y="77"/>
                  </a:cubicBezTo>
                  <a:cubicBezTo>
                    <a:pt x="170" y="77"/>
                    <a:pt x="171" y="76"/>
                    <a:pt x="171" y="75"/>
                  </a:cubicBezTo>
                  <a:cubicBezTo>
                    <a:pt x="172" y="75"/>
                    <a:pt x="173" y="75"/>
                    <a:pt x="174" y="74"/>
                  </a:cubicBezTo>
                  <a:cubicBezTo>
                    <a:pt x="172" y="73"/>
                    <a:pt x="169" y="74"/>
                    <a:pt x="169" y="77"/>
                  </a:cubicBezTo>
                  <a:cubicBezTo>
                    <a:pt x="168" y="76"/>
                    <a:pt x="168" y="74"/>
                    <a:pt x="168" y="73"/>
                  </a:cubicBezTo>
                  <a:cubicBezTo>
                    <a:pt x="168" y="73"/>
                    <a:pt x="168" y="73"/>
                    <a:pt x="168" y="73"/>
                  </a:cubicBezTo>
                  <a:cubicBezTo>
                    <a:pt x="168" y="72"/>
                    <a:pt x="168" y="72"/>
                    <a:pt x="168" y="72"/>
                  </a:cubicBezTo>
                  <a:cubicBezTo>
                    <a:pt x="168" y="71"/>
                    <a:pt x="168" y="71"/>
                    <a:pt x="168" y="71"/>
                  </a:cubicBezTo>
                  <a:cubicBezTo>
                    <a:pt x="167" y="69"/>
                    <a:pt x="167" y="67"/>
                    <a:pt x="166" y="65"/>
                  </a:cubicBezTo>
                  <a:cubicBezTo>
                    <a:pt x="164" y="62"/>
                    <a:pt x="162" y="59"/>
                    <a:pt x="158" y="58"/>
                  </a:cubicBezTo>
                  <a:cubicBezTo>
                    <a:pt x="156" y="57"/>
                    <a:pt x="153" y="57"/>
                    <a:pt x="151" y="56"/>
                  </a:cubicBezTo>
                  <a:cubicBezTo>
                    <a:pt x="151" y="56"/>
                    <a:pt x="151" y="55"/>
                    <a:pt x="150" y="55"/>
                  </a:cubicBezTo>
                  <a:cubicBezTo>
                    <a:pt x="151" y="55"/>
                    <a:pt x="150" y="55"/>
                    <a:pt x="150" y="55"/>
                  </a:cubicBezTo>
                  <a:cubicBezTo>
                    <a:pt x="150" y="55"/>
                    <a:pt x="151" y="55"/>
                    <a:pt x="151" y="55"/>
                  </a:cubicBezTo>
                  <a:cubicBezTo>
                    <a:pt x="150" y="55"/>
                    <a:pt x="150" y="54"/>
                    <a:pt x="150" y="54"/>
                  </a:cubicBezTo>
                  <a:cubicBezTo>
                    <a:pt x="149" y="56"/>
                    <a:pt x="150" y="57"/>
                    <a:pt x="151" y="58"/>
                  </a:cubicBezTo>
                  <a:cubicBezTo>
                    <a:pt x="149" y="58"/>
                    <a:pt x="148" y="59"/>
                    <a:pt x="146" y="59"/>
                  </a:cubicBezTo>
                  <a:cubicBezTo>
                    <a:pt x="146" y="60"/>
                    <a:pt x="146" y="61"/>
                    <a:pt x="145" y="62"/>
                  </a:cubicBezTo>
                  <a:cubicBezTo>
                    <a:pt x="148" y="60"/>
                    <a:pt x="151" y="59"/>
                    <a:pt x="154" y="59"/>
                  </a:cubicBezTo>
                  <a:cubicBezTo>
                    <a:pt x="156" y="59"/>
                    <a:pt x="159" y="60"/>
                    <a:pt x="161" y="62"/>
                  </a:cubicBezTo>
                  <a:cubicBezTo>
                    <a:pt x="161" y="62"/>
                    <a:pt x="162" y="63"/>
                    <a:pt x="163" y="63"/>
                  </a:cubicBezTo>
                  <a:cubicBezTo>
                    <a:pt x="163" y="63"/>
                    <a:pt x="163" y="63"/>
                    <a:pt x="162" y="63"/>
                  </a:cubicBezTo>
                  <a:cubicBezTo>
                    <a:pt x="164" y="64"/>
                    <a:pt x="164" y="65"/>
                    <a:pt x="165" y="66"/>
                  </a:cubicBezTo>
                  <a:cubicBezTo>
                    <a:pt x="165" y="67"/>
                    <a:pt x="165" y="67"/>
                    <a:pt x="165" y="68"/>
                  </a:cubicBezTo>
                  <a:cubicBezTo>
                    <a:pt x="165" y="68"/>
                    <a:pt x="166" y="67"/>
                    <a:pt x="165" y="67"/>
                  </a:cubicBezTo>
                  <a:cubicBezTo>
                    <a:pt x="166" y="68"/>
                    <a:pt x="166" y="69"/>
                    <a:pt x="166" y="70"/>
                  </a:cubicBezTo>
                  <a:cubicBezTo>
                    <a:pt x="165" y="69"/>
                    <a:pt x="163" y="68"/>
                    <a:pt x="162" y="69"/>
                  </a:cubicBezTo>
                  <a:cubicBezTo>
                    <a:pt x="162" y="69"/>
                    <a:pt x="162" y="69"/>
                    <a:pt x="162" y="69"/>
                  </a:cubicBezTo>
                  <a:cubicBezTo>
                    <a:pt x="165" y="70"/>
                    <a:pt x="166" y="72"/>
                    <a:pt x="167" y="73"/>
                  </a:cubicBezTo>
                  <a:cubicBezTo>
                    <a:pt x="167" y="74"/>
                    <a:pt x="166" y="74"/>
                    <a:pt x="166" y="74"/>
                  </a:cubicBezTo>
                  <a:cubicBezTo>
                    <a:pt x="167" y="74"/>
                    <a:pt x="167" y="74"/>
                    <a:pt x="167" y="75"/>
                  </a:cubicBezTo>
                  <a:cubicBezTo>
                    <a:pt x="167" y="75"/>
                    <a:pt x="167" y="75"/>
                    <a:pt x="167" y="75"/>
                  </a:cubicBezTo>
                  <a:cubicBezTo>
                    <a:pt x="168" y="78"/>
                    <a:pt x="169" y="81"/>
                    <a:pt x="171" y="84"/>
                  </a:cubicBezTo>
                  <a:cubicBezTo>
                    <a:pt x="170" y="83"/>
                    <a:pt x="168" y="84"/>
                    <a:pt x="169" y="85"/>
                  </a:cubicBezTo>
                  <a:cubicBezTo>
                    <a:pt x="170" y="84"/>
                    <a:pt x="171" y="85"/>
                    <a:pt x="173" y="86"/>
                  </a:cubicBezTo>
                  <a:cubicBezTo>
                    <a:pt x="174" y="86"/>
                    <a:pt x="175" y="87"/>
                    <a:pt x="176" y="88"/>
                  </a:cubicBezTo>
                  <a:cubicBezTo>
                    <a:pt x="178" y="89"/>
                    <a:pt x="180" y="90"/>
                    <a:pt x="182" y="90"/>
                  </a:cubicBezTo>
                  <a:cubicBezTo>
                    <a:pt x="182" y="90"/>
                    <a:pt x="182" y="90"/>
                    <a:pt x="182" y="90"/>
                  </a:cubicBezTo>
                  <a:cubicBezTo>
                    <a:pt x="183" y="90"/>
                    <a:pt x="183" y="89"/>
                    <a:pt x="183" y="88"/>
                  </a:cubicBezTo>
                  <a:close/>
                  <a:moveTo>
                    <a:pt x="167" y="70"/>
                  </a:moveTo>
                  <a:cubicBezTo>
                    <a:pt x="166" y="70"/>
                    <a:pt x="167" y="70"/>
                    <a:pt x="166" y="70"/>
                  </a:cubicBezTo>
                  <a:cubicBezTo>
                    <a:pt x="166" y="70"/>
                    <a:pt x="166" y="70"/>
                    <a:pt x="167" y="70"/>
                  </a:cubicBezTo>
                  <a:cubicBezTo>
                    <a:pt x="167" y="70"/>
                    <a:pt x="167" y="70"/>
                    <a:pt x="167" y="70"/>
                  </a:cubicBezTo>
                  <a:close/>
                  <a:moveTo>
                    <a:pt x="170" y="75"/>
                  </a:moveTo>
                  <a:cubicBezTo>
                    <a:pt x="169" y="75"/>
                    <a:pt x="169" y="75"/>
                    <a:pt x="169" y="75"/>
                  </a:cubicBezTo>
                  <a:cubicBezTo>
                    <a:pt x="169" y="76"/>
                    <a:pt x="170" y="75"/>
                    <a:pt x="170" y="75"/>
                  </a:cubicBezTo>
                  <a:close/>
                  <a:moveTo>
                    <a:pt x="226" y="103"/>
                  </a:moveTo>
                  <a:cubicBezTo>
                    <a:pt x="226" y="104"/>
                    <a:pt x="227" y="105"/>
                    <a:pt x="227" y="106"/>
                  </a:cubicBezTo>
                  <a:cubicBezTo>
                    <a:pt x="228" y="107"/>
                    <a:pt x="231" y="109"/>
                    <a:pt x="232" y="109"/>
                  </a:cubicBezTo>
                  <a:cubicBezTo>
                    <a:pt x="232" y="109"/>
                    <a:pt x="232" y="109"/>
                    <a:pt x="232" y="109"/>
                  </a:cubicBezTo>
                  <a:cubicBezTo>
                    <a:pt x="234" y="110"/>
                    <a:pt x="236" y="110"/>
                    <a:pt x="238" y="110"/>
                  </a:cubicBezTo>
                  <a:cubicBezTo>
                    <a:pt x="239" y="110"/>
                    <a:pt x="239" y="109"/>
                    <a:pt x="240" y="109"/>
                  </a:cubicBezTo>
                  <a:cubicBezTo>
                    <a:pt x="242" y="110"/>
                    <a:pt x="242" y="111"/>
                    <a:pt x="243" y="111"/>
                  </a:cubicBezTo>
                  <a:cubicBezTo>
                    <a:pt x="244" y="110"/>
                    <a:pt x="242" y="109"/>
                    <a:pt x="241" y="108"/>
                  </a:cubicBezTo>
                  <a:cubicBezTo>
                    <a:pt x="242" y="107"/>
                    <a:pt x="245" y="107"/>
                    <a:pt x="246" y="108"/>
                  </a:cubicBezTo>
                  <a:cubicBezTo>
                    <a:pt x="247" y="109"/>
                    <a:pt x="248" y="109"/>
                    <a:pt x="247" y="111"/>
                  </a:cubicBezTo>
                  <a:cubicBezTo>
                    <a:pt x="248" y="111"/>
                    <a:pt x="247" y="111"/>
                    <a:pt x="247" y="111"/>
                  </a:cubicBezTo>
                  <a:cubicBezTo>
                    <a:pt x="246" y="109"/>
                    <a:pt x="244" y="112"/>
                    <a:pt x="245" y="113"/>
                  </a:cubicBezTo>
                  <a:cubicBezTo>
                    <a:pt x="246" y="113"/>
                    <a:pt x="246" y="113"/>
                    <a:pt x="247" y="113"/>
                  </a:cubicBezTo>
                  <a:cubicBezTo>
                    <a:pt x="247" y="113"/>
                    <a:pt x="247" y="113"/>
                    <a:pt x="247" y="114"/>
                  </a:cubicBezTo>
                  <a:cubicBezTo>
                    <a:pt x="247" y="114"/>
                    <a:pt x="247" y="114"/>
                    <a:pt x="247" y="115"/>
                  </a:cubicBezTo>
                  <a:cubicBezTo>
                    <a:pt x="248" y="116"/>
                    <a:pt x="250" y="115"/>
                    <a:pt x="249" y="113"/>
                  </a:cubicBezTo>
                  <a:cubicBezTo>
                    <a:pt x="250" y="113"/>
                    <a:pt x="250" y="113"/>
                    <a:pt x="250" y="112"/>
                  </a:cubicBezTo>
                  <a:cubicBezTo>
                    <a:pt x="250" y="112"/>
                    <a:pt x="250" y="112"/>
                    <a:pt x="250" y="112"/>
                  </a:cubicBezTo>
                  <a:cubicBezTo>
                    <a:pt x="251" y="111"/>
                    <a:pt x="249" y="110"/>
                    <a:pt x="248" y="111"/>
                  </a:cubicBezTo>
                  <a:cubicBezTo>
                    <a:pt x="249" y="108"/>
                    <a:pt x="247" y="106"/>
                    <a:pt x="245" y="106"/>
                  </a:cubicBezTo>
                  <a:cubicBezTo>
                    <a:pt x="245" y="106"/>
                    <a:pt x="245" y="106"/>
                    <a:pt x="245" y="106"/>
                  </a:cubicBezTo>
                  <a:cubicBezTo>
                    <a:pt x="244" y="105"/>
                    <a:pt x="244" y="106"/>
                    <a:pt x="243" y="106"/>
                  </a:cubicBezTo>
                  <a:cubicBezTo>
                    <a:pt x="244" y="103"/>
                    <a:pt x="244" y="101"/>
                    <a:pt x="243" y="99"/>
                  </a:cubicBezTo>
                  <a:cubicBezTo>
                    <a:pt x="243" y="99"/>
                    <a:pt x="243" y="100"/>
                    <a:pt x="243" y="100"/>
                  </a:cubicBezTo>
                  <a:cubicBezTo>
                    <a:pt x="243" y="99"/>
                    <a:pt x="242" y="99"/>
                    <a:pt x="242" y="98"/>
                  </a:cubicBezTo>
                  <a:cubicBezTo>
                    <a:pt x="240" y="97"/>
                    <a:pt x="238" y="95"/>
                    <a:pt x="238" y="93"/>
                  </a:cubicBezTo>
                  <a:cubicBezTo>
                    <a:pt x="238" y="93"/>
                    <a:pt x="238" y="93"/>
                    <a:pt x="237" y="93"/>
                  </a:cubicBezTo>
                  <a:cubicBezTo>
                    <a:pt x="236" y="94"/>
                    <a:pt x="237" y="95"/>
                    <a:pt x="237" y="96"/>
                  </a:cubicBezTo>
                  <a:cubicBezTo>
                    <a:pt x="234" y="95"/>
                    <a:pt x="232" y="97"/>
                    <a:pt x="232" y="100"/>
                  </a:cubicBezTo>
                  <a:cubicBezTo>
                    <a:pt x="233" y="100"/>
                    <a:pt x="233" y="102"/>
                    <a:pt x="235" y="101"/>
                  </a:cubicBezTo>
                  <a:cubicBezTo>
                    <a:pt x="235" y="101"/>
                    <a:pt x="234" y="100"/>
                    <a:pt x="234" y="100"/>
                  </a:cubicBezTo>
                  <a:cubicBezTo>
                    <a:pt x="234" y="98"/>
                    <a:pt x="235" y="98"/>
                    <a:pt x="236" y="98"/>
                  </a:cubicBezTo>
                  <a:cubicBezTo>
                    <a:pt x="237" y="97"/>
                    <a:pt x="239" y="98"/>
                    <a:pt x="240" y="99"/>
                  </a:cubicBezTo>
                  <a:cubicBezTo>
                    <a:pt x="238" y="98"/>
                    <a:pt x="237" y="101"/>
                    <a:pt x="238" y="101"/>
                  </a:cubicBezTo>
                  <a:cubicBezTo>
                    <a:pt x="238" y="101"/>
                    <a:pt x="238" y="101"/>
                    <a:pt x="238" y="101"/>
                  </a:cubicBezTo>
                  <a:cubicBezTo>
                    <a:pt x="238" y="100"/>
                    <a:pt x="239" y="100"/>
                    <a:pt x="240" y="100"/>
                  </a:cubicBezTo>
                  <a:cubicBezTo>
                    <a:pt x="240" y="100"/>
                    <a:pt x="240" y="100"/>
                    <a:pt x="240" y="100"/>
                  </a:cubicBezTo>
                  <a:cubicBezTo>
                    <a:pt x="243" y="100"/>
                    <a:pt x="243" y="104"/>
                    <a:pt x="241" y="106"/>
                  </a:cubicBezTo>
                  <a:cubicBezTo>
                    <a:pt x="240" y="104"/>
                    <a:pt x="237" y="106"/>
                    <a:pt x="236" y="107"/>
                  </a:cubicBezTo>
                  <a:cubicBezTo>
                    <a:pt x="236" y="107"/>
                    <a:pt x="236" y="107"/>
                    <a:pt x="236" y="107"/>
                  </a:cubicBezTo>
                  <a:cubicBezTo>
                    <a:pt x="236" y="107"/>
                    <a:pt x="236" y="107"/>
                    <a:pt x="236" y="106"/>
                  </a:cubicBezTo>
                  <a:cubicBezTo>
                    <a:pt x="235" y="105"/>
                    <a:pt x="233" y="106"/>
                    <a:pt x="232" y="106"/>
                  </a:cubicBezTo>
                  <a:cubicBezTo>
                    <a:pt x="232" y="106"/>
                    <a:pt x="232" y="105"/>
                    <a:pt x="232" y="106"/>
                  </a:cubicBezTo>
                  <a:cubicBezTo>
                    <a:pt x="231" y="105"/>
                    <a:pt x="231" y="105"/>
                    <a:pt x="230" y="105"/>
                  </a:cubicBezTo>
                  <a:cubicBezTo>
                    <a:pt x="231" y="104"/>
                    <a:pt x="231" y="102"/>
                    <a:pt x="230" y="102"/>
                  </a:cubicBezTo>
                  <a:cubicBezTo>
                    <a:pt x="229" y="101"/>
                    <a:pt x="228" y="100"/>
                    <a:pt x="227" y="100"/>
                  </a:cubicBezTo>
                  <a:cubicBezTo>
                    <a:pt x="226" y="101"/>
                    <a:pt x="226" y="102"/>
                    <a:pt x="226" y="103"/>
                  </a:cubicBezTo>
                  <a:close/>
                  <a:moveTo>
                    <a:pt x="247" y="112"/>
                  </a:moveTo>
                  <a:cubicBezTo>
                    <a:pt x="247" y="112"/>
                    <a:pt x="248" y="112"/>
                    <a:pt x="248" y="112"/>
                  </a:cubicBezTo>
                  <a:cubicBezTo>
                    <a:pt x="248" y="112"/>
                    <a:pt x="248" y="112"/>
                    <a:pt x="248" y="113"/>
                  </a:cubicBezTo>
                  <a:cubicBezTo>
                    <a:pt x="248" y="112"/>
                    <a:pt x="247" y="113"/>
                    <a:pt x="247" y="112"/>
                  </a:cubicBezTo>
                  <a:close/>
                  <a:moveTo>
                    <a:pt x="274" y="101"/>
                  </a:moveTo>
                  <a:cubicBezTo>
                    <a:pt x="273" y="101"/>
                    <a:pt x="272" y="101"/>
                    <a:pt x="272" y="100"/>
                  </a:cubicBezTo>
                  <a:cubicBezTo>
                    <a:pt x="271" y="100"/>
                    <a:pt x="270" y="100"/>
                    <a:pt x="268" y="100"/>
                  </a:cubicBezTo>
                  <a:cubicBezTo>
                    <a:pt x="269" y="100"/>
                    <a:pt x="269" y="100"/>
                    <a:pt x="269" y="100"/>
                  </a:cubicBezTo>
                  <a:cubicBezTo>
                    <a:pt x="267" y="100"/>
                    <a:pt x="264" y="100"/>
                    <a:pt x="263" y="98"/>
                  </a:cubicBezTo>
                  <a:cubicBezTo>
                    <a:pt x="263" y="98"/>
                    <a:pt x="263" y="98"/>
                    <a:pt x="263" y="98"/>
                  </a:cubicBezTo>
                  <a:cubicBezTo>
                    <a:pt x="262" y="99"/>
                    <a:pt x="263" y="101"/>
                    <a:pt x="264" y="101"/>
                  </a:cubicBezTo>
                  <a:cubicBezTo>
                    <a:pt x="263" y="101"/>
                    <a:pt x="262" y="102"/>
                    <a:pt x="261" y="102"/>
                  </a:cubicBezTo>
                  <a:cubicBezTo>
                    <a:pt x="260" y="102"/>
                    <a:pt x="257" y="102"/>
                    <a:pt x="257" y="101"/>
                  </a:cubicBezTo>
                  <a:cubicBezTo>
                    <a:pt x="257" y="101"/>
                    <a:pt x="257" y="101"/>
                    <a:pt x="257" y="101"/>
                  </a:cubicBezTo>
                  <a:cubicBezTo>
                    <a:pt x="257" y="100"/>
                    <a:pt x="257" y="100"/>
                    <a:pt x="256" y="100"/>
                  </a:cubicBezTo>
                  <a:cubicBezTo>
                    <a:pt x="256" y="99"/>
                    <a:pt x="256" y="98"/>
                    <a:pt x="256" y="98"/>
                  </a:cubicBezTo>
                  <a:cubicBezTo>
                    <a:pt x="255" y="97"/>
                    <a:pt x="254" y="97"/>
                    <a:pt x="255" y="97"/>
                  </a:cubicBezTo>
                  <a:cubicBezTo>
                    <a:pt x="255" y="97"/>
                    <a:pt x="256" y="98"/>
                    <a:pt x="257" y="97"/>
                  </a:cubicBezTo>
                  <a:cubicBezTo>
                    <a:pt x="257" y="97"/>
                    <a:pt x="257" y="97"/>
                    <a:pt x="257" y="97"/>
                  </a:cubicBezTo>
                  <a:cubicBezTo>
                    <a:pt x="258" y="95"/>
                    <a:pt x="256" y="94"/>
                    <a:pt x="255" y="95"/>
                  </a:cubicBezTo>
                  <a:cubicBezTo>
                    <a:pt x="254" y="94"/>
                    <a:pt x="253" y="95"/>
                    <a:pt x="253" y="95"/>
                  </a:cubicBezTo>
                  <a:cubicBezTo>
                    <a:pt x="251" y="96"/>
                    <a:pt x="252" y="97"/>
                    <a:pt x="253" y="97"/>
                  </a:cubicBezTo>
                  <a:cubicBezTo>
                    <a:pt x="252" y="99"/>
                    <a:pt x="254" y="100"/>
                    <a:pt x="255" y="99"/>
                  </a:cubicBezTo>
                  <a:cubicBezTo>
                    <a:pt x="256" y="102"/>
                    <a:pt x="258" y="104"/>
                    <a:pt x="260" y="103"/>
                  </a:cubicBezTo>
                  <a:cubicBezTo>
                    <a:pt x="259" y="104"/>
                    <a:pt x="259" y="106"/>
                    <a:pt x="259" y="108"/>
                  </a:cubicBezTo>
                  <a:cubicBezTo>
                    <a:pt x="259" y="108"/>
                    <a:pt x="259" y="110"/>
                    <a:pt x="260" y="111"/>
                  </a:cubicBezTo>
                  <a:cubicBezTo>
                    <a:pt x="261" y="113"/>
                    <a:pt x="264" y="115"/>
                    <a:pt x="267" y="115"/>
                  </a:cubicBezTo>
                  <a:cubicBezTo>
                    <a:pt x="268" y="116"/>
                    <a:pt x="268" y="115"/>
                    <a:pt x="269" y="115"/>
                  </a:cubicBezTo>
                  <a:cubicBezTo>
                    <a:pt x="269" y="114"/>
                    <a:pt x="270" y="113"/>
                    <a:pt x="270" y="112"/>
                  </a:cubicBezTo>
                  <a:cubicBezTo>
                    <a:pt x="269" y="113"/>
                    <a:pt x="269" y="113"/>
                    <a:pt x="268" y="113"/>
                  </a:cubicBezTo>
                  <a:cubicBezTo>
                    <a:pt x="270" y="111"/>
                    <a:pt x="269" y="107"/>
                    <a:pt x="267" y="108"/>
                  </a:cubicBezTo>
                  <a:cubicBezTo>
                    <a:pt x="267" y="109"/>
                    <a:pt x="267" y="109"/>
                    <a:pt x="267" y="109"/>
                  </a:cubicBezTo>
                  <a:cubicBezTo>
                    <a:pt x="269" y="110"/>
                    <a:pt x="268" y="112"/>
                    <a:pt x="267" y="113"/>
                  </a:cubicBezTo>
                  <a:cubicBezTo>
                    <a:pt x="266" y="112"/>
                    <a:pt x="266" y="113"/>
                    <a:pt x="265" y="113"/>
                  </a:cubicBezTo>
                  <a:cubicBezTo>
                    <a:pt x="265" y="113"/>
                    <a:pt x="265" y="112"/>
                    <a:pt x="264" y="113"/>
                  </a:cubicBezTo>
                  <a:cubicBezTo>
                    <a:pt x="263" y="112"/>
                    <a:pt x="262" y="111"/>
                    <a:pt x="261" y="110"/>
                  </a:cubicBezTo>
                  <a:cubicBezTo>
                    <a:pt x="261" y="109"/>
                    <a:pt x="261" y="107"/>
                    <a:pt x="261" y="107"/>
                  </a:cubicBezTo>
                  <a:cubicBezTo>
                    <a:pt x="261" y="106"/>
                    <a:pt x="261" y="106"/>
                    <a:pt x="261" y="106"/>
                  </a:cubicBezTo>
                  <a:cubicBezTo>
                    <a:pt x="262" y="105"/>
                    <a:pt x="262" y="104"/>
                    <a:pt x="263" y="104"/>
                  </a:cubicBezTo>
                  <a:cubicBezTo>
                    <a:pt x="263" y="103"/>
                    <a:pt x="264" y="103"/>
                    <a:pt x="265" y="103"/>
                  </a:cubicBezTo>
                  <a:cubicBezTo>
                    <a:pt x="264" y="103"/>
                    <a:pt x="265" y="103"/>
                    <a:pt x="265" y="103"/>
                  </a:cubicBezTo>
                  <a:cubicBezTo>
                    <a:pt x="266" y="104"/>
                    <a:pt x="267" y="104"/>
                    <a:pt x="268" y="103"/>
                  </a:cubicBezTo>
                  <a:cubicBezTo>
                    <a:pt x="268" y="103"/>
                    <a:pt x="269" y="103"/>
                    <a:pt x="269" y="102"/>
                  </a:cubicBezTo>
                  <a:cubicBezTo>
                    <a:pt x="269" y="102"/>
                    <a:pt x="269" y="102"/>
                    <a:pt x="269" y="102"/>
                  </a:cubicBezTo>
                  <a:cubicBezTo>
                    <a:pt x="268" y="104"/>
                    <a:pt x="271" y="106"/>
                    <a:pt x="272" y="106"/>
                  </a:cubicBezTo>
                  <a:cubicBezTo>
                    <a:pt x="273" y="104"/>
                    <a:pt x="274" y="103"/>
                    <a:pt x="274" y="101"/>
                  </a:cubicBezTo>
                  <a:close/>
                  <a:moveTo>
                    <a:pt x="267" y="119"/>
                  </a:moveTo>
                  <a:cubicBezTo>
                    <a:pt x="267" y="119"/>
                    <a:pt x="265" y="119"/>
                    <a:pt x="265" y="119"/>
                  </a:cubicBezTo>
                  <a:cubicBezTo>
                    <a:pt x="265" y="119"/>
                    <a:pt x="264" y="119"/>
                    <a:pt x="264" y="118"/>
                  </a:cubicBezTo>
                  <a:cubicBezTo>
                    <a:pt x="264" y="118"/>
                    <a:pt x="264" y="118"/>
                    <a:pt x="263" y="118"/>
                  </a:cubicBezTo>
                  <a:cubicBezTo>
                    <a:pt x="261" y="118"/>
                    <a:pt x="261" y="117"/>
                    <a:pt x="259" y="116"/>
                  </a:cubicBezTo>
                  <a:cubicBezTo>
                    <a:pt x="259" y="116"/>
                    <a:pt x="258" y="115"/>
                    <a:pt x="257" y="114"/>
                  </a:cubicBezTo>
                  <a:cubicBezTo>
                    <a:pt x="256" y="113"/>
                    <a:pt x="255" y="111"/>
                    <a:pt x="254" y="109"/>
                  </a:cubicBezTo>
                  <a:cubicBezTo>
                    <a:pt x="254" y="109"/>
                    <a:pt x="254" y="109"/>
                    <a:pt x="255" y="109"/>
                  </a:cubicBezTo>
                  <a:cubicBezTo>
                    <a:pt x="254" y="109"/>
                    <a:pt x="255" y="107"/>
                    <a:pt x="255" y="107"/>
                  </a:cubicBezTo>
                  <a:cubicBezTo>
                    <a:pt x="256" y="106"/>
                    <a:pt x="257" y="106"/>
                    <a:pt x="258" y="106"/>
                  </a:cubicBezTo>
                  <a:cubicBezTo>
                    <a:pt x="256" y="104"/>
                    <a:pt x="253" y="106"/>
                    <a:pt x="253" y="109"/>
                  </a:cubicBezTo>
                  <a:cubicBezTo>
                    <a:pt x="253" y="107"/>
                    <a:pt x="252" y="106"/>
                    <a:pt x="252" y="104"/>
                  </a:cubicBezTo>
                  <a:cubicBezTo>
                    <a:pt x="252" y="104"/>
                    <a:pt x="252" y="104"/>
                    <a:pt x="252" y="104"/>
                  </a:cubicBezTo>
                  <a:cubicBezTo>
                    <a:pt x="252" y="104"/>
                    <a:pt x="252" y="103"/>
                    <a:pt x="252" y="103"/>
                  </a:cubicBezTo>
                  <a:cubicBezTo>
                    <a:pt x="252" y="103"/>
                    <a:pt x="252" y="103"/>
                    <a:pt x="252" y="102"/>
                  </a:cubicBezTo>
                  <a:cubicBezTo>
                    <a:pt x="251" y="100"/>
                    <a:pt x="251" y="98"/>
                    <a:pt x="250" y="96"/>
                  </a:cubicBezTo>
                  <a:cubicBezTo>
                    <a:pt x="248" y="93"/>
                    <a:pt x="246" y="91"/>
                    <a:pt x="242" y="89"/>
                  </a:cubicBezTo>
                  <a:cubicBezTo>
                    <a:pt x="240" y="89"/>
                    <a:pt x="237" y="89"/>
                    <a:pt x="235" y="88"/>
                  </a:cubicBezTo>
                  <a:cubicBezTo>
                    <a:pt x="235" y="87"/>
                    <a:pt x="235" y="87"/>
                    <a:pt x="235" y="87"/>
                  </a:cubicBezTo>
                  <a:cubicBezTo>
                    <a:pt x="235" y="87"/>
                    <a:pt x="235" y="86"/>
                    <a:pt x="234" y="86"/>
                  </a:cubicBezTo>
                  <a:cubicBezTo>
                    <a:pt x="234" y="86"/>
                    <a:pt x="235" y="86"/>
                    <a:pt x="235" y="86"/>
                  </a:cubicBezTo>
                  <a:cubicBezTo>
                    <a:pt x="234" y="86"/>
                    <a:pt x="234" y="86"/>
                    <a:pt x="234" y="86"/>
                  </a:cubicBezTo>
                  <a:cubicBezTo>
                    <a:pt x="233" y="88"/>
                    <a:pt x="234" y="88"/>
                    <a:pt x="235" y="89"/>
                  </a:cubicBezTo>
                  <a:cubicBezTo>
                    <a:pt x="233" y="89"/>
                    <a:pt x="232" y="90"/>
                    <a:pt x="230" y="91"/>
                  </a:cubicBezTo>
                  <a:cubicBezTo>
                    <a:pt x="230" y="91"/>
                    <a:pt x="230" y="92"/>
                    <a:pt x="229" y="93"/>
                  </a:cubicBezTo>
                  <a:cubicBezTo>
                    <a:pt x="232" y="92"/>
                    <a:pt x="235" y="91"/>
                    <a:pt x="238" y="91"/>
                  </a:cubicBezTo>
                  <a:cubicBezTo>
                    <a:pt x="240" y="91"/>
                    <a:pt x="243" y="92"/>
                    <a:pt x="245" y="93"/>
                  </a:cubicBezTo>
                  <a:cubicBezTo>
                    <a:pt x="245" y="93"/>
                    <a:pt x="246" y="94"/>
                    <a:pt x="247" y="94"/>
                  </a:cubicBezTo>
                  <a:cubicBezTo>
                    <a:pt x="247" y="94"/>
                    <a:pt x="247" y="95"/>
                    <a:pt x="246" y="94"/>
                  </a:cubicBezTo>
                  <a:cubicBezTo>
                    <a:pt x="248" y="95"/>
                    <a:pt x="248" y="97"/>
                    <a:pt x="249" y="97"/>
                  </a:cubicBezTo>
                  <a:cubicBezTo>
                    <a:pt x="249" y="98"/>
                    <a:pt x="250" y="98"/>
                    <a:pt x="249" y="99"/>
                  </a:cubicBezTo>
                  <a:cubicBezTo>
                    <a:pt x="250" y="99"/>
                    <a:pt x="250" y="99"/>
                    <a:pt x="249" y="99"/>
                  </a:cubicBezTo>
                  <a:cubicBezTo>
                    <a:pt x="250" y="100"/>
                    <a:pt x="250" y="100"/>
                    <a:pt x="250" y="101"/>
                  </a:cubicBezTo>
                  <a:cubicBezTo>
                    <a:pt x="250" y="100"/>
                    <a:pt x="247" y="99"/>
                    <a:pt x="246" y="100"/>
                  </a:cubicBezTo>
                  <a:cubicBezTo>
                    <a:pt x="246" y="100"/>
                    <a:pt x="246" y="101"/>
                    <a:pt x="246" y="101"/>
                  </a:cubicBezTo>
                  <a:cubicBezTo>
                    <a:pt x="249" y="101"/>
                    <a:pt x="250" y="103"/>
                    <a:pt x="251" y="105"/>
                  </a:cubicBezTo>
                  <a:cubicBezTo>
                    <a:pt x="251" y="105"/>
                    <a:pt x="250" y="105"/>
                    <a:pt x="250" y="105"/>
                  </a:cubicBezTo>
                  <a:cubicBezTo>
                    <a:pt x="251" y="105"/>
                    <a:pt x="251" y="106"/>
                    <a:pt x="251" y="106"/>
                  </a:cubicBezTo>
                  <a:cubicBezTo>
                    <a:pt x="251" y="106"/>
                    <a:pt x="251" y="106"/>
                    <a:pt x="251" y="106"/>
                  </a:cubicBezTo>
                  <a:cubicBezTo>
                    <a:pt x="253" y="109"/>
                    <a:pt x="253" y="113"/>
                    <a:pt x="255" y="115"/>
                  </a:cubicBezTo>
                  <a:cubicBezTo>
                    <a:pt x="254" y="115"/>
                    <a:pt x="252" y="116"/>
                    <a:pt x="253" y="117"/>
                  </a:cubicBezTo>
                  <a:cubicBezTo>
                    <a:pt x="254" y="116"/>
                    <a:pt x="256" y="116"/>
                    <a:pt x="257" y="117"/>
                  </a:cubicBezTo>
                  <a:cubicBezTo>
                    <a:pt x="258" y="118"/>
                    <a:pt x="259" y="119"/>
                    <a:pt x="260" y="119"/>
                  </a:cubicBezTo>
                  <a:cubicBezTo>
                    <a:pt x="262" y="120"/>
                    <a:pt x="264" y="121"/>
                    <a:pt x="266" y="122"/>
                  </a:cubicBezTo>
                  <a:cubicBezTo>
                    <a:pt x="266" y="122"/>
                    <a:pt x="266" y="122"/>
                    <a:pt x="266" y="122"/>
                  </a:cubicBezTo>
                  <a:cubicBezTo>
                    <a:pt x="267" y="121"/>
                    <a:pt x="267" y="120"/>
                    <a:pt x="267" y="119"/>
                  </a:cubicBezTo>
                  <a:close/>
                  <a:moveTo>
                    <a:pt x="251" y="102"/>
                  </a:moveTo>
                  <a:cubicBezTo>
                    <a:pt x="250" y="102"/>
                    <a:pt x="251" y="101"/>
                    <a:pt x="250" y="101"/>
                  </a:cubicBezTo>
                  <a:cubicBezTo>
                    <a:pt x="250" y="101"/>
                    <a:pt x="250" y="101"/>
                    <a:pt x="251" y="101"/>
                  </a:cubicBezTo>
                  <a:cubicBezTo>
                    <a:pt x="251" y="101"/>
                    <a:pt x="251" y="101"/>
                    <a:pt x="251" y="102"/>
                  </a:cubicBezTo>
                  <a:close/>
                  <a:moveTo>
                    <a:pt x="254" y="106"/>
                  </a:moveTo>
                  <a:cubicBezTo>
                    <a:pt x="254" y="106"/>
                    <a:pt x="253" y="107"/>
                    <a:pt x="253" y="107"/>
                  </a:cubicBezTo>
                  <a:cubicBezTo>
                    <a:pt x="253" y="107"/>
                    <a:pt x="254" y="106"/>
                    <a:pt x="254" y="106"/>
                  </a:cubicBezTo>
                  <a:close/>
                  <a:moveTo>
                    <a:pt x="310" y="134"/>
                  </a:moveTo>
                  <a:cubicBezTo>
                    <a:pt x="309" y="135"/>
                    <a:pt x="308" y="135"/>
                    <a:pt x="307" y="135"/>
                  </a:cubicBezTo>
                  <a:cubicBezTo>
                    <a:pt x="305" y="135"/>
                    <a:pt x="302" y="135"/>
                    <a:pt x="301" y="134"/>
                  </a:cubicBezTo>
                  <a:cubicBezTo>
                    <a:pt x="301" y="135"/>
                    <a:pt x="301" y="135"/>
                    <a:pt x="301" y="135"/>
                  </a:cubicBezTo>
                  <a:cubicBezTo>
                    <a:pt x="299" y="134"/>
                    <a:pt x="297" y="133"/>
                    <a:pt x="296" y="132"/>
                  </a:cubicBezTo>
                  <a:cubicBezTo>
                    <a:pt x="296" y="131"/>
                    <a:pt x="295" y="130"/>
                    <a:pt x="294" y="130"/>
                  </a:cubicBezTo>
                  <a:cubicBezTo>
                    <a:pt x="293" y="129"/>
                    <a:pt x="292" y="129"/>
                    <a:pt x="291" y="129"/>
                  </a:cubicBezTo>
                  <a:cubicBezTo>
                    <a:pt x="291" y="128"/>
                    <a:pt x="293" y="128"/>
                    <a:pt x="294" y="128"/>
                  </a:cubicBezTo>
                  <a:cubicBezTo>
                    <a:pt x="294" y="127"/>
                    <a:pt x="293" y="125"/>
                    <a:pt x="291" y="124"/>
                  </a:cubicBezTo>
                  <a:cubicBezTo>
                    <a:pt x="290" y="125"/>
                    <a:pt x="289" y="125"/>
                    <a:pt x="288" y="126"/>
                  </a:cubicBezTo>
                  <a:cubicBezTo>
                    <a:pt x="288" y="126"/>
                    <a:pt x="288" y="126"/>
                    <a:pt x="288" y="126"/>
                  </a:cubicBezTo>
                  <a:cubicBezTo>
                    <a:pt x="290" y="125"/>
                    <a:pt x="290" y="129"/>
                    <a:pt x="288" y="129"/>
                  </a:cubicBezTo>
                  <a:cubicBezTo>
                    <a:pt x="288" y="129"/>
                    <a:pt x="287" y="128"/>
                    <a:pt x="287" y="128"/>
                  </a:cubicBezTo>
                  <a:cubicBezTo>
                    <a:pt x="287" y="128"/>
                    <a:pt x="287" y="128"/>
                    <a:pt x="287" y="129"/>
                  </a:cubicBezTo>
                  <a:cubicBezTo>
                    <a:pt x="286" y="129"/>
                    <a:pt x="286" y="129"/>
                    <a:pt x="286" y="129"/>
                  </a:cubicBezTo>
                  <a:cubicBezTo>
                    <a:pt x="284" y="129"/>
                    <a:pt x="284" y="127"/>
                    <a:pt x="285" y="126"/>
                  </a:cubicBezTo>
                  <a:cubicBezTo>
                    <a:pt x="285" y="126"/>
                    <a:pt x="285" y="126"/>
                    <a:pt x="285" y="125"/>
                  </a:cubicBezTo>
                  <a:cubicBezTo>
                    <a:pt x="285" y="125"/>
                    <a:pt x="285" y="125"/>
                    <a:pt x="285" y="125"/>
                  </a:cubicBezTo>
                  <a:cubicBezTo>
                    <a:pt x="285" y="124"/>
                    <a:pt x="287" y="124"/>
                    <a:pt x="288" y="125"/>
                  </a:cubicBezTo>
                  <a:cubicBezTo>
                    <a:pt x="288" y="123"/>
                    <a:pt x="291" y="123"/>
                    <a:pt x="293" y="124"/>
                  </a:cubicBezTo>
                  <a:cubicBezTo>
                    <a:pt x="293" y="124"/>
                    <a:pt x="293" y="124"/>
                    <a:pt x="293" y="124"/>
                  </a:cubicBezTo>
                  <a:cubicBezTo>
                    <a:pt x="294" y="124"/>
                    <a:pt x="294" y="125"/>
                    <a:pt x="294" y="125"/>
                  </a:cubicBezTo>
                  <a:cubicBezTo>
                    <a:pt x="295" y="122"/>
                    <a:pt x="297" y="121"/>
                    <a:pt x="299" y="120"/>
                  </a:cubicBezTo>
                  <a:cubicBezTo>
                    <a:pt x="299" y="120"/>
                    <a:pt x="299" y="120"/>
                    <a:pt x="299" y="120"/>
                  </a:cubicBezTo>
                  <a:cubicBezTo>
                    <a:pt x="299" y="120"/>
                    <a:pt x="300" y="120"/>
                    <a:pt x="300" y="120"/>
                  </a:cubicBezTo>
                  <a:cubicBezTo>
                    <a:pt x="302" y="120"/>
                    <a:pt x="306" y="121"/>
                    <a:pt x="307" y="119"/>
                  </a:cubicBezTo>
                  <a:cubicBezTo>
                    <a:pt x="307" y="119"/>
                    <a:pt x="307" y="119"/>
                    <a:pt x="308" y="119"/>
                  </a:cubicBezTo>
                  <a:cubicBezTo>
                    <a:pt x="308" y="121"/>
                    <a:pt x="306" y="121"/>
                    <a:pt x="306" y="122"/>
                  </a:cubicBezTo>
                  <a:cubicBezTo>
                    <a:pt x="308" y="123"/>
                    <a:pt x="309" y="126"/>
                    <a:pt x="307" y="127"/>
                  </a:cubicBezTo>
                  <a:cubicBezTo>
                    <a:pt x="306" y="128"/>
                    <a:pt x="305" y="128"/>
                    <a:pt x="304" y="127"/>
                  </a:cubicBezTo>
                  <a:cubicBezTo>
                    <a:pt x="304" y="127"/>
                    <a:pt x="305" y="127"/>
                    <a:pt x="306" y="127"/>
                  </a:cubicBezTo>
                  <a:cubicBezTo>
                    <a:pt x="306" y="125"/>
                    <a:pt x="306" y="124"/>
                    <a:pt x="305" y="124"/>
                  </a:cubicBezTo>
                  <a:cubicBezTo>
                    <a:pt x="305" y="123"/>
                    <a:pt x="303" y="122"/>
                    <a:pt x="302" y="122"/>
                  </a:cubicBezTo>
                  <a:cubicBezTo>
                    <a:pt x="303" y="122"/>
                    <a:pt x="303" y="125"/>
                    <a:pt x="301" y="125"/>
                  </a:cubicBezTo>
                  <a:cubicBezTo>
                    <a:pt x="301" y="125"/>
                    <a:pt x="301" y="125"/>
                    <a:pt x="301" y="125"/>
                  </a:cubicBezTo>
                  <a:cubicBezTo>
                    <a:pt x="302" y="124"/>
                    <a:pt x="302" y="123"/>
                    <a:pt x="301" y="123"/>
                  </a:cubicBezTo>
                  <a:cubicBezTo>
                    <a:pt x="301" y="123"/>
                    <a:pt x="301" y="123"/>
                    <a:pt x="301" y="123"/>
                  </a:cubicBezTo>
                  <a:cubicBezTo>
                    <a:pt x="298" y="121"/>
                    <a:pt x="296" y="124"/>
                    <a:pt x="296" y="127"/>
                  </a:cubicBezTo>
                  <a:cubicBezTo>
                    <a:pt x="298" y="126"/>
                    <a:pt x="299" y="129"/>
                    <a:pt x="299" y="131"/>
                  </a:cubicBezTo>
                  <a:cubicBezTo>
                    <a:pt x="299" y="131"/>
                    <a:pt x="299" y="131"/>
                    <a:pt x="299" y="131"/>
                  </a:cubicBezTo>
                  <a:cubicBezTo>
                    <a:pt x="300" y="130"/>
                    <a:pt x="300" y="131"/>
                    <a:pt x="300" y="130"/>
                  </a:cubicBezTo>
                  <a:cubicBezTo>
                    <a:pt x="301" y="130"/>
                    <a:pt x="302" y="132"/>
                    <a:pt x="303" y="132"/>
                  </a:cubicBezTo>
                  <a:cubicBezTo>
                    <a:pt x="303" y="132"/>
                    <a:pt x="304" y="132"/>
                    <a:pt x="303" y="132"/>
                  </a:cubicBezTo>
                  <a:cubicBezTo>
                    <a:pt x="304" y="133"/>
                    <a:pt x="304" y="133"/>
                    <a:pt x="305" y="133"/>
                  </a:cubicBezTo>
                  <a:cubicBezTo>
                    <a:pt x="305" y="131"/>
                    <a:pt x="306" y="131"/>
                    <a:pt x="307" y="130"/>
                  </a:cubicBezTo>
                  <a:cubicBezTo>
                    <a:pt x="308" y="130"/>
                    <a:pt x="309" y="130"/>
                    <a:pt x="311" y="131"/>
                  </a:cubicBezTo>
                  <a:cubicBezTo>
                    <a:pt x="311" y="132"/>
                    <a:pt x="310" y="133"/>
                    <a:pt x="310" y="134"/>
                  </a:cubicBezTo>
                  <a:close/>
                  <a:moveTo>
                    <a:pt x="287" y="127"/>
                  </a:moveTo>
                  <a:cubicBezTo>
                    <a:pt x="287" y="127"/>
                    <a:pt x="287" y="127"/>
                    <a:pt x="287" y="127"/>
                  </a:cubicBezTo>
                  <a:cubicBezTo>
                    <a:pt x="287" y="127"/>
                    <a:pt x="287" y="127"/>
                    <a:pt x="287" y="127"/>
                  </a:cubicBezTo>
                  <a:cubicBezTo>
                    <a:pt x="287" y="127"/>
                    <a:pt x="287" y="127"/>
                    <a:pt x="287" y="127"/>
                  </a:cubicBezTo>
                  <a:close/>
                  <a:moveTo>
                    <a:pt x="274" y="101"/>
                  </a:moveTo>
                  <a:cubicBezTo>
                    <a:pt x="276" y="102"/>
                    <a:pt x="276" y="102"/>
                    <a:pt x="277" y="102"/>
                  </a:cubicBezTo>
                  <a:cubicBezTo>
                    <a:pt x="277" y="103"/>
                    <a:pt x="279" y="103"/>
                    <a:pt x="279" y="104"/>
                  </a:cubicBezTo>
                  <a:cubicBezTo>
                    <a:pt x="279" y="104"/>
                    <a:pt x="279" y="104"/>
                    <a:pt x="279" y="104"/>
                  </a:cubicBezTo>
                  <a:cubicBezTo>
                    <a:pt x="280" y="105"/>
                    <a:pt x="283" y="107"/>
                    <a:pt x="285" y="106"/>
                  </a:cubicBezTo>
                  <a:cubicBezTo>
                    <a:pt x="285" y="106"/>
                    <a:pt x="285" y="106"/>
                    <a:pt x="285" y="106"/>
                  </a:cubicBezTo>
                  <a:cubicBezTo>
                    <a:pt x="285" y="108"/>
                    <a:pt x="283" y="108"/>
                    <a:pt x="282" y="107"/>
                  </a:cubicBezTo>
                  <a:cubicBezTo>
                    <a:pt x="282" y="108"/>
                    <a:pt x="283" y="109"/>
                    <a:pt x="283" y="110"/>
                  </a:cubicBezTo>
                  <a:cubicBezTo>
                    <a:pt x="284" y="112"/>
                    <a:pt x="286" y="113"/>
                    <a:pt x="288" y="112"/>
                  </a:cubicBezTo>
                  <a:cubicBezTo>
                    <a:pt x="288" y="112"/>
                    <a:pt x="288" y="112"/>
                    <a:pt x="287" y="112"/>
                  </a:cubicBezTo>
                  <a:cubicBezTo>
                    <a:pt x="288" y="112"/>
                    <a:pt x="288" y="112"/>
                    <a:pt x="289" y="112"/>
                  </a:cubicBezTo>
                  <a:cubicBezTo>
                    <a:pt x="289" y="112"/>
                    <a:pt x="290" y="111"/>
                    <a:pt x="291" y="111"/>
                  </a:cubicBezTo>
                  <a:cubicBezTo>
                    <a:pt x="291" y="111"/>
                    <a:pt x="292" y="111"/>
                    <a:pt x="292" y="110"/>
                  </a:cubicBezTo>
                  <a:cubicBezTo>
                    <a:pt x="291" y="110"/>
                    <a:pt x="290" y="110"/>
                    <a:pt x="290" y="109"/>
                  </a:cubicBezTo>
                  <a:cubicBezTo>
                    <a:pt x="290" y="109"/>
                    <a:pt x="290" y="109"/>
                    <a:pt x="290" y="109"/>
                  </a:cubicBezTo>
                  <a:cubicBezTo>
                    <a:pt x="291" y="107"/>
                    <a:pt x="293" y="108"/>
                    <a:pt x="293" y="110"/>
                  </a:cubicBezTo>
                  <a:cubicBezTo>
                    <a:pt x="294" y="109"/>
                    <a:pt x="294" y="110"/>
                    <a:pt x="295" y="111"/>
                  </a:cubicBezTo>
                  <a:cubicBezTo>
                    <a:pt x="295" y="112"/>
                    <a:pt x="293" y="113"/>
                    <a:pt x="292" y="112"/>
                  </a:cubicBezTo>
                  <a:cubicBezTo>
                    <a:pt x="292" y="114"/>
                    <a:pt x="290" y="113"/>
                    <a:pt x="290" y="112"/>
                  </a:cubicBezTo>
                  <a:cubicBezTo>
                    <a:pt x="288" y="114"/>
                    <a:pt x="285" y="114"/>
                    <a:pt x="283" y="112"/>
                  </a:cubicBezTo>
                  <a:cubicBezTo>
                    <a:pt x="283" y="113"/>
                    <a:pt x="282" y="115"/>
                    <a:pt x="281" y="116"/>
                  </a:cubicBezTo>
                  <a:cubicBezTo>
                    <a:pt x="281" y="116"/>
                    <a:pt x="280" y="117"/>
                    <a:pt x="279" y="118"/>
                  </a:cubicBezTo>
                  <a:cubicBezTo>
                    <a:pt x="277" y="118"/>
                    <a:pt x="273" y="119"/>
                    <a:pt x="271" y="117"/>
                  </a:cubicBezTo>
                  <a:cubicBezTo>
                    <a:pt x="270" y="116"/>
                    <a:pt x="269" y="116"/>
                    <a:pt x="269" y="115"/>
                  </a:cubicBezTo>
                  <a:cubicBezTo>
                    <a:pt x="269" y="114"/>
                    <a:pt x="270" y="113"/>
                    <a:pt x="270" y="112"/>
                  </a:cubicBezTo>
                  <a:cubicBezTo>
                    <a:pt x="270" y="113"/>
                    <a:pt x="270" y="113"/>
                    <a:pt x="271" y="114"/>
                  </a:cubicBezTo>
                  <a:cubicBezTo>
                    <a:pt x="271" y="111"/>
                    <a:pt x="274" y="109"/>
                    <a:pt x="275" y="111"/>
                  </a:cubicBezTo>
                  <a:cubicBezTo>
                    <a:pt x="275" y="112"/>
                    <a:pt x="274" y="112"/>
                    <a:pt x="274" y="112"/>
                  </a:cubicBezTo>
                  <a:cubicBezTo>
                    <a:pt x="273" y="112"/>
                    <a:pt x="272" y="114"/>
                    <a:pt x="272" y="115"/>
                  </a:cubicBezTo>
                  <a:cubicBezTo>
                    <a:pt x="273" y="115"/>
                    <a:pt x="273" y="115"/>
                    <a:pt x="273" y="116"/>
                  </a:cubicBezTo>
                  <a:cubicBezTo>
                    <a:pt x="274" y="116"/>
                    <a:pt x="274" y="116"/>
                    <a:pt x="274" y="116"/>
                  </a:cubicBezTo>
                  <a:cubicBezTo>
                    <a:pt x="276" y="117"/>
                    <a:pt x="277" y="117"/>
                    <a:pt x="279" y="116"/>
                  </a:cubicBezTo>
                  <a:cubicBezTo>
                    <a:pt x="279" y="116"/>
                    <a:pt x="280" y="115"/>
                    <a:pt x="281" y="114"/>
                  </a:cubicBezTo>
                  <a:cubicBezTo>
                    <a:pt x="281" y="114"/>
                    <a:pt x="281" y="113"/>
                    <a:pt x="281" y="113"/>
                  </a:cubicBezTo>
                  <a:cubicBezTo>
                    <a:pt x="281" y="112"/>
                    <a:pt x="281" y="111"/>
                    <a:pt x="281" y="110"/>
                  </a:cubicBezTo>
                  <a:cubicBezTo>
                    <a:pt x="281" y="110"/>
                    <a:pt x="281" y="109"/>
                    <a:pt x="281" y="109"/>
                  </a:cubicBezTo>
                  <a:cubicBezTo>
                    <a:pt x="281" y="109"/>
                    <a:pt x="280" y="109"/>
                    <a:pt x="280" y="109"/>
                  </a:cubicBezTo>
                  <a:cubicBezTo>
                    <a:pt x="279" y="109"/>
                    <a:pt x="278" y="108"/>
                    <a:pt x="278" y="107"/>
                  </a:cubicBezTo>
                  <a:cubicBezTo>
                    <a:pt x="278" y="107"/>
                    <a:pt x="277" y="106"/>
                    <a:pt x="278" y="106"/>
                  </a:cubicBezTo>
                  <a:cubicBezTo>
                    <a:pt x="278" y="106"/>
                    <a:pt x="277" y="105"/>
                    <a:pt x="277" y="105"/>
                  </a:cubicBezTo>
                  <a:cubicBezTo>
                    <a:pt x="277" y="108"/>
                    <a:pt x="274" y="107"/>
                    <a:pt x="272" y="106"/>
                  </a:cubicBezTo>
                  <a:cubicBezTo>
                    <a:pt x="273" y="104"/>
                    <a:pt x="274" y="103"/>
                    <a:pt x="274" y="101"/>
                  </a:cubicBezTo>
                  <a:close/>
                  <a:moveTo>
                    <a:pt x="267" y="119"/>
                  </a:moveTo>
                  <a:cubicBezTo>
                    <a:pt x="268" y="120"/>
                    <a:pt x="269" y="120"/>
                    <a:pt x="270" y="120"/>
                  </a:cubicBezTo>
                  <a:cubicBezTo>
                    <a:pt x="270" y="121"/>
                    <a:pt x="270" y="121"/>
                    <a:pt x="270" y="121"/>
                  </a:cubicBezTo>
                  <a:cubicBezTo>
                    <a:pt x="271" y="121"/>
                    <a:pt x="271" y="121"/>
                    <a:pt x="271" y="121"/>
                  </a:cubicBezTo>
                  <a:cubicBezTo>
                    <a:pt x="273" y="122"/>
                    <a:pt x="274" y="122"/>
                    <a:pt x="276" y="122"/>
                  </a:cubicBezTo>
                  <a:cubicBezTo>
                    <a:pt x="276" y="122"/>
                    <a:pt x="277" y="123"/>
                    <a:pt x="278" y="122"/>
                  </a:cubicBezTo>
                  <a:cubicBezTo>
                    <a:pt x="280" y="122"/>
                    <a:pt x="282" y="122"/>
                    <a:pt x="284" y="120"/>
                  </a:cubicBezTo>
                  <a:cubicBezTo>
                    <a:pt x="284" y="120"/>
                    <a:pt x="284" y="120"/>
                    <a:pt x="284" y="120"/>
                  </a:cubicBezTo>
                  <a:cubicBezTo>
                    <a:pt x="285" y="120"/>
                    <a:pt x="285" y="119"/>
                    <a:pt x="285" y="118"/>
                  </a:cubicBezTo>
                  <a:cubicBezTo>
                    <a:pt x="285" y="117"/>
                    <a:pt x="284" y="116"/>
                    <a:pt x="283" y="116"/>
                  </a:cubicBezTo>
                  <a:cubicBezTo>
                    <a:pt x="286" y="116"/>
                    <a:pt x="287" y="119"/>
                    <a:pt x="285" y="121"/>
                  </a:cubicBezTo>
                  <a:cubicBezTo>
                    <a:pt x="287" y="120"/>
                    <a:pt x="288" y="119"/>
                    <a:pt x="289" y="118"/>
                  </a:cubicBezTo>
                  <a:cubicBezTo>
                    <a:pt x="289" y="118"/>
                    <a:pt x="289" y="118"/>
                    <a:pt x="289" y="118"/>
                  </a:cubicBezTo>
                  <a:cubicBezTo>
                    <a:pt x="289" y="118"/>
                    <a:pt x="290" y="117"/>
                    <a:pt x="290" y="117"/>
                  </a:cubicBezTo>
                  <a:cubicBezTo>
                    <a:pt x="290" y="117"/>
                    <a:pt x="290" y="117"/>
                    <a:pt x="290" y="117"/>
                  </a:cubicBezTo>
                  <a:cubicBezTo>
                    <a:pt x="292" y="116"/>
                    <a:pt x="294" y="114"/>
                    <a:pt x="296" y="113"/>
                  </a:cubicBezTo>
                  <a:cubicBezTo>
                    <a:pt x="299" y="112"/>
                    <a:pt x="302" y="111"/>
                    <a:pt x="306" y="113"/>
                  </a:cubicBezTo>
                  <a:cubicBezTo>
                    <a:pt x="308" y="114"/>
                    <a:pt x="311" y="116"/>
                    <a:pt x="312" y="116"/>
                  </a:cubicBezTo>
                  <a:cubicBezTo>
                    <a:pt x="313" y="116"/>
                    <a:pt x="313" y="116"/>
                    <a:pt x="314" y="116"/>
                  </a:cubicBezTo>
                  <a:cubicBezTo>
                    <a:pt x="314" y="116"/>
                    <a:pt x="314" y="116"/>
                    <a:pt x="314" y="116"/>
                  </a:cubicBezTo>
                  <a:cubicBezTo>
                    <a:pt x="314" y="116"/>
                    <a:pt x="314" y="116"/>
                    <a:pt x="314" y="116"/>
                  </a:cubicBezTo>
                  <a:cubicBezTo>
                    <a:pt x="314" y="116"/>
                    <a:pt x="315" y="116"/>
                    <a:pt x="315" y="116"/>
                  </a:cubicBezTo>
                  <a:cubicBezTo>
                    <a:pt x="314" y="118"/>
                    <a:pt x="313" y="118"/>
                    <a:pt x="312" y="118"/>
                  </a:cubicBezTo>
                  <a:cubicBezTo>
                    <a:pt x="313" y="119"/>
                    <a:pt x="314" y="121"/>
                    <a:pt x="314" y="122"/>
                  </a:cubicBezTo>
                  <a:cubicBezTo>
                    <a:pt x="314" y="123"/>
                    <a:pt x="314" y="124"/>
                    <a:pt x="313" y="125"/>
                  </a:cubicBezTo>
                  <a:cubicBezTo>
                    <a:pt x="312" y="122"/>
                    <a:pt x="311" y="119"/>
                    <a:pt x="308" y="117"/>
                  </a:cubicBezTo>
                  <a:cubicBezTo>
                    <a:pt x="307" y="116"/>
                    <a:pt x="304" y="114"/>
                    <a:pt x="302" y="114"/>
                  </a:cubicBezTo>
                  <a:cubicBezTo>
                    <a:pt x="301" y="114"/>
                    <a:pt x="300" y="114"/>
                    <a:pt x="299" y="114"/>
                  </a:cubicBezTo>
                  <a:cubicBezTo>
                    <a:pt x="299" y="114"/>
                    <a:pt x="299" y="114"/>
                    <a:pt x="300" y="114"/>
                  </a:cubicBezTo>
                  <a:cubicBezTo>
                    <a:pt x="298" y="114"/>
                    <a:pt x="297" y="115"/>
                    <a:pt x="296" y="115"/>
                  </a:cubicBezTo>
                  <a:cubicBezTo>
                    <a:pt x="295" y="115"/>
                    <a:pt x="295" y="115"/>
                    <a:pt x="294" y="116"/>
                  </a:cubicBezTo>
                  <a:cubicBezTo>
                    <a:pt x="294" y="116"/>
                    <a:pt x="294" y="116"/>
                    <a:pt x="294" y="116"/>
                  </a:cubicBezTo>
                  <a:cubicBezTo>
                    <a:pt x="294" y="116"/>
                    <a:pt x="293" y="116"/>
                    <a:pt x="292" y="117"/>
                  </a:cubicBezTo>
                  <a:cubicBezTo>
                    <a:pt x="293" y="117"/>
                    <a:pt x="296" y="118"/>
                    <a:pt x="296" y="119"/>
                  </a:cubicBezTo>
                  <a:cubicBezTo>
                    <a:pt x="296" y="119"/>
                    <a:pt x="296" y="119"/>
                    <a:pt x="296" y="119"/>
                  </a:cubicBezTo>
                  <a:cubicBezTo>
                    <a:pt x="293" y="118"/>
                    <a:pt x="291" y="119"/>
                    <a:pt x="290" y="120"/>
                  </a:cubicBezTo>
                  <a:cubicBezTo>
                    <a:pt x="289" y="120"/>
                    <a:pt x="290" y="120"/>
                    <a:pt x="290" y="120"/>
                  </a:cubicBezTo>
                  <a:cubicBezTo>
                    <a:pt x="289" y="119"/>
                    <a:pt x="289" y="120"/>
                    <a:pt x="288" y="120"/>
                  </a:cubicBezTo>
                  <a:cubicBezTo>
                    <a:pt x="288" y="120"/>
                    <a:pt x="288" y="120"/>
                    <a:pt x="288" y="120"/>
                  </a:cubicBezTo>
                  <a:cubicBezTo>
                    <a:pt x="285" y="121"/>
                    <a:pt x="283" y="124"/>
                    <a:pt x="279" y="124"/>
                  </a:cubicBezTo>
                  <a:cubicBezTo>
                    <a:pt x="280" y="125"/>
                    <a:pt x="281" y="127"/>
                    <a:pt x="280" y="127"/>
                  </a:cubicBezTo>
                  <a:cubicBezTo>
                    <a:pt x="280" y="126"/>
                    <a:pt x="278" y="125"/>
                    <a:pt x="277" y="124"/>
                  </a:cubicBezTo>
                  <a:cubicBezTo>
                    <a:pt x="275" y="124"/>
                    <a:pt x="274" y="124"/>
                    <a:pt x="273" y="124"/>
                  </a:cubicBezTo>
                  <a:cubicBezTo>
                    <a:pt x="271" y="124"/>
                    <a:pt x="269" y="123"/>
                    <a:pt x="267" y="122"/>
                  </a:cubicBezTo>
                  <a:cubicBezTo>
                    <a:pt x="267" y="122"/>
                    <a:pt x="267" y="122"/>
                    <a:pt x="266" y="122"/>
                  </a:cubicBezTo>
                  <a:cubicBezTo>
                    <a:pt x="267" y="121"/>
                    <a:pt x="267" y="120"/>
                    <a:pt x="267" y="119"/>
                  </a:cubicBezTo>
                  <a:close/>
                  <a:moveTo>
                    <a:pt x="292" y="117"/>
                  </a:moveTo>
                  <a:cubicBezTo>
                    <a:pt x="292" y="117"/>
                    <a:pt x="292" y="117"/>
                    <a:pt x="292" y="117"/>
                  </a:cubicBezTo>
                  <a:cubicBezTo>
                    <a:pt x="292" y="117"/>
                    <a:pt x="292" y="117"/>
                    <a:pt x="292" y="117"/>
                  </a:cubicBezTo>
                  <a:cubicBezTo>
                    <a:pt x="292" y="117"/>
                    <a:pt x="292" y="117"/>
                    <a:pt x="292" y="117"/>
                  </a:cubicBezTo>
                  <a:close/>
                  <a:moveTo>
                    <a:pt x="286" y="118"/>
                  </a:moveTo>
                  <a:cubicBezTo>
                    <a:pt x="286" y="119"/>
                    <a:pt x="286" y="119"/>
                    <a:pt x="286" y="119"/>
                  </a:cubicBezTo>
                  <a:cubicBezTo>
                    <a:pt x="286" y="119"/>
                    <a:pt x="286" y="119"/>
                    <a:pt x="286" y="118"/>
                  </a:cubicBezTo>
                  <a:close/>
                  <a:moveTo>
                    <a:pt x="58" y="40"/>
                  </a:moveTo>
                  <a:cubicBezTo>
                    <a:pt x="58" y="41"/>
                    <a:pt x="59" y="42"/>
                    <a:pt x="59" y="43"/>
                  </a:cubicBezTo>
                  <a:cubicBezTo>
                    <a:pt x="60" y="44"/>
                    <a:pt x="63" y="46"/>
                    <a:pt x="64" y="46"/>
                  </a:cubicBezTo>
                  <a:cubicBezTo>
                    <a:pt x="64" y="46"/>
                    <a:pt x="64" y="46"/>
                    <a:pt x="64" y="46"/>
                  </a:cubicBezTo>
                  <a:cubicBezTo>
                    <a:pt x="66" y="47"/>
                    <a:pt x="68" y="47"/>
                    <a:pt x="69" y="47"/>
                  </a:cubicBezTo>
                  <a:cubicBezTo>
                    <a:pt x="70" y="47"/>
                    <a:pt x="71" y="46"/>
                    <a:pt x="72" y="47"/>
                  </a:cubicBezTo>
                  <a:cubicBezTo>
                    <a:pt x="73" y="47"/>
                    <a:pt x="74" y="48"/>
                    <a:pt x="75" y="48"/>
                  </a:cubicBezTo>
                  <a:cubicBezTo>
                    <a:pt x="76" y="47"/>
                    <a:pt x="74" y="46"/>
                    <a:pt x="73" y="45"/>
                  </a:cubicBezTo>
                  <a:cubicBezTo>
                    <a:pt x="74" y="44"/>
                    <a:pt x="77" y="44"/>
                    <a:pt x="78" y="45"/>
                  </a:cubicBezTo>
                  <a:cubicBezTo>
                    <a:pt x="79" y="46"/>
                    <a:pt x="80" y="47"/>
                    <a:pt x="79" y="48"/>
                  </a:cubicBezTo>
                  <a:cubicBezTo>
                    <a:pt x="80" y="48"/>
                    <a:pt x="79" y="49"/>
                    <a:pt x="79" y="48"/>
                  </a:cubicBezTo>
                  <a:cubicBezTo>
                    <a:pt x="78" y="46"/>
                    <a:pt x="76" y="49"/>
                    <a:pt x="77" y="50"/>
                  </a:cubicBezTo>
                  <a:cubicBezTo>
                    <a:pt x="78" y="50"/>
                    <a:pt x="78" y="50"/>
                    <a:pt x="79" y="50"/>
                  </a:cubicBezTo>
                  <a:cubicBezTo>
                    <a:pt x="79" y="50"/>
                    <a:pt x="79" y="50"/>
                    <a:pt x="79" y="51"/>
                  </a:cubicBezTo>
                  <a:cubicBezTo>
                    <a:pt x="79" y="51"/>
                    <a:pt x="79" y="52"/>
                    <a:pt x="79" y="52"/>
                  </a:cubicBezTo>
                  <a:cubicBezTo>
                    <a:pt x="80" y="53"/>
                    <a:pt x="82" y="52"/>
                    <a:pt x="81" y="50"/>
                  </a:cubicBezTo>
                  <a:cubicBezTo>
                    <a:pt x="82" y="50"/>
                    <a:pt x="82" y="50"/>
                    <a:pt x="82" y="49"/>
                  </a:cubicBezTo>
                  <a:cubicBezTo>
                    <a:pt x="82" y="49"/>
                    <a:pt x="82" y="49"/>
                    <a:pt x="82" y="49"/>
                  </a:cubicBezTo>
                  <a:cubicBezTo>
                    <a:pt x="83" y="48"/>
                    <a:pt x="81" y="47"/>
                    <a:pt x="80" y="48"/>
                  </a:cubicBezTo>
                  <a:cubicBezTo>
                    <a:pt x="81" y="45"/>
                    <a:pt x="79" y="43"/>
                    <a:pt x="77" y="43"/>
                  </a:cubicBezTo>
                  <a:cubicBezTo>
                    <a:pt x="77" y="43"/>
                    <a:pt x="77" y="43"/>
                    <a:pt x="77" y="43"/>
                  </a:cubicBezTo>
                  <a:cubicBezTo>
                    <a:pt x="76" y="43"/>
                    <a:pt x="75" y="43"/>
                    <a:pt x="75" y="43"/>
                  </a:cubicBezTo>
                  <a:cubicBezTo>
                    <a:pt x="76" y="40"/>
                    <a:pt x="76" y="38"/>
                    <a:pt x="75" y="37"/>
                  </a:cubicBezTo>
                  <a:cubicBezTo>
                    <a:pt x="75" y="37"/>
                    <a:pt x="75" y="37"/>
                    <a:pt x="75" y="37"/>
                  </a:cubicBezTo>
                  <a:cubicBezTo>
                    <a:pt x="75" y="36"/>
                    <a:pt x="74" y="36"/>
                    <a:pt x="74" y="35"/>
                  </a:cubicBezTo>
                  <a:cubicBezTo>
                    <a:pt x="72" y="34"/>
                    <a:pt x="70" y="32"/>
                    <a:pt x="70" y="30"/>
                  </a:cubicBezTo>
                  <a:cubicBezTo>
                    <a:pt x="70" y="30"/>
                    <a:pt x="70" y="30"/>
                    <a:pt x="69" y="30"/>
                  </a:cubicBezTo>
                  <a:cubicBezTo>
                    <a:pt x="68" y="31"/>
                    <a:pt x="69" y="32"/>
                    <a:pt x="69" y="33"/>
                  </a:cubicBezTo>
                  <a:cubicBezTo>
                    <a:pt x="66" y="32"/>
                    <a:pt x="64" y="34"/>
                    <a:pt x="64" y="37"/>
                  </a:cubicBezTo>
                  <a:cubicBezTo>
                    <a:pt x="65" y="37"/>
                    <a:pt x="65" y="39"/>
                    <a:pt x="67" y="38"/>
                  </a:cubicBezTo>
                  <a:cubicBezTo>
                    <a:pt x="67" y="38"/>
                    <a:pt x="66" y="37"/>
                    <a:pt x="66" y="37"/>
                  </a:cubicBezTo>
                  <a:cubicBezTo>
                    <a:pt x="66" y="35"/>
                    <a:pt x="67" y="35"/>
                    <a:pt x="68" y="35"/>
                  </a:cubicBezTo>
                  <a:cubicBezTo>
                    <a:pt x="69" y="35"/>
                    <a:pt x="70" y="35"/>
                    <a:pt x="72" y="36"/>
                  </a:cubicBezTo>
                  <a:cubicBezTo>
                    <a:pt x="70" y="35"/>
                    <a:pt x="69" y="38"/>
                    <a:pt x="70" y="38"/>
                  </a:cubicBezTo>
                  <a:cubicBezTo>
                    <a:pt x="70" y="38"/>
                    <a:pt x="70" y="38"/>
                    <a:pt x="70" y="38"/>
                  </a:cubicBezTo>
                  <a:cubicBezTo>
                    <a:pt x="70" y="37"/>
                    <a:pt x="71" y="37"/>
                    <a:pt x="72" y="37"/>
                  </a:cubicBezTo>
                  <a:cubicBezTo>
                    <a:pt x="72" y="37"/>
                    <a:pt x="72" y="37"/>
                    <a:pt x="72" y="37"/>
                  </a:cubicBezTo>
                  <a:cubicBezTo>
                    <a:pt x="75" y="37"/>
                    <a:pt x="74" y="42"/>
                    <a:pt x="73" y="43"/>
                  </a:cubicBezTo>
                  <a:cubicBezTo>
                    <a:pt x="71" y="41"/>
                    <a:pt x="69" y="43"/>
                    <a:pt x="68" y="44"/>
                  </a:cubicBezTo>
                  <a:cubicBezTo>
                    <a:pt x="68" y="44"/>
                    <a:pt x="68" y="44"/>
                    <a:pt x="68" y="44"/>
                  </a:cubicBezTo>
                  <a:cubicBezTo>
                    <a:pt x="68" y="44"/>
                    <a:pt x="68" y="44"/>
                    <a:pt x="68" y="43"/>
                  </a:cubicBezTo>
                  <a:cubicBezTo>
                    <a:pt x="67" y="42"/>
                    <a:pt x="65" y="43"/>
                    <a:pt x="64" y="43"/>
                  </a:cubicBezTo>
                  <a:cubicBezTo>
                    <a:pt x="64" y="43"/>
                    <a:pt x="64" y="42"/>
                    <a:pt x="64" y="43"/>
                  </a:cubicBezTo>
                  <a:cubicBezTo>
                    <a:pt x="63" y="42"/>
                    <a:pt x="63" y="42"/>
                    <a:pt x="62" y="42"/>
                  </a:cubicBezTo>
                  <a:cubicBezTo>
                    <a:pt x="63" y="41"/>
                    <a:pt x="63" y="39"/>
                    <a:pt x="62" y="39"/>
                  </a:cubicBezTo>
                  <a:cubicBezTo>
                    <a:pt x="61" y="38"/>
                    <a:pt x="60" y="37"/>
                    <a:pt x="59" y="37"/>
                  </a:cubicBezTo>
                  <a:cubicBezTo>
                    <a:pt x="58" y="38"/>
                    <a:pt x="58" y="39"/>
                    <a:pt x="58" y="40"/>
                  </a:cubicBezTo>
                  <a:close/>
                  <a:moveTo>
                    <a:pt x="79" y="50"/>
                  </a:moveTo>
                  <a:cubicBezTo>
                    <a:pt x="79" y="49"/>
                    <a:pt x="80" y="49"/>
                    <a:pt x="79" y="49"/>
                  </a:cubicBezTo>
                  <a:cubicBezTo>
                    <a:pt x="80" y="49"/>
                    <a:pt x="80" y="49"/>
                    <a:pt x="80" y="50"/>
                  </a:cubicBezTo>
                  <a:cubicBezTo>
                    <a:pt x="80" y="49"/>
                    <a:pt x="79" y="50"/>
                    <a:pt x="79" y="50"/>
                  </a:cubicBezTo>
                  <a:close/>
                  <a:moveTo>
                    <a:pt x="106" y="38"/>
                  </a:moveTo>
                  <a:cubicBezTo>
                    <a:pt x="105" y="38"/>
                    <a:pt x="104" y="38"/>
                    <a:pt x="104" y="38"/>
                  </a:cubicBezTo>
                  <a:cubicBezTo>
                    <a:pt x="103" y="37"/>
                    <a:pt x="102" y="37"/>
                    <a:pt x="100" y="37"/>
                  </a:cubicBezTo>
                  <a:cubicBezTo>
                    <a:pt x="100" y="37"/>
                    <a:pt x="101" y="37"/>
                    <a:pt x="101" y="37"/>
                  </a:cubicBezTo>
                  <a:cubicBezTo>
                    <a:pt x="99" y="37"/>
                    <a:pt x="96" y="37"/>
                    <a:pt x="95" y="35"/>
                  </a:cubicBezTo>
                  <a:cubicBezTo>
                    <a:pt x="95" y="35"/>
                    <a:pt x="95" y="35"/>
                    <a:pt x="95" y="35"/>
                  </a:cubicBezTo>
                  <a:cubicBezTo>
                    <a:pt x="94" y="36"/>
                    <a:pt x="95" y="38"/>
                    <a:pt x="96" y="38"/>
                  </a:cubicBezTo>
                  <a:cubicBezTo>
                    <a:pt x="95" y="38"/>
                    <a:pt x="94" y="39"/>
                    <a:pt x="93" y="39"/>
                  </a:cubicBezTo>
                  <a:cubicBezTo>
                    <a:pt x="92" y="39"/>
                    <a:pt x="89" y="39"/>
                    <a:pt x="89" y="38"/>
                  </a:cubicBezTo>
                  <a:cubicBezTo>
                    <a:pt x="89" y="38"/>
                    <a:pt x="89" y="38"/>
                    <a:pt x="89" y="38"/>
                  </a:cubicBezTo>
                  <a:cubicBezTo>
                    <a:pt x="89" y="38"/>
                    <a:pt x="88" y="38"/>
                    <a:pt x="88" y="37"/>
                  </a:cubicBezTo>
                  <a:cubicBezTo>
                    <a:pt x="88" y="36"/>
                    <a:pt x="88" y="35"/>
                    <a:pt x="87" y="35"/>
                  </a:cubicBezTo>
                  <a:cubicBezTo>
                    <a:pt x="87" y="34"/>
                    <a:pt x="86" y="34"/>
                    <a:pt x="87" y="34"/>
                  </a:cubicBezTo>
                  <a:cubicBezTo>
                    <a:pt x="87" y="34"/>
                    <a:pt x="88" y="35"/>
                    <a:pt x="89" y="34"/>
                  </a:cubicBezTo>
                  <a:cubicBezTo>
                    <a:pt x="89" y="34"/>
                    <a:pt x="89" y="34"/>
                    <a:pt x="89" y="34"/>
                  </a:cubicBezTo>
                  <a:cubicBezTo>
                    <a:pt x="90" y="32"/>
                    <a:pt x="88" y="31"/>
                    <a:pt x="87" y="32"/>
                  </a:cubicBezTo>
                  <a:cubicBezTo>
                    <a:pt x="86" y="31"/>
                    <a:pt x="85" y="32"/>
                    <a:pt x="84" y="32"/>
                  </a:cubicBezTo>
                  <a:cubicBezTo>
                    <a:pt x="83" y="33"/>
                    <a:pt x="84" y="34"/>
                    <a:pt x="85" y="35"/>
                  </a:cubicBezTo>
                  <a:cubicBezTo>
                    <a:pt x="84" y="36"/>
                    <a:pt x="86" y="37"/>
                    <a:pt x="87" y="36"/>
                  </a:cubicBezTo>
                  <a:cubicBezTo>
                    <a:pt x="88" y="39"/>
                    <a:pt x="90" y="41"/>
                    <a:pt x="92" y="41"/>
                  </a:cubicBezTo>
                  <a:cubicBezTo>
                    <a:pt x="91" y="42"/>
                    <a:pt x="91" y="43"/>
                    <a:pt x="91" y="45"/>
                  </a:cubicBezTo>
                  <a:cubicBezTo>
                    <a:pt x="91" y="45"/>
                    <a:pt x="91" y="47"/>
                    <a:pt x="92" y="48"/>
                  </a:cubicBezTo>
                  <a:cubicBezTo>
                    <a:pt x="93" y="50"/>
                    <a:pt x="96" y="53"/>
                    <a:pt x="99" y="52"/>
                  </a:cubicBezTo>
                  <a:cubicBezTo>
                    <a:pt x="100" y="53"/>
                    <a:pt x="100" y="52"/>
                    <a:pt x="101" y="52"/>
                  </a:cubicBezTo>
                  <a:cubicBezTo>
                    <a:pt x="101" y="51"/>
                    <a:pt x="102" y="50"/>
                    <a:pt x="102" y="50"/>
                  </a:cubicBezTo>
                  <a:cubicBezTo>
                    <a:pt x="101" y="50"/>
                    <a:pt x="101" y="50"/>
                    <a:pt x="100" y="50"/>
                  </a:cubicBezTo>
                  <a:cubicBezTo>
                    <a:pt x="102" y="48"/>
                    <a:pt x="101" y="45"/>
                    <a:pt x="99" y="45"/>
                  </a:cubicBezTo>
                  <a:cubicBezTo>
                    <a:pt x="99" y="46"/>
                    <a:pt x="99" y="46"/>
                    <a:pt x="99" y="46"/>
                  </a:cubicBezTo>
                  <a:cubicBezTo>
                    <a:pt x="100" y="47"/>
                    <a:pt x="100" y="49"/>
                    <a:pt x="98" y="50"/>
                  </a:cubicBezTo>
                  <a:cubicBezTo>
                    <a:pt x="98" y="50"/>
                    <a:pt x="98" y="50"/>
                    <a:pt x="97" y="50"/>
                  </a:cubicBezTo>
                  <a:cubicBezTo>
                    <a:pt x="97" y="50"/>
                    <a:pt x="97" y="50"/>
                    <a:pt x="96" y="50"/>
                  </a:cubicBezTo>
                  <a:cubicBezTo>
                    <a:pt x="95" y="49"/>
                    <a:pt x="94" y="48"/>
                    <a:pt x="93" y="47"/>
                  </a:cubicBezTo>
                  <a:cubicBezTo>
                    <a:pt x="93" y="46"/>
                    <a:pt x="93" y="44"/>
                    <a:pt x="93" y="44"/>
                  </a:cubicBezTo>
                  <a:cubicBezTo>
                    <a:pt x="93" y="43"/>
                    <a:pt x="93" y="43"/>
                    <a:pt x="93" y="43"/>
                  </a:cubicBezTo>
                  <a:cubicBezTo>
                    <a:pt x="93" y="42"/>
                    <a:pt x="94" y="41"/>
                    <a:pt x="95" y="41"/>
                  </a:cubicBezTo>
                  <a:cubicBezTo>
                    <a:pt x="95" y="40"/>
                    <a:pt x="96" y="40"/>
                    <a:pt x="97" y="40"/>
                  </a:cubicBezTo>
                  <a:cubicBezTo>
                    <a:pt x="96" y="40"/>
                    <a:pt x="97" y="40"/>
                    <a:pt x="97" y="40"/>
                  </a:cubicBezTo>
                  <a:cubicBezTo>
                    <a:pt x="97" y="41"/>
                    <a:pt x="99" y="41"/>
                    <a:pt x="100" y="40"/>
                  </a:cubicBezTo>
                  <a:cubicBezTo>
                    <a:pt x="99" y="40"/>
                    <a:pt x="100" y="40"/>
                    <a:pt x="101" y="39"/>
                  </a:cubicBezTo>
                  <a:cubicBezTo>
                    <a:pt x="101" y="39"/>
                    <a:pt x="101" y="39"/>
                    <a:pt x="101" y="40"/>
                  </a:cubicBezTo>
                  <a:cubicBezTo>
                    <a:pt x="100" y="41"/>
                    <a:pt x="103" y="43"/>
                    <a:pt x="104" y="43"/>
                  </a:cubicBezTo>
                  <a:cubicBezTo>
                    <a:pt x="105" y="41"/>
                    <a:pt x="106" y="40"/>
                    <a:pt x="106" y="38"/>
                  </a:cubicBezTo>
                  <a:close/>
                  <a:moveTo>
                    <a:pt x="99" y="56"/>
                  </a:moveTo>
                  <a:cubicBezTo>
                    <a:pt x="99" y="56"/>
                    <a:pt x="97" y="56"/>
                    <a:pt x="97" y="56"/>
                  </a:cubicBezTo>
                  <a:cubicBezTo>
                    <a:pt x="97" y="56"/>
                    <a:pt x="96" y="56"/>
                    <a:pt x="96" y="56"/>
                  </a:cubicBezTo>
                  <a:cubicBezTo>
                    <a:pt x="96" y="55"/>
                    <a:pt x="95" y="55"/>
                    <a:pt x="95" y="55"/>
                  </a:cubicBezTo>
                  <a:cubicBezTo>
                    <a:pt x="93" y="55"/>
                    <a:pt x="93" y="54"/>
                    <a:pt x="91" y="53"/>
                  </a:cubicBezTo>
                  <a:cubicBezTo>
                    <a:pt x="91" y="53"/>
                    <a:pt x="90" y="52"/>
                    <a:pt x="89" y="51"/>
                  </a:cubicBezTo>
                  <a:cubicBezTo>
                    <a:pt x="88" y="50"/>
                    <a:pt x="87" y="48"/>
                    <a:pt x="86" y="46"/>
                  </a:cubicBezTo>
                  <a:cubicBezTo>
                    <a:pt x="86" y="46"/>
                    <a:pt x="86" y="46"/>
                    <a:pt x="86" y="46"/>
                  </a:cubicBezTo>
                  <a:cubicBezTo>
                    <a:pt x="86" y="46"/>
                    <a:pt x="87" y="45"/>
                    <a:pt x="87" y="44"/>
                  </a:cubicBezTo>
                  <a:cubicBezTo>
                    <a:pt x="88" y="43"/>
                    <a:pt x="89" y="44"/>
                    <a:pt x="90" y="43"/>
                  </a:cubicBezTo>
                  <a:cubicBezTo>
                    <a:pt x="88" y="41"/>
                    <a:pt x="85" y="43"/>
                    <a:pt x="85" y="46"/>
                  </a:cubicBezTo>
                  <a:cubicBezTo>
                    <a:pt x="84" y="44"/>
                    <a:pt x="84" y="43"/>
                    <a:pt x="84" y="41"/>
                  </a:cubicBezTo>
                  <a:cubicBezTo>
                    <a:pt x="84" y="41"/>
                    <a:pt x="84" y="41"/>
                    <a:pt x="84" y="41"/>
                  </a:cubicBezTo>
                  <a:cubicBezTo>
                    <a:pt x="84" y="41"/>
                    <a:pt x="84" y="40"/>
                    <a:pt x="84" y="40"/>
                  </a:cubicBezTo>
                  <a:cubicBezTo>
                    <a:pt x="84" y="40"/>
                    <a:pt x="84" y="40"/>
                    <a:pt x="84" y="40"/>
                  </a:cubicBezTo>
                  <a:cubicBezTo>
                    <a:pt x="83" y="37"/>
                    <a:pt x="83" y="35"/>
                    <a:pt x="82" y="33"/>
                  </a:cubicBezTo>
                  <a:cubicBezTo>
                    <a:pt x="80" y="30"/>
                    <a:pt x="78" y="28"/>
                    <a:pt x="74" y="26"/>
                  </a:cubicBezTo>
                  <a:cubicBezTo>
                    <a:pt x="72" y="26"/>
                    <a:pt x="69" y="26"/>
                    <a:pt x="67" y="25"/>
                  </a:cubicBezTo>
                  <a:cubicBezTo>
                    <a:pt x="67" y="24"/>
                    <a:pt x="67" y="24"/>
                    <a:pt x="66" y="24"/>
                  </a:cubicBezTo>
                  <a:cubicBezTo>
                    <a:pt x="67" y="24"/>
                    <a:pt x="66" y="23"/>
                    <a:pt x="66" y="23"/>
                  </a:cubicBezTo>
                  <a:cubicBezTo>
                    <a:pt x="66" y="23"/>
                    <a:pt x="67" y="23"/>
                    <a:pt x="67" y="23"/>
                  </a:cubicBezTo>
                  <a:cubicBezTo>
                    <a:pt x="66" y="23"/>
                    <a:pt x="66" y="23"/>
                    <a:pt x="66" y="23"/>
                  </a:cubicBezTo>
                  <a:cubicBezTo>
                    <a:pt x="65" y="25"/>
                    <a:pt x="66" y="25"/>
                    <a:pt x="67" y="26"/>
                  </a:cubicBezTo>
                  <a:cubicBezTo>
                    <a:pt x="65" y="26"/>
                    <a:pt x="64" y="27"/>
                    <a:pt x="62" y="28"/>
                  </a:cubicBezTo>
                  <a:cubicBezTo>
                    <a:pt x="62" y="29"/>
                    <a:pt x="62" y="29"/>
                    <a:pt x="61" y="30"/>
                  </a:cubicBezTo>
                  <a:cubicBezTo>
                    <a:pt x="64" y="29"/>
                    <a:pt x="67" y="28"/>
                    <a:pt x="70" y="28"/>
                  </a:cubicBezTo>
                  <a:cubicBezTo>
                    <a:pt x="72" y="28"/>
                    <a:pt x="75" y="29"/>
                    <a:pt x="77" y="30"/>
                  </a:cubicBezTo>
                  <a:cubicBezTo>
                    <a:pt x="77" y="30"/>
                    <a:pt x="78" y="31"/>
                    <a:pt x="79" y="31"/>
                  </a:cubicBezTo>
                  <a:cubicBezTo>
                    <a:pt x="79" y="32"/>
                    <a:pt x="79" y="32"/>
                    <a:pt x="78" y="32"/>
                  </a:cubicBezTo>
                  <a:cubicBezTo>
                    <a:pt x="80" y="32"/>
                    <a:pt x="80" y="34"/>
                    <a:pt x="81" y="35"/>
                  </a:cubicBezTo>
                  <a:cubicBezTo>
                    <a:pt x="81" y="35"/>
                    <a:pt x="81" y="35"/>
                    <a:pt x="81" y="36"/>
                  </a:cubicBezTo>
                  <a:cubicBezTo>
                    <a:pt x="81" y="36"/>
                    <a:pt x="81" y="36"/>
                    <a:pt x="81" y="36"/>
                  </a:cubicBezTo>
                  <a:cubicBezTo>
                    <a:pt x="82" y="37"/>
                    <a:pt x="82" y="37"/>
                    <a:pt x="82" y="38"/>
                  </a:cubicBezTo>
                  <a:cubicBezTo>
                    <a:pt x="81" y="37"/>
                    <a:pt x="79" y="36"/>
                    <a:pt x="78" y="37"/>
                  </a:cubicBezTo>
                  <a:cubicBezTo>
                    <a:pt x="78" y="38"/>
                    <a:pt x="78" y="38"/>
                    <a:pt x="78" y="38"/>
                  </a:cubicBezTo>
                  <a:cubicBezTo>
                    <a:pt x="81" y="38"/>
                    <a:pt x="82" y="40"/>
                    <a:pt x="83" y="42"/>
                  </a:cubicBezTo>
                  <a:cubicBezTo>
                    <a:pt x="83" y="42"/>
                    <a:pt x="82" y="42"/>
                    <a:pt x="82" y="42"/>
                  </a:cubicBezTo>
                  <a:cubicBezTo>
                    <a:pt x="83" y="42"/>
                    <a:pt x="83" y="43"/>
                    <a:pt x="83" y="43"/>
                  </a:cubicBezTo>
                  <a:cubicBezTo>
                    <a:pt x="83" y="43"/>
                    <a:pt x="83" y="43"/>
                    <a:pt x="83" y="43"/>
                  </a:cubicBezTo>
                  <a:cubicBezTo>
                    <a:pt x="84" y="46"/>
                    <a:pt x="85" y="50"/>
                    <a:pt x="87" y="52"/>
                  </a:cubicBezTo>
                  <a:cubicBezTo>
                    <a:pt x="86" y="52"/>
                    <a:pt x="84" y="53"/>
                    <a:pt x="85" y="54"/>
                  </a:cubicBezTo>
                  <a:cubicBezTo>
                    <a:pt x="86" y="53"/>
                    <a:pt x="87" y="53"/>
                    <a:pt x="89" y="54"/>
                  </a:cubicBezTo>
                  <a:cubicBezTo>
                    <a:pt x="90" y="55"/>
                    <a:pt x="91" y="56"/>
                    <a:pt x="92" y="56"/>
                  </a:cubicBezTo>
                  <a:cubicBezTo>
                    <a:pt x="94" y="57"/>
                    <a:pt x="96" y="58"/>
                    <a:pt x="98" y="59"/>
                  </a:cubicBezTo>
                  <a:cubicBezTo>
                    <a:pt x="98" y="59"/>
                    <a:pt x="98" y="59"/>
                    <a:pt x="98" y="59"/>
                  </a:cubicBezTo>
                  <a:cubicBezTo>
                    <a:pt x="99" y="58"/>
                    <a:pt x="99" y="57"/>
                    <a:pt x="99" y="56"/>
                  </a:cubicBezTo>
                  <a:close/>
                  <a:moveTo>
                    <a:pt x="83" y="39"/>
                  </a:moveTo>
                  <a:cubicBezTo>
                    <a:pt x="82" y="39"/>
                    <a:pt x="82" y="38"/>
                    <a:pt x="82" y="38"/>
                  </a:cubicBezTo>
                  <a:cubicBezTo>
                    <a:pt x="82" y="38"/>
                    <a:pt x="82" y="38"/>
                    <a:pt x="82" y="38"/>
                  </a:cubicBezTo>
                  <a:cubicBezTo>
                    <a:pt x="83" y="38"/>
                    <a:pt x="83" y="39"/>
                    <a:pt x="83" y="39"/>
                  </a:cubicBezTo>
                  <a:close/>
                  <a:moveTo>
                    <a:pt x="86" y="43"/>
                  </a:moveTo>
                  <a:cubicBezTo>
                    <a:pt x="85" y="43"/>
                    <a:pt x="85" y="44"/>
                    <a:pt x="85" y="44"/>
                  </a:cubicBezTo>
                  <a:cubicBezTo>
                    <a:pt x="85" y="44"/>
                    <a:pt x="86" y="44"/>
                    <a:pt x="86" y="43"/>
                  </a:cubicBezTo>
                  <a:close/>
                  <a:moveTo>
                    <a:pt x="142" y="71"/>
                  </a:moveTo>
                  <a:cubicBezTo>
                    <a:pt x="141" y="72"/>
                    <a:pt x="140" y="72"/>
                    <a:pt x="139" y="72"/>
                  </a:cubicBezTo>
                  <a:cubicBezTo>
                    <a:pt x="137" y="72"/>
                    <a:pt x="134" y="72"/>
                    <a:pt x="133" y="72"/>
                  </a:cubicBezTo>
                  <a:cubicBezTo>
                    <a:pt x="133" y="72"/>
                    <a:pt x="133" y="72"/>
                    <a:pt x="133" y="72"/>
                  </a:cubicBezTo>
                  <a:cubicBezTo>
                    <a:pt x="131" y="71"/>
                    <a:pt x="129" y="70"/>
                    <a:pt x="128" y="69"/>
                  </a:cubicBezTo>
                  <a:cubicBezTo>
                    <a:pt x="128" y="68"/>
                    <a:pt x="127" y="67"/>
                    <a:pt x="126" y="67"/>
                  </a:cubicBezTo>
                  <a:cubicBezTo>
                    <a:pt x="125" y="66"/>
                    <a:pt x="124" y="66"/>
                    <a:pt x="123" y="66"/>
                  </a:cubicBezTo>
                  <a:cubicBezTo>
                    <a:pt x="123" y="65"/>
                    <a:pt x="125" y="65"/>
                    <a:pt x="126" y="65"/>
                  </a:cubicBezTo>
                  <a:cubicBezTo>
                    <a:pt x="126" y="64"/>
                    <a:pt x="125" y="62"/>
                    <a:pt x="123" y="62"/>
                  </a:cubicBezTo>
                  <a:cubicBezTo>
                    <a:pt x="122" y="62"/>
                    <a:pt x="121" y="62"/>
                    <a:pt x="120" y="63"/>
                  </a:cubicBezTo>
                  <a:cubicBezTo>
                    <a:pt x="120" y="63"/>
                    <a:pt x="120" y="64"/>
                    <a:pt x="120" y="63"/>
                  </a:cubicBezTo>
                  <a:cubicBezTo>
                    <a:pt x="122" y="62"/>
                    <a:pt x="122" y="66"/>
                    <a:pt x="120" y="66"/>
                  </a:cubicBezTo>
                  <a:cubicBezTo>
                    <a:pt x="120" y="66"/>
                    <a:pt x="119" y="66"/>
                    <a:pt x="119" y="65"/>
                  </a:cubicBezTo>
                  <a:cubicBezTo>
                    <a:pt x="119" y="65"/>
                    <a:pt x="119" y="65"/>
                    <a:pt x="119" y="66"/>
                  </a:cubicBezTo>
                  <a:cubicBezTo>
                    <a:pt x="118" y="66"/>
                    <a:pt x="118" y="66"/>
                    <a:pt x="118" y="66"/>
                  </a:cubicBezTo>
                  <a:cubicBezTo>
                    <a:pt x="116" y="66"/>
                    <a:pt x="116" y="64"/>
                    <a:pt x="117" y="64"/>
                  </a:cubicBezTo>
                  <a:cubicBezTo>
                    <a:pt x="117" y="63"/>
                    <a:pt x="117" y="63"/>
                    <a:pt x="117" y="62"/>
                  </a:cubicBezTo>
                  <a:cubicBezTo>
                    <a:pt x="117" y="62"/>
                    <a:pt x="117" y="62"/>
                    <a:pt x="117" y="62"/>
                  </a:cubicBezTo>
                  <a:cubicBezTo>
                    <a:pt x="117" y="61"/>
                    <a:pt x="119" y="61"/>
                    <a:pt x="119" y="62"/>
                  </a:cubicBezTo>
                  <a:cubicBezTo>
                    <a:pt x="120" y="60"/>
                    <a:pt x="123" y="60"/>
                    <a:pt x="125" y="61"/>
                  </a:cubicBezTo>
                  <a:cubicBezTo>
                    <a:pt x="125" y="61"/>
                    <a:pt x="125" y="61"/>
                    <a:pt x="125" y="61"/>
                  </a:cubicBezTo>
                  <a:cubicBezTo>
                    <a:pt x="126" y="61"/>
                    <a:pt x="126" y="62"/>
                    <a:pt x="126" y="62"/>
                  </a:cubicBezTo>
                  <a:cubicBezTo>
                    <a:pt x="127" y="59"/>
                    <a:pt x="129" y="58"/>
                    <a:pt x="131" y="58"/>
                  </a:cubicBezTo>
                  <a:cubicBezTo>
                    <a:pt x="131" y="57"/>
                    <a:pt x="131" y="58"/>
                    <a:pt x="131" y="57"/>
                  </a:cubicBezTo>
                  <a:cubicBezTo>
                    <a:pt x="131" y="58"/>
                    <a:pt x="132" y="57"/>
                    <a:pt x="132" y="57"/>
                  </a:cubicBezTo>
                  <a:cubicBezTo>
                    <a:pt x="134" y="58"/>
                    <a:pt x="138" y="58"/>
                    <a:pt x="139" y="56"/>
                  </a:cubicBezTo>
                  <a:cubicBezTo>
                    <a:pt x="139" y="56"/>
                    <a:pt x="139" y="56"/>
                    <a:pt x="139" y="56"/>
                  </a:cubicBezTo>
                  <a:cubicBezTo>
                    <a:pt x="140" y="58"/>
                    <a:pt x="138" y="58"/>
                    <a:pt x="138" y="59"/>
                  </a:cubicBezTo>
                  <a:cubicBezTo>
                    <a:pt x="140" y="60"/>
                    <a:pt x="141" y="63"/>
                    <a:pt x="139" y="64"/>
                  </a:cubicBezTo>
                  <a:cubicBezTo>
                    <a:pt x="138" y="65"/>
                    <a:pt x="136" y="65"/>
                    <a:pt x="136" y="64"/>
                  </a:cubicBezTo>
                  <a:cubicBezTo>
                    <a:pt x="136" y="64"/>
                    <a:pt x="137" y="64"/>
                    <a:pt x="137" y="64"/>
                  </a:cubicBezTo>
                  <a:cubicBezTo>
                    <a:pt x="138" y="62"/>
                    <a:pt x="138" y="61"/>
                    <a:pt x="137" y="61"/>
                  </a:cubicBezTo>
                  <a:cubicBezTo>
                    <a:pt x="137" y="60"/>
                    <a:pt x="135" y="59"/>
                    <a:pt x="134" y="59"/>
                  </a:cubicBezTo>
                  <a:cubicBezTo>
                    <a:pt x="135" y="60"/>
                    <a:pt x="135" y="62"/>
                    <a:pt x="133" y="62"/>
                  </a:cubicBezTo>
                  <a:cubicBezTo>
                    <a:pt x="133" y="62"/>
                    <a:pt x="133" y="62"/>
                    <a:pt x="133" y="62"/>
                  </a:cubicBezTo>
                  <a:cubicBezTo>
                    <a:pt x="134" y="61"/>
                    <a:pt x="134" y="60"/>
                    <a:pt x="133" y="60"/>
                  </a:cubicBezTo>
                  <a:cubicBezTo>
                    <a:pt x="133" y="60"/>
                    <a:pt x="133" y="60"/>
                    <a:pt x="133" y="60"/>
                  </a:cubicBezTo>
                  <a:cubicBezTo>
                    <a:pt x="130" y="58"/>
                    <a:pt x="128" y="61"/>
                    <a:pt x="128" y="64"/>
                  </a:cubicBezTo>
                  <a:cubicBezTo>
                    <a:pt x="130" y="63"/>
                    <a:pt x="131" y="66"/>
                    <a:pt x="131" y="68"/>
                  </a:cubicBezTo>
                  <a:cubicBezTo>
                    <a:pt x="131" y="68"/>
                    <a:pt x="131" y="68"/>
                    <a:pt x="131" y="68"/>
                  </a:cubicBezTo>
                  <a:cubicBezTo>
                    <a:pt x="132" y="67"/>
                    <a:pt x="132" y="68"/>
                    <a:pt x="132" y="67"/>
                  </a:cubicBezTo>
                  <a:cubicBezTo>
                    <a:pt x="133" y="67"/>
                    <a:pt x="134" y="69"/>
                    <a:pt x="135" y="69"/>
                  </a:cubicBezTo>
                  <a:cubicBezTo>
                    <a:pt x="135" y="69"/>
                    <a:pt x="135" y="69"/>
                    <a:pt x="135" y="69"/>
                  </a:cubicBezTo>
                  <a:cubicBezTo>
                    <a:pt x="136" y="70"/>
                    <a:pt x="136" y="70"/>
                    <a:pt x="137" y="70"/>
                  </a:cubicBezTo>
                  <a:cubicBezTo>
                    <a:pt x="137" y="68"/>
                    <a:pt x="138" y="68"/>
                    <a:pt x="139" y="68"/>
                  </a:cubicBezTo>
                  <a:cubicBezTo>
                    <a:pt x="140" y="67"/>
                    <a:pt x="141" y="67"/>
                    <a:pt x="143" y="68"/>
                  </a:cubicBezTo>
                  <a:cubicBezTo>
                    <a:pt x="142" y="69"/>
                    <a:pt x="142" y="70"/>
                    <a:pt x="142" y="71"/>
                  </a:cubicBezTo>
                  <a:close/>
                  <a:moveTo>
                    <a:pt x="119" y="64"/>
                  </a:moveTo>
                  <a:cubicBezTo>
                    <a:pt x="119" y="64"/>
                    <a:pt x="119" y="64"/>
                    <a:pt x="119" y="64"/>
                  </a:cubicBezTo>
                  <a:cubicBezTo>
                    <a:pt x="119" y="64"/>
                    <a:pt x="119" y="64"/>
                    <a:pt x="118" y="64"/>
                  </a:cubicBezTo>
                  <a:cubicBezTo>
                    <a:pt x="119" y="64"/>
                    <a:pt x="119" y="65"/>
                    <a:pt x="119" y="64"/>
                  </a:cubicBezTo>
                  <a:close/>
                  <a:moveTo>
                    <a:pt x="106" y="38"/>
                  </a:moveTo>
                  <a:cubicBezTo>
                    <a:pt x="108" y="39"/>
                    <a:pt x="108" y="39"/>
                    <a:pt x="109" y="39"/>
                  </a:cubicBezTo>
                  <a:cubicBezTo>
                    <a:pt x="109" y="40"/>
                    <a:pt x="110" y="40"/>
                    <a:pt x="111" y="41"/>
                  </a:cubicBezTo>
                  <a:cubicBezTo>
                    <a:pt x="111" y="41"/>
                    <a:pt x="111" y="41"/>
                    <a:pt x="111" y="41"/>
                  </a:cubicBezTo>
                  <a:cubicBezTo>
                    <a:pt x="112" y="42"/>
                    <a:pt x="115" y="44"/>
                    <a:pt x="117" y="43"/>
                  </a:cubicBezTo>
                  <a:cubicBezTo>
                    <a:pt x="117" y="43"/>
                    <a:pt x="117" y="43"/>
                    <a:pt x="117" y="43"/>
                  </a:cubicBezTo>
                  <a:cubicBezTo>
                    <a:pt x="117" y="45"/>
                    <a:pt x="115" y="45"/>
                    <a:pt x="114" y="44"/>
                  </a:cubicBezTo>
                  <a:cubicBezTo>
                    <a:pt x="114" y="45"/>
                    <a:pt x="115" y="46"/>
                    <a:pt x="115" y="48"/>
                  </a:cubicBezTo>
                  <a:cubicBezTo>
                    <a:pt x="116" y="49"/>
                    <a:pt x="118" y="50"/>
                    <a:pt x="120" y="49"/>
                  </a:cubicBezTo>
                  <a:cubicBezTo>
                    <a:pt x="120" y="49"/>
                    <a:pt x="119" y="49"/>
                    <a:pt x="119" y="49"/>
                  </a:cubicBezTo>
                  <a:cubicBezTo>
                    <a:pt x="120" y="49"/>
                    <a:pt x="120" y="49"/>
                    <a:pt x="121" y="49"/>
                  </a:cubicBezTo>
                  <a:cubicBezTo>
                    <a:pt x="121" y="49"/>
                    <a:pt x="122" y="48"/>
                    <a:pt x="123" y="48"/>
                  </a:cubicBezTo>
                  <a:cubicBezTo>
                    <a:pt x="123" y="48"/>
                    <a:pt x="124" y="48"/>
                    <a:pt x="124" y="47"/>
                  </a:cubicBezTo>
                  <a:cubicBezTo>
                    <a:pt x="123" y="47"/>
                    <a:pt x="122" y="47"/>
                    <a:pt x="122" y="46"/>
                  </a:cubicBezTo>
                  <a:cubicBezTo>
                    <a:pt x="122" y="46"/>
                    <a:pt x="122" y="46"/>
                    <a:pt x="122" y="46"/>
                  </a:cubicBezTo>
                  <a:cubicBezTo>
                    <a:pt x="123" y="44"/>
                    <a:pt x="125" y="45"/>
                    <a:pt x="125" y="47"/>
                  </a:cubicBezTo>
                  <a:cubicBezTo>
                    <a:pt x="126" y="46"/>
                    <a:pt x="126" y="47"/>
                    <a:pt x="127" y="48"/>
                  </a:cubicBezTo>
                  <a:cubicBezTo>
                    <a:pt x="127" y="49"/>
                    <a:pt x="125" y="50"/>
                    <a:pt x="124" y="49"/>
                  </a:cubicBezTo>
                  <a:cubicBezTo>
                    <a:pt x="124" y="51"/>
                    <a:pt x="122" y="51"/>
                    <a:pt x="122" y="49"/>
                  </a:cubicBezTo>
                  <a:cubicBezTo>
                    <a:pt x="120" y="51"/>
                    <a:pt x="117" y="51"/>
                    <a:pt x="115" y="49"/>
                  </a:cubicBezTo>
                  <a:cubicBezTo>
                    <a:pt x="115" y="50"/>
                    <a:pt x="114" y="52"/>
                    <a:pt x="113" y="53"/>
                  </a:cubicBezTo>
                  <a:cubicBezTo>
                    <a:pt x="113" y="54"/>
                    <a:pt x="112" y="54"/>
                    <a:pt x="111" y="55"/>
                  </a:cubicBezTo>
                  <a:cubicBezTo>
                    <a:pt x="109" y="55"/>
                    <a:pt x="105" y="56"/>
                    <a:pt x="102" y="54"/>
                  </a:cubicBezTo>
                  <a:cubicBezTo>
                    <a:pt x="102" y="53"/>
                    <a:pt x="101" y="53"/>
                    <a:pt x="101" y="52"/>
                  </a:cubicBezTo>
                  <a:cubicBezTo>
                    <a:pt x="101" y="51"/>
                    <a:pt x="102" y="50"/>
                    <a:pt x="102" y="50"/>
                  </a:cubicBezTo>
                  <a:cubicBezTo>
                    <a:pt x="102" y="50"/>
                    <a:pt x="102" y="51"/>
                    <a:pt x="103" y="51"/>
                  </a:cubicBezTo>
                  <a:cubicBezTo>
                    <a:pt x="103" y="48"/>
                    <a:pt x="106" y="46"/>
                    <a:pt x="107" y="48"/>
                  </a:cubicBezTo>
                  <a:cubicBezTo>
                    <a:pt x="107" y="49"/>
                    <a:pt x="106" y="49"/>
                    <a:pt x="106" y="49"/>
                  </a:cubicBezTo>
                  <a:cubicBezTo>
                    <a:pt x="105" y="49"/>
                    <a:pt x="104" y="51"/>
                    <a:pt x="104" y="52"/>
                  </a:cubicBezTo>
                  <a:cubicBezTo>
                    <a:pt x="105" y="52"/>
                    <a:pt x="105" y="53"/>
                    <a:pt x="105" y="53"/>
                  </a:cubicBezTo>
                  <a:cubicBezTo>
                    <a:pt x="105" y="53"/>
                    <a:pt x="106" y="53"/>
                    <a:pt x="106" y="53"/>
                  </a:cubicBezTo>
                  <a:cubicBezTo>
                    <a:pt x="108" y="54"/>
                    <a:pt x="109" y="54"/>
                    <a:pt x="110" y="53"/>
                  </a:cubicBezTo>
                  <a:cubicBezTo>
                    <a:pt x="111" y="53"/>
                    <a:pt x="112" y="52"/>
                    <a:pt x="113" y="51"/>
                  </a:cubicBezTo>
                  <a:cubicBezTo>
                    <a:pt x="113" y="51"/>
                    <a:pt x="113" y="50"/>
                    <a:pt x="113" y="50"/>
                  </a:cubicBezTo>
                  <a:cubicBezTo>
                    <a:pt x="113" y="49"/>
                    <a:pt x="113" y="48"/>
                    <a:pt x="113" y="47"/>
                  </a:cubicBezTo>
                  <a:cubicBezTo>
                    <a:pt x="113" y="47"/>
                    <a:pt x="113" y="46"/>
                    <a:pt x="112" y="46"/>
                  </a:cubicBezTo>
                  <a:cubicBezTo>
                    <a:pt x="113" y="46"/>
                    <a:pt x="112" y="46"/>
                    <a:pt x="112" y="46"/>
                  </a:cubicBezTo>
                  <a:cubicBezTo>
                    <a:pt x="111" y="46"/>
                    <a:pt x="110" y="45"/>
                    <a:pt x="109" y="44"/>
                  </a:cubicBezTo>
                  <a:cubicBezTo>
                    <a:pt x="110" y="44"/>
                    <a:pt x="109" y="43"/>
                    <a:pt x="110" y="43"/>
                  </a:cubicBezTo>
                  <a:cubicBezTo>
                    <a:pt x="109" y="43"/>
                    <a:pt x="109" y="43"/>
                    <a:pt x="109" y="42"/>
                  </a:cubicBezTo>
                  <a:cubicBezTo>
                    <a:pt x="109" y="45"/>
                    <a:pt x="106" y="44"/>
                    <a:pt x="104" y="43"/>
                  </a:cubicBezTo>
                  <a:cubicBezTo>
                    <a:pt x="105" y="41"/>
                    <a:pt x="106" y="40"/>
                    <a:pt x="106" y="38"/>
                  </a:cubicBezTo>
                  <a:close/>
                  <a:moveTo>
                    <a:pt x="99" y="56"/>
                  </a:moveTo>
                  <a:cubicBezTo>
                    <a:pt x="100" y="57"/>
                    <a:pt x="101" y="57"/>
                    <a:pt x="102" y="58"/>
                  </a:cubicBezTo>
                  <a:cubicBezTo>
                    <a:pt x="102" y="58"/>
                    <a:pt x="102" y="58"/>
                    <a:pt x="102" y="58"/>
                  </a:cubicBezTo>
                  <a:cubicBezTo>
                    <a:pt x="103" y="58"/>
                    <a:pt x="103" y="58"/>
                    <a:pt x="103" y="58"/>
                  </a:cubicBezTo>
                  <a:cubicBezTo>
                    <a:pt x="105" y="59"/>
                    <a:pt x="106" y="59"/>
                    <a:pt x="108" y="59"/>
                  </a:cubicBezTo>
                  <a:cubicBezTo>
                    <a:pt x="108" y="59"/>
                    <a:pt x="109" y="60"/>
                    <a:pt x="110" y="59"/>
                  </a:cubicBezTo>
                  <a:cubicBezTo>
                    <a:pt x="112" y="59"/>
                    <a:pt x="114" y="59"/>
                    <a:pt x="116" y="58"/>
                  </a:cubicBezTo>
                  <a:cubicBezTo>
                    <a:pt x="116" y="57"/>
                    <a:pt x="116" y="57"/>
                    <a:pt x="116" y="57"/>
                  </a:cubicBezTo>
                  <a:cubicBezTo>
                    <a:pt x="116" y="57"/>
                    <a:pt x="117" y="56"/>
                    <a:pt x="117" y="55"/>
                  </a:cubicBezTo>
                  <a:cubicBezTo>
                    <a:pt x="117" y="54"/>
                    <a:pt x="116" y="54"/>
                    <a:pt x="115" y="53"/>
                  </a:cubicBezTo>
                  <a:cubicBezTo>
                    <a:pt x="118" y="53"/>
                    <a:pt x="119" y="56"/>
                    <a:pt x="117" y="58"/>
                  </a:cubicBezTo>
                  <a:cubicBezTo>
                    <a:pt x="119" y="57"/>
                    <a:pt x="120" y="56"/>
                    <a:pt x="121" y="55"/>
                  </a:cubicBezTo>
                  <a:cubicBezTo>
                    <a:pt x="121" y="55"/>
                    <a:pt x="121" y="55"/>
                    <a:pt x="121" y="55"/>
                  </a:cubicBezTo>
                  <a:cubicBezTo>
                    <a:pt x="121" y="55"/>
                    <a:pt x="122" y="54"/>
                    <a:pt x="122" y="54"/>
                  </a:cubicBezTo>
                  <a:cubicBezTo>
                    <a:pt x="122" y="54"/>
                    <a:pt x="122" y="54"/>
                    <a:pt x="122" y="54"/>
                  </a:cubicBezTo>
                  <a:cubicBezTo>
                    <a:pt x="124" y="53"/>
                    <a:pt x="126" y="51"/>
                    <a:pt x="128" y="50"/>
                  </a:cubicBezTo>
                  <a:cubicBezTo>
                    <a:pt x="131" y="49"/>
                    <a:pt x="134" y="49"/>
                    <a:pt x="138" y="51"/>
                  </a:cubicBezTo>
                  <a:cubicBezTo>
                    <a:pt x="140" y="51"/>
                    <a:pt x="142" y="53"/>
                    <a:pt x="144" y="54"/>
                  </a:cubicBezTo>
                  <a:cubicBezTo>
                    <a:pt x="145" y="54"/>
                    <a:pt x="145" y="53"/>
                    <a:pt x="146" y="53"/>
                  </a:cubicBezTo>
                  <a:cubicBezTo>
                    <a:pt x="146" y="53"/>
                    <a:pt x="146" y="53"/>
                    <a:pt x="146" y="53"/>
                  </a:cubicBezTo>
                  <a:cubicBezTo>
                    <a:pt x="146" y="53"/>
                    <a:pt x="146" y="53"/>
                    <a:pt x="146" y="53"/>
                  </a:cubicBezTo>
                  <a:cubicBezTo>
                    <a:pt x="146" y="53"/>
                    <a:pt x="146" y="53"/>
                    <a:pt x="147" y="53"/>
                  </a:cubicBezTo>
                  <a:cubicBezTo>
                    <a:pt x="146" y="55"/>
                    <a:pt x="145" y="55"/>
                    <a:pt x="144" y="55"/>
                  </a:cubicBezTo>
                  <a:cubicBezTo>
                    <a:pt x="145" y="56"/>
                    <a:pt x="145" y="58"/>
                    <a:pt x="146" y="59"/>
                  </a:cubicBezTo>
                  <a:cubicBezTo>
                    <a:pt x="146" y="60"/>
                    <a:pt x="146" y="61"/>
                    <a:pt x="145" y="62"/>
                  </a:cubicBezTo>
                  <a:cubicBezTo>
                    <a:pt x="144" y="59"/>
                    <a:pt x="143" y="56"/>
                    <a:pt x="140" y="54"/>
                  </a:cubicBezTo>
                  <a:cubicBezTo>
                    <a:pt x="139" y="53"/>
                    <a:pt x="136" y="51"/>
                    <a:pt x="134" y="51"/>
                  </a:cubicBezTo>
                  <a:cubicBezTo>
                    <a:pt x="133" y="51"/>
                    <a:pt x="132" y="51"/>
                    <a:pt x="131" y="51"/>
                  </a:cubicBezTo>
                  <a:cubicBezTo>
                    <a:pt x="131" y="51"/>
                    <a:pt x="131" y="51"/>
                    <a:pt x="131" y="51"/>
                  </a:cubicBezTo>
                  <a:cubicBezTo>
                    <a:pt x="130" y="51"/>
                    <a:pt x="129" y="52"/>
                    <a:pt x="128" y="52"/>
                  </a:cubicBezTo>
                  <a:cubicBezTo>
                    <a:pt x="127" y="52"/>
                    <a:pt x="127" y="52"/>
                    <a:pt x="126" y="53"/>
                  </a:cubicBezTo>
                  <a:cubicBezTo>
                    <a:pt x="126" y="53"/>
                    <a:pt x="126" y="53"/>
                    <a:pt x="126" y="53"/>
                  </a:cubicBezTo>
                  <a:cubicBezTo>
                    <a:pt x="125" y="53"/>
                    <a:pt x="125" y="53"/>
                    <a:pt x="124" y="54"/>
                  </a:cubicBezTo>
                  <a:cubicBezTo>
                    <a:pt x="125" y="54"/>
                    <a:pt x="128" y="55"/>
                    <a:pt x="128" y="56"/>
                  </a:cubicBezTo>
                  <a:cubicBezTo>
                    <a:pt x="128" y="57"/>
                    <a:pt x="128" y="56"/>
                    <a:pt x="128" y="57"/>
                  </a:cubicBezTo>
                  <a:cubicBezTo>
                    <a:pt x="125" y="55"/>
                    <a:pt x="123" y="56"/>
                    <a:pt x="121" y="57"/>
                  </a:cubicBezTo>
                  <a:cubicBezTo>
                    <a:pt x="121" y="57"/>
                    <a:pt x="121" y="57"/>
                    <a:pt x="122" y="57"/>
                  </a:cubicBezTo>
                  <a:cubicBezTo>
                    <a:pt x="121" y="57"/>
                    <a:pt x="121" y="57"/>
                    <a:pt x="120" y="57"/>
                  </a:cubicBezTo>
                  <a:cubicBezTo>
                    <a:pt x="120" y="57"/>
                    <a:pt x="120" y="57"/>
                    <a:pt x="120" y="57"/>
                  </a:cubicBezTo>
                  <a:cubicBezTo>
                    <a:pt x="117" y="59"/>
                    <a:pt x="115" y="61"/>
                    <a:pt x="111" y="61"/>
                  </a:cubicBezTo>
                  <a:cubicBezTo>
                    <a:pt x="112" y="62"/>
                    <a:pt x="113" y="64"/>
                    <a:pt x="112" y="64"/>
                  </a:cubicBezTo>
                  <a:cubicBezTo>
                    <a:pt x="112" y="63"/>
                    <a:pt x="110" y="62"/>
                    <a:pt x="109" y="61"/>
                  </a:cubicBezTo>
                  <a:cubicBezTo>
                    <a:pt x="107" y="61"/>
                    <a:pt x="106" y="61"/>
                    <a:pt x="105" y="61"/>
                  </a:cubicBezTo>
                  <a:cubicBezTo>
                    <a:pt x="103" y="61"/>
                    <a:pt x="101" y="60"/>
                    <a:pt x="99" y="59"/>
                  </a:cubicBezTo>
                  <a:cubicBezTo>
                    <a:pt x="99" y="59"/>
                    <a:pt x="99" y="59"/>
                    <a:pt x="98" y="59"/>
                  </a:cubicBezTo>
                  <a:cubicBezTo>
                    <a:pt x="99" y="58"/>
                    <a:pt x="99" y="57"/>
                    <a:pt x="99" y="56"/>
                  </a:cubicBezTo>
                  <a:close/>
                  <a:moveTo>
                    <a:pt x="124" y="54"/>
                  </a:moveTo>
                  <a:cubicBezTo>
                    <a:pt x="124" y="54"/>
                    <a:pt x="124" y="54"/>
                    <a:pt x="124" y="54"/>
                  </a:cubicBezTo>
                  <a:cubicBezTo>
                    <a:pt x="124" y="54"/>
                    <a:pt x="124" y="54"/>
                    <a:pt x="124" y="54"/>
                  </a:cubicBezTo>
                  <a:cubicBezTo>
                    <a:pt x="124" y="54"/>
                    <a:pt x="124" y="54"/>
                    <a:pt x="124" y="54"/>
                  </a:cubicBezTo>
                  <a:close/>
                  <a:moveTo>
                    <a:pt x="118" y="56"/>
                  </a:moveTo>
                  <a:cubicBezTo>
                    <a:pt x="118" y="56"/>
                    <a:pt x="118" y="56"/>
                    <a:pt x="118" y="56"/>
                  </a:cubicBezTo>
                  <a:cubicBezTo>
                    <a:pt x="118" y="56"/>
                    <a:pt x="118" y="56"/>
                    <a:pt x="118" y="56"/>
                  </a:cubicBezTo>
                  <a:close/>
                  <a:moveTo>
                    <a:pt x="58" y="40"/>
                  </a:moveTo>
                  <a:cubicBezTo>
                    <a:pt x="57" y="40"/>
                    <a:pt x="56" y="41"/>
                    <a:pt x="55" y="41"/>
                  </a:cubicBezTo>
                  <a:cubicBezTo>
                    <a:pt x="53" y="41"/>
                    <a:pt x="50" y="41"/>
                    <a:pt x="49" y="40"/>
                  </a:cubicBezTo>
                  <a:cubicBezTo>
                    <a:pt x="49" y="40"/>
                    <a:pt x="49" y="40"/>
                    <a:pt x="49" y="40"/>
                  </a:cubicBezTo>
                  <a:cubicBezTo>
                    <a:pt x="47" y="39"/>
                    <a:pt x="45" y="39"/>
                    <a:pt x="44" y="37"/>
                  </a:cubicBezTo>
                  <a:cubicBezTo>
                    <a:pt x="44" y="37"/>
                    <a:pt x="43" y="36"/>
                    <a:pt x="42" y="35"/>
                  </a:cubicBezTo>
                  <a:cubicBezTo>
                    <a:pt x="41" y="35"/>
                    <a:pt x="40" y="35"/>
                    <a:pt x="39" y="35"/>
                  </a:cubicBezTo>
                  <a:cubicBezTo>
                    <a:pt x="39" y="34"/>
                    <a:pt x="41" y="33"/>
                    <a:pt x="42" y="34"/>
                  </a:cubicBezTo>
                  <a:cubicBezTo>
                    <a:pt x="42" y="32"/>
                    <a:pt x="41" y="31"/>
                    <a:pt x="39" y="30"/>
                  </a:cubicBezTo>
                  <a:cubicBezTo>
                    <a:pt x="38" y="30"/>
                    <a:pt x="37" y="30"/>
                    <a:pt x="36" y="32"/>
                  </a:cubicBezTo>
                  <a:cubicBezTo>
                    <a:pt x="36" y="32"/>
                    <a:pt x="36" y="32"/>
                    <a:pt x="36" y="32"/>
                  </a:cubicBezTo>
                  <a:cubicBezTo>
                    <a:pt x="38" y="31"/>
                    <a:pt x="38" y="35"/>
                    <a:pt x="36" y="35"/>
                  </a:cubicBezTo>
                  <a:cubicBezTo>
                    <a:pt x="36" y="35"/>
                    <a:pt x="35" y="34"/>
                    <a:pt x="35" y="34"/>
                  </a:cubicBezTo>
                  <a:cubicBezTo>
                    <a:pt x="35" y="34"/>
                    <a:pt x="35" y="34"/>
                    <a:pt x="35" y="34"/>
                  </a:cubicBezTo>
                  <a:cubicBezTo>
                    <a:pt x="34" y="34"/>
                    <a:pt x="34" y="35"/>
                    <a:pt x="34" y="35"/>
                  </a:cubicBezTo>
                  <a:cubicBezTo>
                    <a:pt x="32" y="35"/>
                    <a:pt x="32" y="33"/>
                    <a:pt x="33" y="32"/>
                  </a:cubicBezTo>
                  <a:cubicBezTo>
                    <a:pt x="33" y="32"/>
                    <a:pt x="32" y="31"/>
                    <a:pt x="33" y="31"/>
                  </a:cubicBezTo>
                  <a:cubicBezTo>
                    <a:pt x="33" y="31"/>
                    <a:pt x="33" y="31"/>
                    <a:pt x="33" y="31"/>
                  </a:cubicBezTo>
                  <a:cubicBezTo>
                    <a:pt x="33" y="29"/>
                    <a:pt x="35" y="30"/>
                    <a:pt x="35" y="31"/>
                  </a:cubicBezTo>
                  <a:cubicBezTo>
                    <a:pt x="36" y="29"/>
                    <a:pt x="39" y="29"/>
                    <a:pt x="41" y="30"/>
                  </a:cubicBezTo>
                  <a:cubicBezTo>
                    <a:pt x="41" y="30"/>
                    <a:pt x="41" y="30"/>
                    <a:pt x="41" y="30"/>
                  </a:cubicBezTo>
                  <a:cubicBezTo>
                    <a:pt x="42" y="30"/>
                    <a:pt x="42" y="31"/>
                    <a:pt x="42" y="30"/>
                  </a:cubicBezTo>
                  <a:cubicBezTo>
                    <a:pt x="43" y="28"/>
                    <a:pt x="45" y="27"/>
                    <a:pt x="47" y="26"/>
                  </a:cubicBezTo>
                  <a:cubicBezTo>
                    <a:pt x="47" y="26"/>
                    <a:pt x="47" y="26"/>
                    <a:pt x="47" y="26"/>
                  </a:cubicBezTo>
                  <a:cubicBezTo>
                    <a:pt x="47" y="26"/>
                    <a:pt x="48" y="26"/>
                    <a:pt x="48" y="26"/>
                  </a:cubicBezTo>
                  <a:cubicBezTo>
                    <a:pt x="50" y="26"/>
                    <a:pt x="54" y="26"/>
                    <a:pt x="55" y="24"/>
                  </a:cubicBezTo>
                  <a:cubicBezTo>
                    <a:pt x="55" y="25"/>
                    <a:pt x="55" y="24"/>
                    <a:pt x="55" y="24"/>
                  </a:cubicBezTo>
                  <a:cubicBezTo>
                    <a:pt x="56" y="26"/>
                    <a:pt x="54" y="27"/>
                    <a:pt x="54" y="27"/>
                  </a:cubicBezTo>
                  <a:cubicBezTo>
                    <a:pt x="56" y="28"/>
                    <a:pt x="57" y="31"/>
                    <a:pt x="55" y="33"/>
                  </a:cubicBezTo>
                  <a:cubicBezTo>
                    <a:pt x="54" y="33"/>
                    <a:pt x="52" y="34"/>
                    <a:pt x="52" y="33"/>
                  </a:cubicBezTo>
                  <a:cubicBezTo>
                    <a:pt x="52" y="32"/>
                    <a:pt x="53" y="32"/>
                    <a:pt x="53" y="32"/>
                  </a:cubicBezTo>
                  <a:cubicBezTo>
                    <a:pt x="54" y="31"/>
                    <a:pt x="54" y="30"/>
                    <a:pt x="53" y="29"/>
                  </a:cubicBezTo>
                  <a:cubicBezTo>
                    <a:pt x="52" y="28"/>
                    <a:pt x="51" y="28"/>
                    <a:pt x="50" y="28"/>
                  </a:cubicBezTo>
                  <a:cubicBezTo>
                    <a:pt x="51" y="28"/>
                    <a:pt x="51" y="31"/>
                    <a:pt x="49" y="30"/>
                  </a:cubicBezTo>
                  <a:cubicBezTo>
                    <a:pt x="49" y="30"/>
                    <a:pt x="49" y="30"/>
                    <a:pt x="49" y="30"/>
                  </a:cubicBezTo>
                  <a:cubicBezTo>
                    <a:pt x="50" y="30"/>
                    <a:pt x="49" y="29"/>
                    <a:pt x="49" y="29"/>
                  </a:cubicBezTo>
                  <a:cubicBezTo>
                    <a:pt x="49" y="28"/>
                    <a:pt x="49" y="29"/>
                    <a:pt x="49" y="28"/>
                  </a:cubicBezTo>
                  <a:cubicBezTo>
                    <a:pt x="46" y="27"/>
                    <a:pt x="44" y="30"/>
                    <a:pt x="44" y="33"/>
                  </a:cubicBezTo>
                  <a:cubicBezTo>
                    <a:pt x="46" y="32"/>
                    <a:pt x="47" y="35"/>
                    <a:pt x="47" y="36"/>
                  </a:cubicBezTo>
                  <a:cubicBezTo>
                    <a:pt x="47" y="36"/>
                    <a:pt x="47" y="37"/>
                    <a:pt x="47" y="37"/>
                  </a:cubicBezTo>
                  <a:cubicBezTo>
                    <a:pt x="47" y="36"/>
                    <a:pt x="48" y="36"/>
                    <a:pt x="48" y="36"/>
                  </a:cubicBezTo>
                  <a:cubicBezTo>
                    <a:pt x="49" y="36"/>
                    <a:pt x="50" y="37"/>
                    <a:pt x="51" y="38"/>
                  </a:cubicBezTo>
                  <a:cubicBezTo>
                    <a:pt x="51" y="38"/>
                    <a:pt x="51" y="38"/>
                    <a:pt x="51" y="38"/>
                  </a:cubicBezTo>
                  <a:cubicBezTo>
                    <a:pt x="52" y="38"/>
                    <a:pt x="52" y="39"/>
                    <a:pt x="53" y="39"/>
                  </a:cubicBezTo>
                  <a:cubicBezTo>
                    <a:pt x="53" y="37"/>
                    <a:pt x="54" y="36"/>
                    <a:pt x="55" y="36"/>
                  </a:cubicBezTo>
                  <a:cubicBezTo>
                    <a:pt x="56" y="36"/>
                    <a:pt x="57" y="36"/>
                    <a:pt x="59" y="37"/>
                  </a:cubicBezTo>
                  <a:cubicBezTo>
                    <a:pt x="58" y="38"/>
                    <a:pt x="58" y="39"/>
                    <a:pt x="58" y="40"/>
                  </a:cubicBezTo>
                  <a:close/>
                  <a:moveTo>
                    <a:pt x="35" y="33"/>
                  </a:moveTo>
                  <a:cubicBezTo>
                    <a:pt x="35" y="33"/>
                    <a:pt x="35" y="32"/>
                    <a:pt x="35" y="32"/>
                  </a:cubicBezTo>
                  <a:cubicBezTo>
                    <a:pt x="35" y="32"/>
                    <a:pt x="35" y="33"/>
                    <a:pt x="34" y="33"/>
                  </a:cubicBezTo>
                  <a:cubicBezTo>
                    <a:pt x="35" y="33"/>
                    <a:pt x="35" y="33"/>
                    <a:pt x="35" y="33"/>
                  </a:cubicBezTo>
                  <a:close/>
                  <a:moveTo>
                    <a:pt x="22" y="7"/>
                  </a:moveTo>
                  <a:cubicBezTo>
                    <a:pt x="23" y="7"/>
                    <a:pt x="24" y="8"/>
                    <a:pt x="25" y="8"/>
                  </a:cubicBezTo>
                  <a:cubicBezTo>
                    <a:pt x="25" y="8"/>
                    <a:pt x="26" y="9"/>
                    <a:pt x="27" y="10"/>
                  </a:cubicBezTo>
                  <a:cubicBezTo>
                    <a:pt x="27" y="9"/>
                    <a:pt x="27" y="9"/>
                    <a:pt x="27" y="9"/>
                  </a:cubicBezTo>
                  <a:cubicBezTo>
                    <a:pt x="28" y="11"/>
                    <a:pt x="31" y="13"/>
                    <a:pt x="33" y="11"/>
                  </a:cubicBezTo>
                  <a:cubicBezTo>
                    <a:pt x="33" y="11"/>
                    <a:pt x="33" y="12"/>
                    <a:pt x="33" y="12"/>
                  </a:cubicBezTo>
                  <a:cubicBezTo>
                    <a:pt x="33" y="13"/>
                    <a:pt x="31" y="14"/>
                    <a:pt x="30" y="13"/>
                  </a:cubicBezTo>
                  <a:cubicBezTo>
                    <a:pt x="30" y="14"/>
                    <a:pt x="31" y="15"/>
                    <a:pt x="31" y="16"/>
                  </a:cubicBezTo>
                  <a:cubicBezTo>
                    <a:pt x="32" y="17"/>
                    <a:pt x="34" y="18"/>
                    <a:pt x="36" y="18"/>
                  </a:cubicBezTo>
                  <a:cubicBezTo>
                    <a:pt x="36" y="18"/>
                    <a:pt x="35" y="18"/>
                    <a:pt x="35" y="18"/>
                  </a:cubicBezTo>
                  <a:cubicBezTo>
                    <a:pt x="36" y="18"/>
                    <a:pt x="36" y="18"/>
                    <a:pt x="37" y="18"/>
                  </a:cubicBezTo>
                  <a:cubicBezTo>
                    <a:pt x="37" y="17"/>
                    <a:pt x="38" y="16"/>
                    <a:pt x="39" y="16"/>
                  </a:cubicBezTo>
                  <a:cubicBezTo>
                    <a:pt x="39" y="16"/>
                    <a:pt x="40" y="17"/>
                    <a:pt x="40" y="16"/>
                  </a:cubicBezTo>
                  <a:cubicBezTo>
                    <a:pt x="39" y="16"/>
                    <a:pt x="38" y="16"/>
                    <a:pt x="38" y="15"/>
                  </a:cubicBezTo>
                  <a:cubicBezTo>
                    <a:pt x="38" y="15"/>
                    <a:pt x="38" y="15"/>
                    <a:pt x="38" y="15"/>
                  </a:cubicBezTo>
                  <a:cubicBezTo>
                    <a:pt x="39" y="13"/>
                    <a:pt x="41" y="14"/>
                    <a:pt x="41" y="15"/>
                  </a:cubicBezTo>
                  <a:cubicBezTo>
                    <a:pt x="42" y="15"/>
                    <a:pt x="42" y="16"/>
                    <a:pt x="43" y="16"/>
                  </a:cubicBezTo>
                  <a:cubicBezTo>
                    <a:pt x="43" y="18"/>
                    <a:pt x="41" y="18"/>
                    <a:pt x="40" y="18"/>
                  </a:cubicBezTo>
                  <a:cubicBezTo>
                    <a:pt x="40" y="19"/>
                    <a:pt x="38" y="19"/>
                    <a:pt x="38" y="18"/>
                  </a:cubicBezTo>
                  <a:cubicBezTo>
                    <a:pt x="35" y="19"/>
                    <a:pt x="33" y="20"/>
                    <a:pt x="31" y="18"/>
                  </a:cubicBezTo>
                  <a:cubicBezTo>
                    <a:pt x="31" y="19"/>
                    <a:pt x="30" y="20"/>
                    <a:pt x="29" y="22"/>
                  </a:cubicBezTo>
                  <a:cubicBezTo>
                    <a:pt x="29" y="22"/>
                    <a:pt x="28" y="23"/>
                    <a:pt x="27" y="23"/>
                  </a:cubicBezTo>
                  <a:cubicBezTo>
                    <a:pt x="25" y="24"/>
                    <a:pt x="21" y="25"/>
                    <a:pt x="18" y="22"/>
                  </a:cubicBezTo>
                  <a:cubicBezTo>
                    <a:pt x="18" y="22"/>
                    <a:pt x="17" y="21"/>
                    <a:pt x="17" y="21"/>
                  </a:cubicBezTo>
                  <a:cubicBezTo>
                    <a:pt x="17" y="20"/>
                    <a:pt x="18" y="19"/>
                    <a:pt x="18" y="18"/>
                  </a:cubicBezTo>
                  <a:cubicBezTo>
                    <a:pt x="18" y="18"/>
                    <a:pt x="18" y="19"/>
                    <a:pt x="19" y="19"/>
                  </a:cubicBezTo>
                  <a:cubicBezTo>
                    <a:pt x="19" y="17"/>
                    <a:pt x="22" y="15"/>
                    <a:pt x="23" y="17"/>
                  </a:cubicBezTo>
                  <a:cubicBezTo>
                    <a:pt x="23" y="17"/>
                    <a:pt x="22" y="17"/>
                    <a:pt x="22" y="17"/>
                  </a:cubicBezTo>
                  <a:cubicBezTo>
                    <a:pt x="21" y="17"/>
                    <a:pt x="20" y="19"/>
                    <a:pt x="20" y="20"/>
                  </a:cubicBezTo>
                  <a:cubicBezTo>
                    <a:pt x="21" y="21"/>
                    <a:pt x="21" y="21"/>
                    <a:pt x="21" y="21"/>
                  </a:cubicBezTo>
                  <a:cubicBezTo>
                    <a:pt x="21" y="21"/>
                    <a:pt x="22" y="22"/>
                    <a:pt x="22" y="22"/>
                  </a:cubicBezTo>
                  <a:cubicBezTo>
                    <a:pt x="24" y="22"/>
                    <a:pt x="25" y="22"/>
                    <a:pt x="26" y="22"/>
                  </a:cubicBezTo>
                  <a:cubicBezTo>
                    <a:pt x="27" y="21"/>
                    <a:pt x="28" y="20"/>
                    <a:pt x="29" y="20"/>
                  </a:cubicBezTo>
                  <a:cubicBezTo>
                    <a:pt x="29" y="19"/>
                    <a:pt x="29" y="19"/>
                    <a:pt x="29" y="19"/>
                  </a:cubicBezTo>
                  <a:cubicBezTo>
                    <a:pt x="29" y="18"/>
                    <a:pt x="29" y="17"/>
                    <a:pt x="29" y="16"/>
                  </a:cubicBezTo>
                  <a:cubicBezTo>
                    <a:pt x="29" y="16"/>
                    <a:pt x="29" y="14"/>
                    <a:pt x="28" y="14"/>
                  </a:cubicBezTo>
                  <a:cubicBezTo>
                    <a:pt x="28" y="14"/>
                    <a:pt x="28" y="14"/>
                    <a:pt x="28" y="15"/>
                  </a:cubicBezTo>
                  <a:cubicBezTo>
                    <a:pt x="27" y="15"/>
                    <a:pt x="26" y="14"/>
                    <a:pt x="25" y="13"/>
                  </a:cubicBezTo>
                  <a:cubicBezTo>
                    <a:pt x="26" y="13"/>
                    <a:pt x="25" y="12"/>
                    <a:pt x="26" y="11"/>
                  </a:cubicBezTo>
                  <a:cubicBezTo>
                    <a:pt x="25" y="11"/>
                    <a:pt x="25" y="11"/>
                    <a:pt x="25" y="11"/>
                  </a:cubicBezTo>
                  <a:cubicBezTo>
                    <a:pt x="25" y="13"/>
                    <a:pt x="22" y="13"/>
                    <a:pt x="20" y="11"/>
                  </a:cubicBezTo>
                  <a:cubicBezTo>
                    <a:pt x="21" y="10"/>
                    <a:pt x="21" y="8"/>
                    <a:pt x="22" y="7"/>
                  </a:cubicBezTo>
                  <a:close/>
                  <a:moveTo>
                    <a:pt x="15" y="25"/>
                  </a:moveTo>
                  <a:cubicBezTo>
                    <a:pt x="16" y="25"/>
                    <a:pt x="17" y="26"/>
                    <a:pt x="18" y="26"/>
                  </a:cubicBezTo>
                  <a:cubicBezTo>
                    <a:pt x="18" y="26"/>
                    <a:pt x="18" y="26"/>
                    <a:pt x="18" y="26"/>
                  </a:cubicBezTo>
                  <a:cubicBezTo>
                    <a:pt x="19" y="27"/>
                    <a:pt x="19" y="27"/>
                    <a:pt x="19" y="27"/>
                  </a:cubicBezTo>
                  <a:cubicBezTo>
                    <a:pt x="21" y="28"/>
                    <a:pt x="22" y="28"/>
                    <a:pt x="23" y="28"/>
                  </a:cubicBezTo>
                  <a:cubicBezTo>
                    <a:pt x="24" y="28"/>
                    <a:pt x="25" y="28"/>
                    <a:pt x="26" y="28"/>
                  </a:cubicBezTo>
                  <a:cubicBezTo>
                    <a:pt x="28" y="28"/>
                    <a:pt x="30" y="27"/>
                    <a:pt x="32" y="26"/>
                  </a:cubicBezTo>
                  <a:cubicBezTo>
                    <a:pt x="32" y="26"/>
                    <a:pt x="32" y="26"/>
                    <a:pt x="32" y="26"/>
                  </a:cubicBezTo>
                  <a:cubicBezTo>
                    <a:pt x="32" y="26"/>
                    <a:pt x="33" y="24"/>
                    <a:pt x="33" y="24"/>
                  </a:cubicBezTo>
                  <a:cubicBezTo>
                    <a:pt x="33" y="23"/>
                    <a:pt x="32" y="22"/>
                    <a:pt x="31" y="21"/>
                  </a:cubicBezTo>
                  <a:cubicBezTo>
                    <a:pt x="34" y="21"/>
                    <a:pt x="35" y="24"/>
                    <a:pt x="33" y="26"/>
                  </a:cubicBezTo>
                  <a:cubicBezTo>
                    <a:pt x="35" y="26"/>
                    <a:pt x="36" y="25"/>
                    <a:pt x="37" y="24"/>
                  </a:cubicBezTo>
                  <a:cubicBezTo>
                    <a:pt x="37" y="24"/>
                    <a:pt x="37" y="24"/>
                    <a:pt x="37" y="24"/>
                  </a:cubicBezTo>
                  <a:cubicBezTo>
                    <a:pt x="37" y="23"/>
                    <a:pt x="38" y="23"/>
                    <a:pt x="38" y="23"/>
                  </a:cubicBezTo>
                  <a:cubicBezTo>
                    <a:pt x="38" y="23"/>
                    <a:pt x="38" y="23"/>
                    <a:pt x="38" y="22"/>
                  </a:cubicBezTo>
                  <a:cubicBezTo>
                    <a:pt x="40" y="21"/>
                    <a:pt x="42" y="20"/>
                    <a:pt x="43" y="19"/>
                  </a:cubicBezTo>
                  <a:cubicBezTo>
                    <a:pt x="47" y="18"/>
                    <a:pt x="50" y="17"/>
                    <a:pt x="54" y="19"/>
                  </a:cubicBezTo>
                  <a:cubicBezTo>
                    <a:pt x="56" y="20"/>
                    <a:pt x="58" y="22"/>
                    <a:pt x="60" y="22"/>
                  </a:cubicBezTo>
                  <a:cubicBezTo>
                    <a:pt x="61" y="22"/>
                    <a:pt x="61" y="22"/>
                    <a:pt x="62" y="22"/>
                  </a:cubicBezTo>
                  <a:cubicBezTo>
                    <a:pt x="61" y="22"/>
                    <a:pt x="62" y="22"/>
                    <a:pt x="62" y="22"/>
                  </a:cubicBezTo>
                  <a:cubicBezTo>
                    <a:pt x="62" y="22"/>
                    <a:pt x="62" y="22"/>
                    <a:pt x="62" y="21"/>
                  </a:cubicBezTo>
                  <a:cubicBezTo>
                    <a:pt x="62" y="22"/>
                    <a:pt x="62" y="21"/>
                    <a:pt x="63" y="22"/>
                  </a:cubicBezTo>
                  <a:cubicBezTo>
                    <a:pt x="62" y="24"/>
                    <a:pt x="61" y="23"/>
                    <a:pt x="60" y="24"/>
                  </a:cubicBezTo>
                  <a:cubicBezTo>
                    <a:pt x="61" y="25"/>
                    <a:pt x="61" y="26"/>
                    <a:pt x="62" y="28"/>
                  </a:cubicBezTo>
                  <a:cubicBezTo>
                    <a:pt x="62" y="29"/>
                    <a:pt x="62" y="29"/>
                    <a:pt x="61" y="30"/>
                  </a:cubicBezTo>
                  <a:cubicBezTo>
                    <a:pt x="60" y="27"/>
                    <a:pt x="59" y="25"/>
                    <a:pt x="56" y="23"/>
                  </a:cubicBezTo>
                  <a:cubicBezTo>
                    <a:pt x="55" y="21"/>
                    <a:pt x="52" y="20"/>
                    <a:pt x="50" y="20"/>
                  </a:cubicBezTo>
                  <a:cubicBezTo>
                    <a:pt x="49" y="20"/>
                    <a:pt x="48" y="20"/>
                    <a:pt x="47" y="20"/>
                  </a:cubicBezTo>
                  <a:cubicBezTo>
                    <a:pt x="47" y="20"/>
                    <a:pt x="47" y="20"/>
                    <a:pt x="47" y="20"/>
                  </a:cubicBezTo>
                  <a:cubicBezTo>
                    <a:pt x="46" y="20"/>
                    <a:pt x="45" y="20"/>
                    <a:pt x="44" y="21"/>
                  </a:cubicBezTo>
                  <a:cubicBezTo>
                    <a:pt x="43" y="21"/>
                    <a:pt x="43" y="21"/>
                    <a:pt x="42" y="21"/>
                  </a:cubicBezTo>
                  <a:cubicBezTo>
                    <a:pt x="42" y="21"/>
                    <a:pt x="42" y="21"/>
                    <a:pt x="42" y="21"/>
                  </a:cubicBezTo>
                  <a:cubicBezTo>
                    <a:pt x="41" y="21"/>
                    <a:pt x="41" y="22"/>
                    <a:pt x="40" y="22"/>
                  </a:cubicBezTo>
                  <a:cubicBezTo>
                    <a:pt x="41" y="22"/>
                    <a:pt x="44" y="23"/>
                    <a:pt x="44" y="25"/>
                  </a:cubicBezTo>
                  <a:cubicBezTo>
                    <a:pt x="44" y="25"/>
                    <a:pt x="44" y="25"/>
                    <a:pt x="44" y="25"/>
                  </a:cubicBezTo>
                  <a:cubicBezTo>
                    <a:pt x="41" y="23"/>
                    <a:pt x="39" y="24"/>
                    <a:pt x="37" y="25"/>
                  </a:cubicBezTo>
                  <a:cubicBezTo>
                    <a:pt x="37" y="25"/>
                    <a:pt x="37" y="25"/>
                    <a:pt x="38" y="25"/>
                  </a:cubicBezTo>
                  <a:cubicBezTo>
                    <a:pt x="37" y="25"/>
                    <a:pt x="37" y="26"/>
                    <a:pt x="36" y="26"/>
                  </a:cubicBezTo>
                  <a:cubicBezTo>
                    <a:pt x="36" y="26"/>
                    <a:pt x="36" y="26"/>
                    <a:pt x="36" y="26"/>
                  </a:cubicBezTo>
                  <a:cubicBezTo>
                    <a:pt x="33" y="27"/>
                    <a:pt x="31" y="29"/>
                    <a:pt x="27" y="30"/>
                  </a:cubicBezTo>
                  <a:cubicBezTo>
                    <a:pt x="28" y="30"/>
                    <a:pt x="29" y="32"/>
                    <a:pt x="28" y="33"/>
                  </a:cubicBezTo>
                  <a:cubicBezTo>
                    <a:pt x="28" y="31"/>
                    <a:pt x="26" y="30"/>
                    <a:pt x="24" y="30"/>
                  </a:cubicBezTo>
                  <a:cubicBezTo>
                    <a:pt x="23" y="30"/>
                    <a:pt x="22" y="30"/>
                    <a:pt x="21" y="30"/>
                  </a:cubicBezTo>
                  <a:cubicBezTo>
                    <a:pt x="19" y="29"/>
                    <a:pt x="17" y="29"/>
                    <a:pt x="15" y="28"/>
                  </a:cubicBezTo>
                  <a:cubicBezTo>
                    <a:pt x="15" y="28"/>
                    <a:pt x="15" y="28"/>
                    <a:pt x="14" y="28"/>
                  </a:cubicBezTo>
                  <a:cubicBezTo>
                    <a:pt x="15" y="27"/>
                    <a:pt x="15" y="26"/>
                    <a:pt x="15" y="25"/>
                  </a:cubicBezTo>
                  <a:close/>
                  <a:moveTo>
                    <a:pt x="40" y="23"/>
                  </a:moveTo>
                  <a:cubicBezTo>
                    <a:pt x="40" y="23"/>
                    <a:pt x="40" y="22"/>
                    <a:pt x="40" y="23"/>
                  </a:cubicBezTo>
                  <a:cubicBezTo>
                    <a:pt x="40" y="22"/>
                    <a:pt x="40" y="22"/>
                    <a:pt x="40" y="22"/>
                  </a:cubicBezTo>
                  <a:cubicBezTo>
                    <a:pt x="40" y="22"/>
                    <a:pt x="40" y="22"/>
                    <a:pt x="40" y="23"/>
                  </a:cubicBezTo>
                  <a:close/>
                  <a:moveTo>
                    <a:pt x="34" y="24"/>
                  </a:moveTo>
                  <a:cubicBezTo>
                    <a:pt x="34" y="24"/>
                    <a:pt x="34" y="25"/>
                    <a:pt x="34" y="25"/>
                  </a:cubicBezTo>
                  <a:cubicBezTo>
                    <a:pt x="34" y="25"/>
                    <a:pt x="34" y="24"/>
                    <a:pt x="34" y="24"/>
                  </a:cubicBezTo>
                  <a:close/>
                  <a:moveTo>
                    <a:pt x="2" y="12"/>
                  </a:moveTo>
                  <a:cubicBezTo>
                    <a:pt x="1" y="12"/>
                    <a:pt x="1" y="12"/>
                    <a:pt x="1" y="12"/>
                  </a:cubicBezTo>
                  <a:cubicBezTo>
                    <a:pt x="1" y="13"/>
                    <a:pt x="2" y="12"/>
                    <a:pt x="2" y="12"/>
                  </a:cubicBezTo>
                  <a:close/>
                  <a:moveTo>
                    <a:pt x="331" y="144"/>
                  </a:moveTo>
                  <a:cubicBezTo>
                    <a:pt x="332" y="144"/>
                    <a:pt x="332" y="143"/>
                    <a:pt x="332" y="143"/>
                  </a:cubicBezTo>
                  <a:cubicBezTo>
                    <a:pt x="332" y="143"/>
                    <a:pt x="332" y="144"/>
                    <a:pt x="332" y="144"/>
                  </a:cubicBezTo>
                  <a:cubicBezTo>
                    <a:pt x="332" y="144"/>
                    <a:pt x="331" y="144"/>
                    <a:pt x="331" y="144"/>
                  </a:cubicBezTo>
                  <a:close/>
                  <a:moveTo>
                    <a:pt x="335" y="133"/>
                  </a:moveTo>
                  <a:cubicBezTo>
                    <a:pt x="334" y="133"/>
                    <a:pt x="335" y="133"/>
                    <a:pt x="334" y="133"/>
                  </a:cubicBezTo>
                  <a:cubicBezTo>
                    <a:pt x="334" y="133"/>
                    <a:pt x="334" y="133"/>
                    <a:pt x="335" y="133"/>
                  </a:cubicBezTo>
                  <a:cubicBezTo>
                    <a:pt x="335" y="133"/>
                    <a:pt x="335" y="133"/>
                    <a:pt x="335" y="133"/>
                  </a:cubicBezTo>
                  <a:close/>
                  <a:moveTo>
                    <a:pt x="338" y="138"/>
                  </a:moveTo>
                  <a:cubicBezTo>
                    <a:pt x="338" y="138"/>
                    <a:pt x="337" y="138"/>
                    <a:pt x="337" y="138"/>
                  </a:cubicBezTo>
                  <a:cubicBezTo>
                    <a:pt x="337" y="139"/>
                    <a:pt x="338" y="138"/>
                    <a:pt x="338" y="138"/>
                  </a:cubicBezTo>
                  <a:close/>
                </a:path>
              </a:pathLst>
            </a:custGeom>
            <a:solidFill>
              <a:schemeClr val="bg1"/>
            </a:solidFill>
            <a:ln w="9525">
              <a:noFill/>
              <a:round/>
              <a:headEnd/>
              <a:tailEnd/>
            </a:ln>
          </p:spPr>
          <p:txBody>
            <a:bodyPr/>
            <a:lstStyle/>
            <a:p>
              <a:endParaRPr lang="de-DE" sz="1050"/>
            </a:p>
          </p:txBody>
        </p:sp>
        <p:sp>
          <p:nvSpPr>
            <p:cNvPr id="54" name="Freeform 18"/>
            <p:cNvSpPr>
              <a:spLocks noEditPoints="1"/>
            </p:cNvSpPr>
            <p:nvPr/>
          </p:nvSpPr>
          <p:spPr bwMode="auto">
            <a:xfrm>
              <a:off x="1003" y="1256"/>
              <a:ext cx="1871" cy="564"/>
            </a:xfrm>
            <a:custGeom>
              <a:avLst/>
              <a:gdLst/>
              <a:ahLst/>
              <a:cxnLst>
                <a:cxn ang="0">
                  <a:pos x="27" y="135"/>
                </a:cxn>
                <a:cxn ang="0">
                  <a:pos x="32" y="143"/>
                </a:cxn>
                <a:cxn ang="0">
                  <a:pos x="49" y="132"/>
                </a:cxn>
                <a:cxn ang="0">
                  <a:pos x="42" y="144"/>
                </a:cxn>
                <a:cxn ang="0">
                  <a:pos x="59" y="126"/>
                </a:cxn>
                <a:cxn ang="0">
                  <a:pos x="51" y="138"/>
                </a:cxn>
                <a:cxn ang="0">
                  <a:pos x="76" y="133"/>
                </a:cxn>
                <a:cxn ang="0">
                  <a:pos x="64" y="130"/>
                </a:cxn>
                <a:cxn ang="0">
                  <a:pos x="383" y="22"/>
                </a:cxn>
                <a:cxn ang="0">
                  <a:pos x="386" y="6"/>
                </a:cxn>
                <a:cxn ang="0">
                  <a:pos x="381" y="15"/>
                </a:cxn>
                <a:cxn ang="0">
                  <a:pos x="178" y="100"/>
                </a:cxn>
                <a:cxn ang="0">
                  <a:pos x="174" y="89"/>
                </a:cxn>
                <a:cxn ang="0">
                  <a:pos x="167" y="99"/>
                </a:cxn>
                <a:cxn ang="0">
                  <a:pos x="184" y="78"/>
                </a:cxn>
                <a:cxn ang="0">
                  <a:pos x="193" y="82"/>
                </a:cxn>
                <a:cxn ang="0">
                  <a:pos x="185" y="86"/>
                </a:cxn>
                <a:cxn ang="0">
                  <a:pos x="180" y="84"/>
                </a:cxn>
                <a:cxn ang="0">
                  <a:pos x="188" y="88"/>
                </a:cxn>
                <a:cxn ang="0">
                  <a:pos x="226" y="79"/>
                </a:cxn>
                <a:cxn ang="0">
                  <a:pos x="237" y="76"/>
                </a:cxn>
                <a:cxn ang="0">
                  <a:pos x="213" y="71"/>
                </a:cxn>
                <a:cxn ang="0">
                  <a:pos x="206" y="78"/>
                </a:cxn>
                <a:cxn ang="0">
                  <a:pos x="217" y="83"/>
                </a:cxn>
                <a:cxn ang="0">
                  <a:pos x="236" y="59"/>
                </a:cxn>
                <a:cxn ang="0">
                  <a:pos x="207" y="88"/>
                </a:cxn>
                <a:cxn ang="0">
                  <a:pos x="143" y="113"/>
                </a:cxn>
                <a:cxn ang="0">
                  <a:pos x="150" y="99"/>
                </a:cxn>
                <a:cxn ang="0">
                  <a:pos x="118" y="100"/>
                </a:cxn>
                <a:cxn ang="0">
                  <a:pos x="130" y="111"/>
                </a:cxn>
                <a:cxn ang="0">
                  <a:pos x="116" y="101"/>
                </a:cxn>
                <a:cxn ang="0">
                  <a:pos x="156" y="86"/>
                </a:cxn>
                <a:cxn ang="0">
                  <a:pos x="135" y="115"/>
                </a:cxn>
                <a:cxn ang="0">
                  <a:pos x="99" y="129"/>
                </a:cxn>
                <a:cxn ang="0">
                  <a:pos x="82" y="119"/>
                </a:cxn>
                <a:cxn ang="0">
                  <a:pos x="80" y="134"/>
                </a:cxn>
                <a:cxn ang="0">
                  <a:pos x="97" y="110"/>
                </a:cxn>
                <a:cxn ang="0">
                  <a:pos x="109" y="109"/>
                </a:cxn>
                <a:cxn ang="0">
                  <a:pos x="100" y="117"/>
                </a:cxn>
                <a:cxn ang="0">
                  <a:pos x="94" y="119"/>
                </a:cxn>
                <a:cxn ang="0">
                  <a:pos x="332" y="40"/>
                </a:cxn>
                <a:cxn ang="0">
                  <a:pos x="313" y="43"/>
                </a:cxn>
                <a:cxn ang="0">
                  <a:pos x="322" y="43"/>
                </a:cxn>
                <a:cxn ang="0">
                  <a:pos x="301" y="38"/>
                </a:cxn>
                <a:cxn ang="0">
                  <a:pos x="293" y="50"/>
                </a:cxn>
                <a:cxn ang="0">
                  <a:pos x="303" y="46"/>
                </a:cxn>
                <a:cxn ang="0">
                  <a:pos x="311" y="31"/>
                </a:cxn>
                <a:cxn ang="0">
                  <a:pos x="308" y="38"/>
                </a:cxn>
                <a:cxn ang="0">
                  <a:pos x="272" y="66"/>
                </a:cxn>
                <a:cxn ang="0">
                  <a:pos x="257" y="62"/>
                </a:cxn>
                <a:cxn ang="0">
                  <a:pos x="279" y="41"/>
                </a:cxn>
                <a:cxn ang="0">
                  <a:pos x="289" y="52"/>
                </a:cxn>
                <a:cxn ang="0">
                  <a:pos x="288" y="58"/>
                </a:cxn>
                <a:cxn ang="0">
                  <a:pos x="243" y="53"/>
                </a:cxn>
                <a:cxn ang="0">
                  <a:pos x="281" y="61"/>
                </a:cxn>
                <a:cxn ang="0">
                  <a:pos x="351" y="30"/>
                </a:cxn>
                <a:cxn ang="0">
                  <a:pos x="335" y="33"/>
                </a:cxn>
                <a:cxn ang="0">
                  <a:pos x="355" y="32"/>
                </a:cxn>
                <a:cxn ang="0">
                  <a:pos x="350" y="18"/>
                </a:cxn>
                <a:cxn ang="0">
                  <a:pos x="364" y="13"/>
                </a:cxn>
                <a:cxn ang="0">
                  <a:pos x="346" y="19"/>
                </a:cxn>
                <a:cxn ang="0">
                  <a:pos x="352" y="25"/>
                </a:cxn>
                <a:cxn ang="0">
                  <a:pos x="388" y="12"/>
                </a:cxn>
              </a:cxnLst>
              <a:rect l="0" t="0" r="r" b="b"/>
              <a:pathLst>
                <a:path w="390" h="145">
                  <a:moveTo>
                    <a:pt x="0" y="145"/>
                  </a:moveTo>
                  <a:lnTo>
                    <a:pt x="10" y="145"/>
                  </a:lnTo>
                  <a:cubicBezTo>
                    <a:pt x="7" y="144"/>
                    <a:pt x="4" y="143"/>
                    <a:pt x="0" y="145"/>
                  </a:cubicBezTo>
                  <a:close/>
                  <a:moveTo>
                    <a:pt x="19" y="145"/>
                  </a:moveTo>
                  <a:lnTo>
                    <a:pt x="21" y="145"/>
                  </a:lnTo>
                  <a:cubicBezTo>
                    <a:pt x="21" y="145"/>
                    <a:pt x="22" y="144"/>
                    <a:pt x="23" y="143"/>
                  </a:cubicBezTo>
                  <a:cubicBezTo>
                    <a:pt x="23" y="144"/>
                    <a:pt x="23" y="144"/>
                    <a:pt x="23" y="145"/>
                  </a:cubicBezTo>
                  <a:lnTo>
                    <a:pt x="25" y="145"/>
                  </a:lnTo>
                  <a:cubicBezTo>
                    <a:pt x="25" y="145"/>
                    <a:pt x="25" y="145"/>
                    <a:pt x="25" y="145"/>
                  </a:cubicBezTo>
                  <a:cubicBezTo>
                    <a:pt x="25" y="144"/>
                    <a:pt x="25" y="142"/>
                    <a:pt x="25" y="142"/>
                  </a:cubicBezTo>
                  <a:cubicBezTo>
                    <a:pt x="25" y="141"/>
                    <a:pt x="25" y="140"/>
                    <a:pt x="25" y="140"/>
                  </a:cubicBezTo>
                  <a:cubicBezTo>
                    <a:pt x="25" y="140"/>
                    <a:pt x="26" y="140"/>
                    <a:pt x="26" y="141"/>
                  </a:cubicBezTo>
                  <a:cubicBezTo>
                    <a:pt x="27" y="141"/>
                    <a:pt x="28" y="139"/>
                    <a:pt x="28" y="138"/>
                  </a:cubicBezTo>
                  <a:cubicBezTo>
                    <a:pt x="28" y="139"/>
                    <a:pt x="28" y="138"/>
                    <a:pt x="28" y="137"/>
                  </a:cubicBezTo>
                  <a:cubicBezTo>
                    <a:pt x="28" y="137"/>
                    <a:pt x="29" y="137"/>
                    <a:pt x="29" y="137"/>
                  </a:cubicBezTo>
                  <a:cubicBezTo>
                    <a:pt x="29" y="139"/>
                    <a:pt x="32" y="138"/>
                    <a:pt x="33" y="137"/>
                  </a:cubicBezTo>
                  <a:cubicBezTo>
                    <a:pt x="33" y="136"/>
                    <a:pt x="32" y="134"/>
                    <a:pt x="32" y="133"/>
                  </a:cubicBezTo>
                  <a:cubicBezTo>
                    <a:pt x="30" y="133"/>
                    <a:pt x="30" y="133"/>
                    <a:pt x="29" y="134"/>
                  </a:cubicBezTo>
                  <a:cubicBezTo>
                    <a:pt x="28" y="134"/>
                    <a:pt x="27" y="135"/>
                    <a:pt x="26" y="135"/>
                  </a:cubicBezTo>
                  <a:cubicBezTo>
                    <a:pt x="27" y="135"/>
                    <a:pt x="27" y="135"/>
                    <a:pt x="27" y="135"/>
                  </a:cubicBezTo>
                  <a:cubicBezTo>
                    <a:pt x="26" y="137"/>
                    <a:pt x="23" y="138"/>
                    <a:pt x="21" y="137"/>
                  </a:cubicBezTo>
                  <a:cubicBezTo>
                    <a:pt x="21" y="137"/>
                    <a:pt x="21" y="137"/>
                    <a:pt x="21" y="137"/>
                  </a:cubicBezTo>
                  <a:cubicBezTo>
                    <a:pt x="21" y="139"/>
                    <a:pt x="23" y="140"/>
                    <a:pt x="24" y="139"/>
                  </a:cubicBezTo>
                  <a:cubicBezTo>
                    <a:pt x="23" y="140"/>
                    <a:pt x="23" y="141"/>
                    <a:pt x="23" y="142"/>
                  </a:cubicBezTo>
                  <a:cubicBezTo>
                    <a:pt x="21" y="143"/>
                    <a:pt x="20" y="144"/>
                    <a:pt x="18" y="144"/>
                  </a:cubicBezTo>
                  <a:cubicBezTo>
                    <a:pt x="18" y="144"/>
                    <a:pt x="18" y="144"/>
                    <a:pt x="18" y="144"/>
                  </a:cubicBezTo>
                  <a:cubicBezTo>
                    <a:pt x="18" y="144"/>
                    <a:pt x="18" y="144"/>
                    <a:pt x="17" y="144"/>
                  </a:cubicBezTo>
                  <a:cubicBezTo>
                    <a:pt x="17" y="143"/>
                    <a:pt x="16" y="142"/>
                    <a:pt x="15" y="142"/>
                  </a:cubicBezTo>
                  <a:cubicBezTo>
                    <a:pt x="15" y="142"/>
                    <a:pt x="14" y="143"/>
                    <a:pt x="14" y="142"/>
                  </a:cubicBezTo>
                  <a:cubicBezTo>
                    <a:pt x="15" y="142"/>
                    <a:pt x="16" y="142"/>
                    <a:pt x="16" y="141"/>
                  </a:cubicBezTo>
                  <a:cubicBezTo>
                    <a:pt x="16" y="141"/>
                    <a:pt x="16" y="140"/>
                    <a:pt x="16" y="140"/>
                  </a:cubicBezTo>
                  <a:cubicBezTo>
                    <a:pt x="15" y="139"/>
                    <a:pt x="13" y="139"/>
                    <a:pt x="13" y="141"/>
                  </a:cubicBezTo>
                  <a:cubicBezTo>
                    <a:pt x="12" y="141"/>
                    <a:pt x="12" y="141"/>
                    <a:pt x="11" y="142"/>
                  </a:cubicBezTo>
                  <a:cubicBezTo>
                    <a:pt x="11" y="144"/>
                    <a:pt x="13" y="144"/>
                    <a:pt x="13" y="144"/>
                  </a:cubicBezTo>
                  <a:cubicBezTo>
                    <a:pt x="14" y="145"/>
                    <a:pt x="16" y="145"/>
                    <a:pt x="16" y="143"/>
                  </a:cubicBezTo>
                  <a:cubicBezTo>
                    <a:pt x="17" y="144"/>
                    <a:pt x="18" y="145"/>
                    <a:pt x="19" y="145"/>
                  </a:cubicBezTo>
                  <a:close/>
                  <a:moveTo>
                    <a:pt x="33" y="145"/>
                  </a:moveTo>
                  <a:lnTo>
                    <a:pt x="35" y="145"/>
                  </a:lnTo>
                  <a:cubicBezTo>
                    <a:pt x="35" y="143"/>
                    <a:pt x="32" y="141"/>
                    <a:pt x="31" y="143"/>
                  </a:cubicBezTo>
                  <a:cubicBezTo>
                    <a:pt x="31" y="143"/>
                    <a:pt x="32" y="143"/>
                    <a:pt x="32" y="143"/>
                  </a:cubicBezTo>
                  <a:cubicBezTo>
                    <a:pt x="33" y="143"/>
                    <a:pt x="33" y="144"/>
                    <a:pt x="33" y="145"/>
                  </a:cubicBezTo>
                  <a:close/>
                  <a:moveTo>
                    <a:pt x="35" y="145"/>
                  </a:moveTo>
                  <a:lnTo>
                    <a:pt x="36" y="145"/>
                  </a:lnTo>
                  <a:lnTo>
                    <a:pt x="36" y="144"/>
                  </a:lnTo>
                  <a:cubicBezTo>
                    <a:pt x="36" y="144"/>
                    <a:pt x="36" y="144"/>
                    <a:pt x="35" y="145"/>
                  </a:cubicBezTo>
                  <a:close/>
                  <a:moveTo>
                    <a:pt x="36" y="145"/>
                  </a:moveTo>
                  <a:lnTo>
                    <a:pt x="44" y="145"/>
                  </a:lnTo>
                  <a:cubicBezTo>
                    <a:pt x="45" y="144"/>
                    <a:pt x="46" y="143"/>
                    <a:pt x="46" y="142"/>
                  </a:cubicBezTo>
                  <a:cubicBezTo>
                    <a:pt x="47" y="141"/>
                    <a:pt x="47" y="140"/>
                    <a:pt x="47" y="139"/>
                  </a:cubicBezTo>
                  <a:cubicBezTo>
                    <a:pt x="47" y="138"/>
                    <a:pt x="46" y="136"/>
                    <a:pt x="45" y="135"/>
                  </a:cubicBezTo>
                  <a:cubicBezTo>
                    <a:pt x="48" y="135"/>
                    <a:pt x="50" y="133"/>
                    <a:pt x="51" y="131"/>
                  </a:cubicBezTo>
                  <a:cubicBezTo>
                    <a:pt x="52" y="132"/>
                    <a:pt x="54" y="130"/>
                    <a:pt x="53" y="129"/>
                  </a:cubicBezTo>
                  <a:cubicBezTo>
                    <a:pt x="54" y="129"/>
                    <a:pt x="54" y="127"/>
                    <a:pt x="53" y="126"/>
                  </a:cubicBezTo>
                  <a:cubicBezTo>
                    <a:pt x="53" y="126"/>
                    <a:pt x="52" y="126"/>
                    <a:pt x="51" y="127"/>
                  </a:cubicBezTo>
                  <a:cubicBezTo>
                    <a:pt x="50" y="125"/>
                    <a:pt x="48" y="126"/>
                    <a:pt x="49" y="128"/>
                  </a:cubicBezTo>
                  <a:cubicBezTo>
                    <a:pt x="49" y="128"/>
                    <a:pt x="49" y="128"/>
                    <a:pt x="49" y="128"/>
                  </a:cubicBezTo>
                  <a:cubicBezTo>
                    <a:pt x="49" y="129"/>
                    <a:pt x="51" y="128"/>
                    <a:pt x="51" y="128"/>
                  </a:cubicBezTo>
                  <a:cubicBezTo>
                    <a:pt x="51" y="129"/>
                    <a:pt x="51" y="129"/>
                    <a:pt x="50" y="129"/>
                  </a:cubicBezTo>
                  <a:cubicBezTo>
                    <a:pt x="50" y="130"/>
                    <a:pt x="50" y="131"/>
                    <a:pt x="50" y="131"/>
                  </a:cubicBezTo>
                  <a:cubicBezTo>
                    <a:pt x="49" y="132"/>
                    <a:pt x="49" y="132"/>
                    <a:pt x="49" y="132"/>
                  </a:cubicBezTo>
                  <a:cubicBezTo>
                    <a:pt x="49" y="132"/>
                    <a:pt x="49" y="132"/>
                    <a:pt x="49" y="132"/>
                  </a:cubicBezTo>
                  <a:cubicBezTo>
                    <a:pt x="48" y="133"/>
                    <a:pt x="46" y="134"/>
                    <a:pt x="44" y="134"/>
                  </a:cubicBezTo>
                  <a:cubicBezTo>
                    <a:pt x="44" y="133"/>
                    <a:pt x="43" y="133"/>
                    <a:pt x="42" y="132"/>
                  </a:cubicBezTo>
                  <a:cubicBezTo>
                    <a:pt x="43" y="132"/>
                    <a:pt x="44" y="131"/>
                    <a:pt x="43" y="129"/>
                  </a:cubicBezTo>
                  <a:cubicBezTo>
                    <a:pt x="43" y="129"/>
                    <a:pt x="43" y="129"/>
                    <a:pt x="43" y="129"/>
                  </a:cubicBezTo>
                  <a:cubicBezTo>
                    <a:pt x="42" y="131"/>
                    <a:pt x="39" y="132"/>
                    <a:pt x="37" y="131"/>
                  </a:cubicBezTo>
                  <a:cubicBezTo>
                    <a:pt x="37" y="131"/>
                    <a:pt x="37" y="131"/>
                    <a:pt x="38" y="131"/>
                  </a:cubicBezTo>
                  <a:cubicBezTo>
                    <a:pt x="36" y="131"/>
                    <a:pt x="35" y="132"/>
                    <a:pt x="34" y="132"/>
                  </a:cubicBezTo>
                  <a:cubicBezTo>
                    <a:pt x="34" y="132"/>
                    <a:pt x="33" y="132"/>
                    <a:pt x="32" y="133"/>
                  </a:cubicBezTo>
                  <a:cubicBezTo>
                    <a:pt x="32" y="134"/>
                    <a:pt x="33" y="136"/>
                    <a:pt x="33" y="137"/>
                  </a:cubicBezTo>
                  <a:cubicBezTo>
                    <a:pt x="35" y="137"/>
                    <a:pt x="38" y="136"/>
                    <a:pt x="37" y="134"/>
                  </a:cubicBezTo>
                  <a:cubicBezTo>
                    <a:pt x="37" y="134"/>
                    <a:pt x="37" y="134"/>
                    <a:pt x="37" y="134"/>
                  </a:cubicBezTo>
                  <a:cubicBezTo>
                    <a:pt x="37" y="134"/>
                    <a:pt x="38" y="135"/>
                    <a:pt x="38" y="135"/>
                  </a:cubicBezTo>
                  <a:cubicBezTo>
                    <a:pt x="39" y="135"/>
                    <a:pt x="40" y="136"/>
                    <a:pt x="41" y="135"/>
                  </a:cubicBezTo>
                  <a:cubicBezTo>
                    <a:pt x="41" y="135"/>
                    <a:pt x="41" y="134"/>
                    <a:pt x="41" y="134"/>
                  </a:cubicBezTo>
                  <a:cubicBezTo>
                    <a:pt x="41" y="134"/>
                    <a:pt x="43" y="135"/>
                    <a:pt x="43" y="135"/>
                  </a:cubicBezTo>
                  <a:cubicBezTo>
                    <a:pt x="43" y="135"/>
                    <a:pt x="44" y="136"/>
                    <a:pt x="45" y="137"/>
                  </a:cubicBezTo>
                  <a:cubicBezTo>
                    <a:pt x="45" y="137"/>
                    <a:pt x="45" y="138"/>
                    <a:pt x="45" y="138"/>
                  </a:cubicBezTo>
                  <a:cubicBezTo>
                    <a:pt x="45" y="139"/>
                    <a:pt x="45" y="140"/>
                    <a:pt x="45" y="141"/>
                  </a:cubicBezTo>
                  <a:cubicBezTo>
                    <a:pt x="44" y="142"/>
                    <a:pt x="43" y="143"/>
                    <a:pt x="42" y="144"/>
                  </a:cubicBezTo>
                  <a:cubicBezTo>
                    <a:pt x="41" y="144"/>
                    <a:pt x="41" y="144"/>
                    <a:pt x="41" y="144"/>
                  </a:cubicBezTo>
                  <a:cubicBezTo>
                    <a:pt x="40" y="144"/>
                    <a:pt x="40" y="144"/>
                    <a:pt x="39" y="144"/>
                  </a:cubicBezTo>
                  <a:cubicBezTo>
                    <a:pt x="38" y="143"/>
                    <a:pt x="37" y="142"/>
                    <a:pt x="38" y="141"/>
                  </a:cubicBezTo>
                  <a:cubicBezTo>
                    <a:pt x="38" y="141"/>
                    <a:pt x="39" y="140"/>
                    <a:pt x="39" y="140"/>
                  </a:cubicBezTo>
                  <a:cubicBezTo>
                    <a:pt x="37" y="139"/>
                    <a:pt x="36" y="143"/>
                    <a:pt x="37" y="144"/>
                  </a:cubicBezTo>
                  <a:cubicBezTo>
                    <a:pt x="37" y="144"/>
                    <a:pt x="36" y="144"/>
                    <a:pt x="36" y="144"/>
                  </a:cubicBezTo>
                  <a:lnTo>
                    <a:pt x="36" y="145"/>
                  </a:lnTo>
                  <a:close/>
                  <a:moveTo>
                    <a:pt x="50" y="145"/>
                  </a:moveTo>
                  <a:lnTo>
                    <a:pt x="52" y="145"/>
                  </a:lnTo>
                  <a:cubicBezTo>
                    <a:pt x="53" y="143"/>
                    <a:pt x="54" y="140"/>
                    <a:pt x="55" y="138"/>
                  </a:cubicBezTo>
                  <a:cubicBezTo>
                    <a:pt x="55" y="138"/>
                    <a:pt x="55" y="138"/>
                    <a:pt x="55" y="138"/>
                  </a:cubicBezTo>
                  <a:cubicBezTo>
                    <a:pt x="55" y="137"/>
                    <a:pt x="55" y="137"/>
                    <a:pt x="55" y="136"/>
                  </a:cubicBezTo>
                  <a:cubicBezTo>
                    <a:pt x="55" y="136"/>
                    <a:pt x="55" y="137"/>
                    <a:pt x="55" y="136"/>
                  </a:cubicBezTo>
                  <a:cubicBezTo>
                    <a:pt x="56" y="135"/>
                    <a:pt x="57" y="133"/>
                    <a:pt x="60" y="132"/>
                  </a:cubicBezTo>
                  <a:cubicBezTo>
                    <a:pt x="60" y="132"/>
                    <a:pt x="60" y="132"/>
                    <a:pt x="60" y="132"/>
                  </a:cubicBezTo>
                  <a:cubicBezTo>
                    <a:pt x="59" y="130"/>
                    <a:pt x="56" y="132"/>
                    <a:pt x="56" y="133"/>
                  </a:cubicBezTo>
                  <a:cubicBezTo>
                    <a:pt x="56" y="132"/>
                    <a:pt x="56" y="131"/>
                    <a:pt x="56" y="130"/>
                  </a:cubicBezTo>
                  <a:cubicBezTo>
                    <a:pt x="56" y="130"/>
                    <a:pt x="56" y="130"/>
                    <a:pt x="56" y="130"/>
                  </a:cubicBezTo>
                  <a:cubicBezTo>
                    <a:pt x="56" y="130"/>
                    <a:pt x="57" y="129"/>
                    <a:pt x="57" y="129"/>
                  </a:cubicBezTo>
                  <a:cubicBezTo>
                    <a:pt x="58" y="128"/>
                    <a:pt x="58" y="127"/>
                    <a:pt x="59" y="126"/>
                  </a:cubicBezTo>
                  <a:cubicBezTo>
                    <a:pt x="59" y="126"/>
                    <a:pt x="59" y="126"/>
                    <a:pt x="59" y="126"/>
                  </a:cubicBezTo>
                  <a:cubicBezTo>
                    <a:pt x="60" y="126"/>
                    <a:pt x="60" y="125"/>
                    <a:pt x="61" y="124"/>
                  </a:cubicBezTo>
                  <a:cubicBezTo>
                    <a:pt x="62" y="123"/>
                    <a:pt x="66" y="122"/>
                    <a:pt x="68" y="122"/>
                  </a:cubicBezTo>
                  <a:cubicBezTo>
                    <a:pt x="71" y="122"/>
                    <a:pt x="74" y="123"/>
                    <a:pt x="77" y="125"/>
                  </a:cubicBezTo>
                  <a:cubicBezTo>
                    <a:pt x="76" y="124"/>
                    <a:pt x="76" y="123"/>
                    <a:pt x="76" y="122"/>
                  </a:cubicBezTo>
                  <a:cubicBezTo>
                    <a:pt x="74" y="121"/>
                    <a:pt x="73" y="121"/>
                    <a:pt x="71" y="121"/>
                  </a:cubicBezTo>
                  <a:cubicBezTo>
                    <a:pt x="72" y="120"/>
                    <a:pt x="73" y="119"/>
                    <a:pt x="72" y="117"/>
                  </a:cubicBezTo>
                  <a:cubicBezTo>
                    <a:pt x="72" y="117"/>
                    <a:pt x="72" y="117"/>
                    <a:pt x="71" y="117"/>
                  </a:cubicBezTo>
                  <a:cubicBezTo>
                    <a:pt x="71" y="118"/>
                    <a:pt x="72" y="117"/>
                    <a:pt x="72" y="118"/>
                  </a:cubicBezTo>
                  <a:cubicBezTo>
                    <a:pt x="71" y="118"/>
                    <a:pt x="71" y="118"/>
                    <a:pt x="71" y="118"/>
                  </a:cubicBezTo>
                  <a:cubicBezTo>
                    <a:pt x="71" y="118"/>
                    <a:pt x="71" y="119"/>
                    <a:pt x="71" y="119"/>
                  </a:cubicBezTo>
                  <a:cubicBezTo>
                    <a:pt x="69" y="120"/>
                    <a:pt x="66" y="120"/>
                    <a:pt x="64" y="121"/>
                  </a:cubicBezTo>
                  <a:cubicBezTo>
                    <a:pt x="59" y="122"/>
                    <a:pt x="58" y="125"/>
                    <a:pt x="56" y="128"/>
                  </a:cubicBezTo>
                  <a:cubicBezTo>
                    <a:pt x="55" y="130"/>
                    <a:pt x="55" y="132"/>
                    <a:pt x="54" y="134"/>
                  </a:cubicBezTo>
                  <a:cubicBezTo>
                    <a:pt x="54" y="134"/>
                    <a:pt x="54" y="134"/>
                    <a:pt x="54" y="134"/>
                  </a:cubicBezTo>
                  <a:cubicBezTo>
                    <a:pt x="54" y="134"/>
                    <a:pt x="54" y="135"/>
                    <a:pt x="54" y="135"/>
                  </a:cubicBezTo>
                  <a:cubicBezTo>
                    <a:pt x="54" y="136"/>
                    <a:pt x="54" y="136"/>
                    <a:pt x="54" y="136"/>
                  </a:cubicBezTo>
                  <a:cubicBezTo>
                    <a:pt x="54" y="137"/>
                    <a:pt x="53" y="139"/>
                    <a:pt x="53" y="140"/>
                  </a:cubicBezTo>
                  <a:cubicBezTo>
                    <a:pt x="53" y="137"/>
                    <a:pt x="50" y="136"/>
                    <a:pt x="48" y="137"/>
                  </a:cubicBezTo>
                  <a:cubicBezTo>
                    <a:pt x="49" y="138"/>
                    <a:pt x="50" y="138"/>
                    <a:pt x="51" y="138"/>
                  </a:cubicBezTo>
                  <a:cubicBezTo>
                    <a:pt x="51" y="139"/>
                    <a:pt x="52" y="140"/>
                    <a:pt x="51" y="140"/>
                  </a:cubicBezTo>
                  <a:cubicBezTo>
                    <a:pt x="51" y="141"/>
                    <a:pt x="52" y="141"/>
                    <a:pt x="52" y="141"/>
                  </a:cubicBezTo>
                  <a:cubicBezTo>
                    <a:pt x="51" y="142"/>
                    <a:pt x="51" y="144"/>
                    <a:pt x="50" y="145"/>
                  </a:cubicBezTo>
                  <a:close/>
                  <a:moveTo>
                    <a:pt x="56" y="145"/>
                  </a:moveTo>
                  <a:lnTo>
                    <a:pt x="59" y="145"/>
                  </a:lnTo>
                  <a:cubicBezTo>
                    <a:pt x="59" y="145"/>
                    <a:pt x="59" y="145"/>
                    <a:pt x="59" y="144"/>
                  </a:cubicBezTo>
                  <a:cubicBezTo>
                    <a:pt x="59" y="145"/>
                    <a:pt x="60" y="145"/>
                    <a:pt x="61" y="144"/>
                  </a:cubicBezTo>
                  <a:cubicBezTo>
                    <a:pt x="62" y="143"/>
                    <a:pt x="60" y="140"/>
                    <a:pt x="58" y="143"/>
                  </a:cubicBezTo>
                  <a:cubicBezTo>
                    <a:pt x="58" y="143"/>
                    <a:pt x="58" y="142"/>
                    <a:pt x="59" y="142"/>
                  </a:cubicBezTo>
                  <a:cubicBezTo>
                    <a:pt x="58" y="141"/>
                    <a:pt x="59" y="140"/>
                    <a:pt x="59" y="139"/>
                  </a:cubicBezTo>
                  <a:cubicBezTo>
                    <a:pt x="61" y="138"/>
                    <a:pt x="64" y="139"/>
                    <a:pt x="65" y="140"/>
                  </a:cubicBezTo>
                  <a:cubicBezTo>
                    <a:pt x="63" y="140"/>
                    <a:pt x="62" y="142"/>
                    <a:pt x="63" y="143"/>
                  </a:cubicBezTo>
                  <a:cubicBezTo>
                    <a:pt x="63" y="142"/>
                    <a:pt x="64" y="141"/>
                    <a:pt x="66" y="141"/>
                  </a:cubicBezTo>
                  <a:cubicBezTo>
                    <a:pt x="67" y="141"/>
                    <a:pt x="67" y="141"/>
                    <a:pt x="68" y="141"/>
                  </a:cubicBezTo>
                  <a:cubicBezTo>
                    <a:pt x="70" y="141"/>
                    <a:pt x="72" y="141"/>
                    <a:pt x="74" y="140"/>
                  </a:cubicBezTo>
                  <a:cubicBezTo>
                    <a:pt x="74" y="140"/>
                    <a:pt x="74" y="140"/>
                    <a:pt x="74" y="140"/>
                  </a:cubicBezTo>
                  <a:cubicBezTo>
                    <a:pt x="75" y="140"/>
                    <a:pt x="78" y="138"/>
                    <a:pt x="79" y="137"/>
                  </a:cubicBezTo>
                  <a:cubicBezTo>
                    <a:pt x="79" y="136"/>
                    <a:pt x="80" y="135"/>
                    <a:pt x="80" y="134"/>
                  </a:cubicBezTo>
                  <a:cubicBezTo>
                    <a:pt x="80" y="133"/>
                    <a:pt x="79" y="132"/>
                    <a:pt x="79" y="131"/>
                  </a:cubicBezTo>
                  <a:cubicBezTo>
                    <a:pt x="77" y="132"/>
                    <a:pt x="77" y="132"/>
                    <a:pt x="76" y="133"/>
                  </a:cubicBezTo>
                  <a:cubicBezTo>
                    <a:pt x="75" y="134"/>
                    <a:pt x="74" y="135"/>
                    <a:pt x="76" y="136"/>
                  </a:cubicBezTo>
                  <a:cubicBezTo>
                    <a:pt x="75" y="137"/>
                    <a:pt x="75" y="137"/>
                    <a:pt x="74" y="137"/>
                  </a:cubicBezTo>
                  <a:cubicBezTo>
                    <a:pt x="74" y="137"/>
                    <a:pt x="74" y="137"/>
                    <a:pt x="74" y="137"/>
                  </a:cubicBezTo>
                  <a:cubicBezTo>
                    <a:pt x="73" y="137"/>
                    <a:pt x="71" y="137"/>
                    <a:pt x="70" y="138"/>
                  </a:cubicBezTo>
                  <a:cubicBezTo>
                    <a:pt x="70" y="138"/>
                    <a:pt x="70" y="138"/>
                    <a:pt x="70" y="139"/>
                  </a:cubicBezTo>
                  <a:cubicBezTo>
                    <a:pt x="70" y="139"/>
                    <a:pt x="70" y="139"/>
                    <a:pt x="69" y="139"/>
                  </a:cubicBezTo>
                  <a:cubicBezTo>
                    <a:pt x="69" y="137"/>
                    <a:pt x="66" y="136"/>
                    <a:pt x="65" y="138"/>
                  </a:cubicBezTo>
                  <a:cubicBezTo>
                    <a:pt x="63" y="136"/>
                    <a:pt x="63" y="132"/>
                    <a:pt x="66" y="131"/>
                  </a:cubicBezTo>
                  <a:cubicBezTo>
                    <a:pt x="66" y="132"/>
                    <a:pt x="66" y="132"/>
                    <a:pt x="66" y="132"/>
                  </a:cubicBezTo>
                  <a:cubicBezTo>
                    <a:pt x="67" y="131"/>
                    <a:pt x="68" y="132"/>
                    <a:pt x="67" y="133"/>
                  </a:cubicBezTo>
                  <a:cubicBezTo>
                    <a:pt x="67" y="133"/>
                    <a:pt x="68" y="133"/>
                    <a:pt x="68" y="133"/>
                  </a:cubicBezTo>
                  <a:cubicBezTo>
                    <a:pt x="69" y="132"/>
                    <a:pt x="68" y="130"/>
                    <a:pt x="66" y="130"/>
                  </a:cubicBezTo>
                  <a:cubicBezTo>
                    <a:pt x="67" y="129"/>
                    <a:pt x="69" y="129"/>
                    <a:pt x="70" y="129"/>
                  </a:cubicBezTo>
                  <a:cubicBezTo>
                    <a:pt x="71" y="129"/>
                    <a:pt x="72" y="130"/>
                    <a:pt x="72" y="131"/>
                  </a:cubicBezTo>
                  <a:cubicBezTo>
                    <a:pt x="72" y="132"/>
                    <a:pt x="71" y="132"/>
                    <a:pt x="71" y="133"/>
                  </a:cubicBezTo>
                  <a:cubicBezTo>
                    <a:pt x="72" y="133"/>
                    <a:pt x="73" y="132"/>
                    <a:pt x="73" y="131"/>
                  </a:cubicBezTo>
                  <a:cubicBezTo>
                    <a:pt x="74" y="128"/>
                    <a:pt x="71" y="127"/>
                    <a:pt x="69" y="128"/>
                  </a:cubicBezTo>
                  <a:cubicBezTo>
                    <a:pt x="69" y="127"/>
                    <a:pt x="70" y="125"/>
                    <a:pt x="68" y="124"/>
                  </a:cubicBezTo>
                  <a:cubicBezTo>
                    <a:pt x="68" y="124"/>
                    <a:pt x="68" y="124"/>
                    <a:pt x="68" y="124"/>
                  </a:cubicBezTo>
                  <a:cubicBezTo>
                    <a:pt x="68" y="127"/>
                    <a:pt x="66" y="129"/>
                    <a:pt x="64" y="130"/>
                  </a:cubicBezTo>
                  <a:cubicBezTo>
                    <a:pt x="64" y="130"/>
                    <a:pt x="63" y="131"/>
                    <a:pt x="63" y="131"/>
                  </a:cubicBezTo>
                  <a:cubicBezTo>
                    <a:pt x="63" y="131"/>
                    <a:pt x="63" y="131"/>
                    <a:pt x="63" y="131"/>
                  </a:cubicBezTo>
                  <a:cubicBezTo>
                    <a:pt x="62" y="133"/>
                    <a:pt x="61" y="135"/>
                    <a:pt x="62" y="137"/>
                  </a:cubicBezTo>
                  <a:cubicBezTo>
                    <a:pt x="62" y="138"/>
                    <a:pt x="61" y="137"/>
                    <a:pt x="61" y="137"/>
                  </a:cubicBezTo>
                  <a:cubicBezTo>
                    <a:pt x="61" y="137"/>
                    <a:pt x="61" y="137"/>
                    <a:pt x="61" y="137"/>
                  </a:cubicBezTo>
                  <a:cubicBezTo>
                    <a:pt x="59" y="138"/>
                    <a:pt x="57" y="140"/>
                    <a:pt x="58" y="142"/>
                  </a:cubicBezTo>
                  <a:cubicBezTo>
                    <a:pt x="57" y="142"/>
                    <a:pt x="55" y="142"/>
                    <a:pt x="56" y="144"/>
                  </a:cubicBezTo>
                  <a:cubicBezTo>
                    <a:pt x="56" y="144"/>
                    <a:pt x="56" y="144"/>
                    <a:pt x="55" y="144"/>
                  </a:cubicBezTo>
                  <a:cubicBezTo>
                    <a:pt x="56" y="144"/>
                    <a:pt x="56" y="144"/>
                    <a:pt x="56" y="145"/>
                  </a:cubicBezTo>
                  <a:cubicBezTo>
                    <a:pt x="56" y="145"/>
                    <a:pt x="56" y="145"/>
                    <a:pt x="56" y="145"/>
                  </a:cubicBezTo>
                  <a:close/>
                  <a:moveTo>
                    <a:pt x="390" y="14"/>
                  </a:moveTo>
                  <a:lnTo>
                    <a:pt x="390" y="10"/>
                  </a:lnTo>
                  <a:lnTo>
                    <a:pt x="390" y="10"/>
                  </a:lnTo>
                  <a:cubicBezTo>
                    <a:pt x="390" y="11"/>
                    <a:pt x="389" y="13"/>
                    <a:pt x="389" y="14"/>
                  </a:cubicBezTo>
                  <a:cubicBezTo>
                    <a:pt x="389" y="12"/>
                    <a:pt x="386" y="10"/>
                    <a:pt x="384" y="12"/>
                  </a:cubicBezTo>
                  <a:cubicBezTo>
                    <a:pt x="385" y="12"/>
                    <a:pt x="386" y="12"/>
                    <a:pt x="387" y="12"/>
                  </a:cubicBezTo>
                  <a:cubicBezTo>
                    <a:pt x="387" y="13"/>
                    <a:pt x="388" y="14"/>
                    <a:pt x="387" y="15"/>
                  </a:cubicBezTo>
                  <a:cubicBezTo>
                    <a:pt x="388" y="15"/>
                    <a:pt x="388" y="15"/>
                    <a:pt x="388" y="15"/>
                  </a:cubicBezTo>
                  <a:cubicBezTo>
                    <a:pt x="387" y="17"/>
                    <a:pt x="386" y="19"/>
                    <a:pt x="385" y="20"/>
                  </a:cubicBezTo>
                  <a:cubicBezTo>
                    <a:pt x="384" y="21"/>
                    <a:pt x="383" y="21"/>
                    <a:pt x="383" y="22"/>
                  </a:cubicBezTo>
                  <a:cubicBezTo>
                    <a:pt x="381" y="23"/>
                    <a:pt x="381" y="23"/>
                    <a:pt x="379" y="24"/>
                  </a:cubicBezTo>
                  <a:cubicBezTo>
                    <a:pt x="378" y="24"/>
                    <a:pt x="378" y="24"/>
                    <a:pt x="378" y="24"/>
                  </a:cubicBezTo>
                  <a:cubicBezTo>
                    <a:pt x="378" y="24"/>
                    <a:pt x="377" y="24"/>
                    <a:pt x="377" y="24"/>
                  </a:cubicBezTo>
                  <a:cubicBezTo>
                    <a:pt x="377" y="24"/>
                    <a:pt x="375" y="25"/>
                    <a:pt x="375" y="25"/>
                  </a:cubicBezTo>
                  <a:cubicBezTo>
                    <a:pt x="375" y="26"/>
                    <a:pt x="375" y="27"/>
                    <a:pt x="376" y="28"/>
                  </a:cubicBezTo>
                  <a:cubicBezTo>
                    <a:pt x="376" y="27"/>
                    <a:pt x="376" y="27"/>
                    <a:pt x="376" y="27"/>
                  </a:cubicBezTo>
                  <a:cubicBezTo>
                    <a:pt x="378" y="27"/>
                    <a:pt x="380" y="26"/>
                    <a:pt x="382" y="25"/>
                  </a:cubicBezTo>
                  <a:cubicBezTo>
                    <a:pt x="383" y="24"/>
                    <a:pt x="384" y="23"/>
                    <a:pt x="385" y="23"/>
                  </a:cubicBezTo>
                  <a:cubicBezTo>
                    <a:pt x="387" y="22"/>
                    <a:pt x="388" y="22"/>
                    <a:pt x="389" y="22"/>
                  </a:cubicBezTo>
                  <a:cubicBezTo>
                    <a:pt x="390" y="21"/>
                    <a:pt x="388" y="20"/>
                    <a:pt x="387" y="21"/>
                  </a:cubicBezTo>
                  <a:cubicBezTo>
                    <a:pt x="389" y="19"/>
                    <a:pt x="389" y="17"/>
                    <a:pt x="390" y="14"/>
                  </a:cubicBezTo>
                  <a:close/>
                  <a:moveTo>
                    <a:pt x="390" y="2"/>
                  </a:moveTo>
                  <a:lnTo>
                    <a:pt x="390" y="1"/>
                  </a:lnTo>
                  <a:cubicBezTo>
                    <a:pt x="390" y="1"/>
                    <a:pt x="390" y="1"/>
                    <a:pt x="389" y="0"/>
                  </a:cubicBezTo>
                  <a:cubicBezTo>
                    <a:pt x="389" y="0"/>
                    <a:pt x="388" y="0"/>
                    <a:pt x="387" y="1"/>
                  </a:cubicBezTo>
                  <a:cubicBezTo>
                    <a:pt x="386" y="0"/>
                    <a:pt x="384" y="1"/>
                    <a:pt x="385" y="2"/>
                  </a:cubicBezTo>
                  <a:cubicBezTo>
                    <a:pt x="385" y="2"/>
                    <a:pt x="385" y="2"/>
                    <a:pt x="385" y="2"/>
                  </a:cubicBezTo>
                  <a:cubicBezTo>
                    <a:pt x="386" y="3"/>
                    <a:pt x="387" y="2"/>
                    <a:pt x="387" y="2"/>
                  </a:cubicBezTo>
                  <a:cubicBezTo>
                    <a:pt x="388" y="3"/>
                    <a:pt x="387" y="3"/>
                    <a:pt x="386" y="3"/>
                  </a:cubicBezTo>
                  <a:cubicBezTo>
                    <a:pt x="386" y="4"/>
                    <a:pt x="386" y="5"/>
                    <a:pt x="386" y="6"/>
                  </a:cubicBezTo>
                  <a:cubicBezTo>
                    <a:pt x="385" y="6"/>
                    <a:pt x="385" y="6"/>
                    <a:pt x="385" y="7"/>
                  </a:cubicBezTo>
                  <a:cubicBezTo>
                    <a:pt x="385" y="6"/>
                    <a:pt x="385" y="6"/>
                    <a:pt x="385" y="6"/>
                  </a:cubicBezTo>
                  <a:cubicBezTo>
                    <a:pt x="385" y="8"/>
                    <a:pt x="382" y="8"/>
                    <a:pt x="381" y="8"/>
                  </a:cubicBezTo>
                  <a:cubicBezTo>
                    <a:pt x="380" y="7"/>
                    <a:pt x="379" y="7"/>
                    <a:pt x="378" y="6"/>
                  </a:cubicBezTo>
                  <a:cubicBezTo>
                    <a:pt x="379" y="6"/>
                    <a:pt x="380" y="5"/>
                    <a:pt x="379" y="3"/>
                  </a:cubicBezTo>
                  <a:cubicBezTo>
                    <a:pt x="379" y="3"/>
                    <a:pt x="379" y="3"/>
                    <a:pt x="379" y="3"/>
                  </a:cubicBezTo>
                  <a:cubicBezTo>
                    <a:pt x="378" y="5"/>
                    <a:pt x="375" y="6"/>
                    <a:pt x="373" y="5"/>
                  </a:cubicBezTo>
                  <a:cubicBezTo>
                    <a:pt x="373" y="5"/>
                    <a:pt x="373" y="5"/>
                    <a:pt x="374" y="5"/>
                  </a:cubicBezTo>
                  <a:cubicBezTo>
                    <a:pt x="372" y="5"/>
                    <a:pt x="371" y="6"/>
                    <a:pt x="370" y="6"/>
                  </a:cubicBezTo>
                  <a:cubicBezTo>
                    <a:pt x="370" y="6"/>
                    <a:pt x="369" y="6"/>
                    <a:pt x="368" y="7"/>
                  </a:cubicBezTo>
                  <a:cubicBezTo>
                    <a:pt x="368" y="8"/>
                    <a:pt x="369" y="10"/>
                    <a:pt x="370" y="11"/>
                  </a:cubicBezTo>
                  <a:cubicBezTo>
                    <a:pt x="371" y="11"/>
                    <a:pt x="374" y="10"/>
                    <a:pt x="373" y="8"/>
                  </a:cubicBezTo>
                  <a:cubicBezTo>
                    <a:pt x="373" y="8"/>
                    <a:pt x="373" y="8"/>
                    <a:pt x="373" y="8"/>
                  </a:cubicBezTo>
                  <a:cubicBezTo>
                    <a:pt x="374" y="8"/>
                    <a:pt x="374" y="9"/>
                    <a:pt x="374" y="9"/>
                  </a:cubicBezTo>
                  <a:cubicBezTo>
                    <a:pt x="375" y="10"/>
                    <a:pt x="376" y="10"/>
                    <a:pt x="377" y="9"/>
                  </a:cubicBezTo>
                  <a:cubicBezTo>
                    <a:pt x="377" y="9"/>
                    <a:pt x="378" y="8"/>
                    <a:pt x="377" y="8"/>
                  </a:cubicBezTo>
                  <a:cubicBezTo>
                    <a:pt x="378" y="8"/>
                    <a:pt x="379" y="9"/>
                    <a:pt x="379" y="9"/>
                  </a:cubicBezTo>
                  <a:cubicBezTo>
                    <a:pt x="380" y="10"/>
                    <a:pt x="381" y="11"/>
                    <a:pt x="381" y="11"/>
                  </a:cubicBezTo>
                  <a:cubicBezTo>
                    <a:pt x="381" y="11"/>
                    <a:pt x="381" y="12"/>
                    <a:pt x="381" y="12"/>
                  </a:cubicBezTo>
                  <a:cubicBezTo>
                    <a:pt x="381" y="13"/>
                    <a:pt x="381" y="14"/>
                    <a:pt x="381" y="15"/>
                  </a:cubicBezTo>
                  <a:cubicBezTo>
                    <a:pt x="380" y="17"/>
                    <a:pt x="379" y="17"/>
                    <a:pt x="378" y="18"/>
                  </a:cubicBezTo>
                  <a:cubicBezTo>
                    <a:pt x="377" y="18"/>
                    <a:pt x="377" y="18"/>
                    <a:pt x="377" y="18"/>
                  </a:cubicBezTo>
                  <a:cubicBezTo>
                    <a:pt x="376" y="18"/>
                    <a:pt x="376" y="18"/>
                    <a:pt x="375" y="18"/>
                  </a:cubicBezTo>
                  <a:cubicBezTo>
                    <a:pt x="374" y="18"/>
                    <a:pt x="374" y="16"/>
                    <a:pt x="375" y="15"/>
                  </a:cubicBezTo>
                  <a:cubicBezTo>
                    <a:pt x="375" y="15"/>
                    <a:pt x="375" y="14"/>
                    <a:pt x="375" y="14"/>
                  </a:cubicBezTo>
                  <a:cubicBezTo>
                    <a:pt x="373" y="13"/>
                    <a:pt x="372" y="17"/>
                    <a:pt x="374" y="19"/>
                  </a:cubicBezTo>
                  <a:cubicBezTo>
                    <a:pt x="373" y="19"/>
                    <a:pt x="373" y="18"/>
                    <a:pt x="372" y="18"/>
                  </a:cubicBezTo>
                  <a:cubicBezTo>
                    <a:pt x="372" y="19"/>
                    <a:pt x="373" y="20"/>
                    <a:pt x="373" y="21"/>
                  </a:cubicBezTo>
                  <a:cubicBezTo>
                    <a:pt x="374" y="21"/>
                    <a:pt x="374" y="21"/>
                    <a:pt x="375" y="21"/>
                  </a:cubicBezTo>
                  <a:cubicBezTo>
                    <a:pt x="378" y="21"/>
                    <a:pt x="381" y="18"/>
                    <a:pt x="382" y="16"/>
                  </a:cubicBezTo>
                  <a:cubicBezTo>
                    <a:pt x="383" y="15"/>
                    <a:pt x="383" y="14"/>
                    <a:pt x="383" y="13"/>
                  </a:cubicBezTo>
                  <a:cubicBezTo>
                    <a:pt x="383" y="12"/>
                    <a:pt x="383" y="10"/>
                    <a:pt x="382" y="9"/>
                  </a:cubicBezTo>
                  <a:cubicBezTo>
                    <a:pt x="384" y="9"/>
                    <a:pt x="386" y="7"/>
                    <a:pt x="387" y="5"/>
                  </a:cubicBezTo>
                  <a:cubicBezTo>
                    <a:pt x="388" y="6"/>
                    <a:pt x="390" y="5"/>
                    <a:pt x="389" y="3"/>
                  </a:cubicBezTo>
                  <a:cubicBezTo>
                    <a:pt x="389" y="3"/>
                    <a:pt x="390" y="2"/>
                    <a:pt x="390" y="2"/>
                  </a:cubicBezTo>
                  <a:close/>
                  <a:moveTo>
                    <a:pt x="164" y="103"/>
                  </a:moveTo>
                  <a:cubicBezTo>
                    <a:pt x="165" y="103"/>
                    <a:pt x="166" y="104"/>
                    <a:pt x="167" y="104"/>
                  </a:cubicBezTo>
                  <a:cubicBezTo>
                    <a:pt x="169" y="104"/>
                    <a:pt x="172" y="104"/>
                    <a:pt x="173" y="103"/>
                  </a:cubicBezTo>
                  <a:cubicBezTo>
                    <a:pt x="173" y="103"/>
                    <a:pt x="173" y="103"/>
                    <a:pt x="173" y="103"/>
                  </a:cubicBezTo>
                  <a:cubicBezTo>
                    <a:pt x="175" y="102"/>
                    <a:pt x="177" y="102"/>
                    <a:pt x="178" y="100"/>
                  </a:cubicBezTo>
                  <a:cubicBezTo>
                    <a:pt x="178" y="99"/>
                    <a:pt x="179" y="99"/>
                    <a:pt x="180" y="98"/>
                  </a:cubicBezTo>
                  <a:cubicBezTo>
                    <a:pt x="181" y="98"/>
                    <a:pt x="182" y="98"/>
                    <a:pt x="183" y="98"/>
                  </a:cubicBezTo>
                  <a:cubicBezTo>
                    <a:pt x="183" y="96"/>
                    <a:pt x="181" y="96"/>
                    <a:pt x="180" y="97"/>
                  </a:cubicBezTo>
                  <a:cubicBezTo>
                    <a:pt x="180" y="95"/>
                    <a:pt x="181" y="93"/>
                    <a:pt x="183" y="93"/>
                  </a:cubicBezTo>
                  <a:cubicBezTo>
                    <a:pt x="184" y="93"/>
                    <a:pt x="185" y="93"/>
                    <a:pt x="186" y="95"/>
                  </a:cubicBezTo>
                  <a:cubicBezTo>
                    <a:pt x="186" y="94"/>
                    <a:pt x="186" y="95"/>
                    <a:pt x="186" y="95"/>
                  </a:cubicBezTo>
                  <a:cubicBezTo>
                    <a:pt x="184" y="94"/>
                    <a:pt x="184" y="98"/>
                    <a:pt x="186" y="98"/>
                  </a:cubicBezTo>
                  <a:cubicBezTo>
                    <a:pt x="186" y="98"/>
                    <a:pt x="187" y="97"/>
                    <a:pt x="187" y="97"/>
                  </a:cubicBezTo>
                  <a:cubicBezTo>
                    <a:pt x="187" y="97"/>
                    <a:pt x="187" y="97"/>
                    <a:pt x="187" y="97"/>
                  </a:cubicBezTo>
                  <a:cubicBezTo>
                    <a:pt x="188" y="97"/>
                    <a:pt x="188" y="98"/>
                    <a:pt x="188" y="98"/>
                  </a:cubicBezTo>
                  <a:cubicBezTo>
                    <a:pt x="190" y="98"/>
                    <a:pt x="190" y="96"/>
                    <a:pt x="189" y="95"/>
                  </a:cubicBezTo>
                  <a:cubicBezTo>
                    <a:pt x="189" y="95"/>
                    <a:pt x="189" y="94"/>
                    <a:pt x="189" y="94"/>
                  </a:cubicBezTo>
                  <a:cubicBezTo>
                    <a:pt x="189" y="94"/>
                    <a:pt x="189" y="94"/>
                    <a:pt x="189" y="94"/>
                  </a:cubicBezTo>
                  <a:cubicBezTo>
                    <a:pt x="189" y="92"/>
                    <a:pt x="187" y="93"/>
                    <a:pt x="186" y="94"/>
                  </a:cubicBezTo>
                  <a:cubicBezTo>
                    <a:pt x="186" y="92"/>
                    <a:pt x="183" y="91"/>
                    <a:pt x="181" y="92"/>
                  </a:cubicBezTo>
                  <a:cubicBezTo>
                    <a:pt x="181" y="93"/>
                    <a:pt x="181" y="93"/>
                    <a:pt x="181" y="93"/>
                  </a:cubicBezTo>
                  <a:cubicBezTo>
                    <a:pt x="180" y="92"/>
                    <a:pt x="180" y="94"/>
                    <a:pt x="180" y="93"/>
                  </a:cubicBezTo>
                  <a:cubicBezTo>
                    <a:pt x="179" y="91"/>
                    <a:pt x="177" y="90"/>
                    <a:pt x="175" y="89"/>
                  </a:cubicBezTo>
                  <a:cubicBezTo>
                    <a:pt x="175" y="89"/>
                    <a:pt x="175" y="89"/>
                    <a:pt x="175" y="89"/>
                  </a:cubicBezTo>
                  <a:cubicBezTo>
                    <a:pt x="175" y="89"/>
                    <a:pt x="174" y="89"/>
                    <a:pt x="174" y="89"/>
                  </a:cubicBezTo>
                  <a:cubicBezTo>
                    <a:pt x="171" y="89"/>
                    <a:pt x="168" y="89"/>
                    <a:pt x="167" y="87"/>
                  </a:cubicBezTo>
                  <a:cubicBezTo>
                    <a:pt x="167" y="87"/>
                    <a:pt x="167" y="87"/>
                    <a:pt x="166" y="87"/>
                  </a:cubicBezTo>
                  <a:cubicBezTo>
                    <a:pt x="166" y="89"/>
                    <a:pt x="168" y="90"/>
                    <a:pt x="168" y="90"/>
                  </a:cubicBezTo>
                  <a:cubicBezTo>
                    <a:pt x="166" y="91"/>
                    <a:pt x="165" y="94"/>
                    <a:pt x="167" y="96"/>
                  </a:cubicBezTo>
                  <a:cubicBezTo>
                    <a:pt x="168" y="96"/>
                    <a:pt x="169" y="97"/>
                    <a:pt x="170" y="96"/>
                  </a:cubicBezTo>
                  <a:cubicBezTo>
                    <a:pt x="170" y="95"/>
                    <a:pt x="169" y="95"/>
                    <a:pt x="168" y="95"/>
                  </a:cubicBezTo>
                  <a:cubicBezTo>
                    <a:pt x="167" y="94"/>
                    <a:pt x="168" y="93"/>
                    <a:pt x="169" y="92"/>
                  </a:cubicBezTo>
                  <a:cubicBezTo>
                    <a:pt x="169" y="91"/>
                    <a:pt x="171" y="91"/>
                    <a:pt x="172" y="91"/>
                  </a:cubicBezTo>
                  <a:cubicBezTo>
                    <a:pt x="171" y="91"/>
                    <a:pt x="171" y="94"/>
                    <a:pt x="173" y="93"/>
                  </a:cubicBezTo>
                  <a:cubicBezTo>
                    <a:pt x="173" y="93"/>
                    <a:pt x="173" y="93"/>
                    <a:pt x="173" y="93"/>
                  </a:cubicBezTo>
                  <a:cubicBezTo>
                    <a:pt x="172" y="93"/>
                    <a:pt x="172" y="92"/>
                    <a:pt x="173" y="91"/>
                  </a:cubicBezTo>
                  <a:cubicBezTo>
                    <a:pt x="173" y="91"/>
                    <a:pt x="173" y="91"/>
                    <a:pt x="173" y="91"/>
                  </a:cubicBezTo>
                  <a:cubicBezTo>
                    <a:pt x="176" y="90"/>
                    <a:pt x="178" y="93"/>
                    <a:pt x="178" y="96"/>
                  </a:cubicBezTo>
                  <a:cubicBezTo>
                    <a:pt x="176" y="95"/>
                    <a:pt x="175" y="97"/>
                    <a:pt x="175" y="99"/>
                  </a:cubicBezTo>
                  <a:cubicBezTo>
                    <a:pt x="175" y="99"/>
                    <a:pt x="175" y="99"/>
                    <a:pt x="175" y="100"/>
                  </a:cubicBezTo>
                  <a:cubicBezTo>
                    <a:pt x="174" y="99"/>
                    <a:pt x="174" y="99"/>
                    <a:pt x="174" y="99"/>
                  </a:cubicBezTo>
                  <a:cubicBezTo>
                    <a:pt x="173" y="99"/>
                    <a:pt x="172" y="100"/>
                    <a:pt x="171" y="101"/>
                  </a:cubicBezTo>
                  <a:cubicBezTo>
                    <a:pt x="171" y="101"/>
                    <a:pt x="170" y="101"/>
                    <a:pt x="171" y="101"/>
                  </a:cubicBezTo>
                  <a:cubicBezTo>
                    <a:pt x="170" y="101"/>
                    <a:pt x="170" y="101"/>
                    <a:pt x="169" y="101"/>
                  </a:cubicBezTo>
                  <a:cubicBezTo>
                    <a:pt x="169" y="100"/>
                    <a:pt x="168" y="99"/>
                    <a:pt x="167" y="99"/>
                  </a:cubicBezTo>
                  <a:cubicBezTo>
                    <a:pt x="166" y="99"/>
                    <a:pt x="164" y="99"/>
                    <a:pt x="163" y="100"/>
                  </a:cubicBezTo>
                  <a:cubicBezTo>
                    <a:pt x="163" y="101"/>
                    <a:pt x="164" y="102"/>
                    <a:pt x="164" y="103"/>
                  </a:cubicBezTo>
                  <a:close/>
                  <a:moveTo>
                    <a:pt x="187" y="96"/>
                  </a:moveTo>
                  <a:cubicBezTo>
                    <a:pt x="187" y="96"/>
                    <a:pt x="187" y="95"/>
                    <a:pt x="187" y="95"/>
                  </a:cubicBezTo>
                  <a:cubicBezTo>
                    <a:pt x="187" y="95"/>
                    <a:pt x="187" y="96"/>
                    <a:pt x="187" y="96"/>
                  </a:cubicBezTo>
                  <a:cubicBezTo>
                    <a:pt x="187" y="96"/>
                    <a:pt x="187" y="96"/>
                    <a:pt x="187" y="96"/>
                  </a:cubicBezTo>
                  <a:close/>
                  <a:moveTo>
                    <a:pt x="200" y="70"/>
                  </a:moveTo>
                  <a:cubicBezTo>
                    <a:pt x="198" y="70"/>
                    <a:pt x="198" y="70"/>
                    <a:pt x="197" y="71"/>
                  </a:cubicBezTo>
                  <a:cubicBezTo>
                    <a:pt x="196" y="71"/>
                    <a:pt x="195" y="72"/>
                    <a:pt x="194" y="73"/>
                  </a:cubicBezTo>
                  <a:cubicBezTo>
                    <a:pt x="195" y="72"/>
                    <a:pt x="195" y="72"/>
                    <a:pt x="195" y="72"/>
                  </a:cubicBezTo>
                  <a:cubicBezTo>
                    <a:pt x="194" y="74"/>
                    <a:pt x="191" y="75"/>
                    <a:pt x="189" y="74"/>
                  </a:cubicBezTo>
                  <a:cubicBezTo>
                    <a:pt x="189" y="74"/>
                    <a:pt x="189" y="74"/>
                    <a:pt x="189" y="75"/>
                  </a:cubicBezTo>
                  <a:cubicBezTo>
                    <a:pt x="189" y="76"/>
                    <a:pt x="191" y="77"/>
                    <a:pt x="192" y="76"/>
                  </a:cubicBezTo>
                  <a:cubicBezTo>
                    <a:pt x="191" y="77"/>
                    <a:pt x="191" y="78"/>
                    <a:pt x="191" y="79"/>
                  </a:cubicBezTo>
                  <a:cubicBezTo>
                    <a:pt x="190" y="80"/>
                    <a:pt x="188" y="81"/>
                    <a:pt x="186" y="81"/>
                  </a:cubicBezTo>
                  <a:cubicBezTo>
                    <a:pt x="186" y="81"/>
                    <a:pt x="186" y="81"/>
                    <a:pt x="187" y="81"/>
                  </a:cubicBezTo>
                  <a:cubicBezTo>
                    <a:pt x="186" y="81"/>
                    <a:pt x="186" y="81"/>
                    <a:pt x="185" y="81"/>
                  </a:cubicBezTo>
                  <a:cubicBezTo>
                    <a:pt x="185" y="80"/>
                    <a:pt x="184" y="79"/>
                    <a:pt x="183" y="79"/>
                  </a:cubicBezTo>
                  <a:cubicBezTo>
                    <a:pt x="183" y="79"/>
                    <a:pt x="182" y="80"/>
                    <a:pt x="182" y="79"/>
                  </a:cubicBezTo>
                  <a:cubicBezTo>
                    <a:pt x="183" y="79"/>
                    <a:pt x="184" y="79"/>
                    <a:pt x="184" y="78"/>
                  </a:cubicBezTo>
                  <a:cubicBezTo>
                    <a:pt x="184" y="78"/>
                    <a:pt x="184" y="78"/>
                    <a:pt x="184" y="78"/>
                  </a:cubicBezTo>
                  <a:cubicBezTo>
                    <a:pt x="183" y="76"/>
                    <a:pt x="181" y="76"/>
                    <a:pt x="181" y="78"/>
                  </a:cubicBezTo>
                  <a:cubicBezTo>
                    <a:pt x="180" y="78"/>
                    <a:pt x="180" y="79"/>
                    <a:pt x="179" y="79"/>
                  </a:cubicBezTo>
                  <a:cubicBezTo>
                    <a:pt x="179" y="81"/>
                    <a:pt x="181" y="81"/>
                    <a:pt x="182" y="81"/>
                  </a:cubicBezTo>
                  <a:cubicBezTo>
                    <a:pt x="182" y="82"/>
                    <a:pt x="184" y="82"/>
                    <a:pt x="184" y="81"/>
                  </a:cubicBezTo>
                  <a:cubicBezTo>
                    <a:pt x="186" y="82"/>
                    <a:pt x="189" y="82"/>
                    <a:pt x="191" y="80"/>
                  </a:cubicBezTo>
                  <a:cubicBezTo>
                    <a:pt x="191" y="82"/>
                    <a:pt x="192" y="83"/>
                    <a:pt x="192" y="84"/>
                  </a:cubicBezTo>
                  <a:cubicBezTo>
                    <a:pt x="193" y="85"/>
                    <a:pt x="194" y="86"/>
                    <a:pt x="195" y="86"/>
                  </a:cubicBezTo>
                  <a:cubicBezTo>
                    <a:pt x="197" y="87"/>
                    <a:pt x="201" y="87"/>
                    <a:pt x="203" y="85"/>
                  </a:cubicBezTo>
                  <a:cubicBezTo>
                    <a:pt x="204" y="85"/>
                    <a:pt x="205" y="84"/>
                    <a:pt x="205" y="84"/>
                  </a:cubicBezTo>
                  <a:cubicBezTo>
                    <a:pt x="205" y="83"/>
                    <a:pt x="204" y="82"/>
                    <a:pt x="204" y="81"/>
                  </a:cubicBezTo>
                  <a:cubicBezTo>
                    <a:pt x="204" y="81"/>
                    <a:pt x="204" y="82"/>
                    <a:pt x="203" y="82"/>
                  </a:cubicBezTo>
                  <a:cubicBezTo>
                    <a:pt x="203" y="80"/>
                    <a:pt x="200" y="78"/>
                    <a:pt x="199" y="80"/>
                  </a:cubicBezTo>
                  <a:cubicBezTo>
                    <a:pt x="199" y="80"/>
                    <a:pt x="200" y="80"/>
                    <a:pt x="200" y="80"/>
                  </a:cubicBezTo>
                  <a:cubicBezTo>
                    <a:pt x="201" y="80"/>
                    <a:pt x="202" y="82"/>
                    <a:pt x="201" y="83"/>
                  </a:cubicBezTo>
                  <a:cubicBezTo>
                    <a:pt x="201" y="84"/>
                    <a:pt x="201" y="84"/>
                    <a:pt x="201" y="84"/>
                  </a:cubicBezTo>
                  <a:cubicBezTo>
                    <a:pt x="200" y="84"/>
                    <a:pt x="200" y="85"/>
                    <a:pt x="200" y="85"/>
                  </a:cubicBezTo>
                  <a:cubicBezTo>
                    <a:pt x="198" y="85"/>
                    <a:pt x="197" y="85"/>
                    <a:pt x="195" y="85"/>
                  </a:cubicBezTo>
                  <a:cubicBezTo>
                    <a:pt x="195" y="84"/>
                    <a:pt x="194" y="83"/>
                    <a:pt x="193" y="82"/>
                  </a:cubicBezTo>
                  <a:cubicBezTo>
                    <a:pt x="193" y="82"/>
                    <a:pt x="193" y="82"/>
                    <a:pt x="193" y="82"/>
                  </a:cubicBezTo>
                  <a:cubicBezTo>
                    <a:pt x="193" y="81"/>
                    <a:pt x="193" y="79"/>
                    <a:pt x="193" y="79"/>
                  </a:cubicBezTo>
                  <a:cubicBezTo>
                    <a:pt x="193" y="79"/>
                    <a:pt x="193" y="77"/>
                    <a:pt x="193" y="77"/>
                  </a:cubicBezTo>
                  <a:cubicBezTo>
                    <a:pt x="193" y="77"/>
                    <a:pt x="194" y="77"/>
                    <a:pt x="194" y="78"/>
                  </a:cubicBezTo>
                  <a:cubicBezTo>
                    <a:pt x="195" y="78"/>
                    <a:pt x="196" y="76"/>
                    <a:pt x="196" y="75"/>
                  </a:cubicBezTo>
                  <a:cubicBezTo>
                    <a:pt x="196" y="76"/>
                    <a:pt x="197" y="75"/>
                    <a:pt x="196" y="74"/>
                  </a:cubicBezTo>
                  <a:cubicBezTo>
                    <a:pt x="196" y="74"/>
                    <a:pt x="197" y="74"/>
                    <a:pt x="197" y="74"/>
                  </a:cubicBezTo>
                  <a:cubicBezTo>
                    <a:pt x="197" y="76"/>
                    <a:pt x="200" y="76"/>
                    <a:pt x="201" y="74"/>
                  </a:cubicBezTo>
                  <a:cubicBezTo>
                    <a:pt x="201" y="73"/>
                    <a:pt x="200" y="71"/>
                    <a:pt x="200" y="70"/>
                  </a:cubicBezTo>
                  <a:close/>
                  <a:moveTo>
                    <a:pt x="207" y="88"/>
                  </a:moveTo>
                  <a:cubicBezTo>
                    <a:pt x="206" y="88"/>
                    <a:pt x="205" y="89"/>
                    <a:pt x="204" y="89"/>
                  </a:cubicBezTo>
                  <a:cubicBezTo>
                    <a:pt x="204" y="89"/>
                    <a:pt x="204" y="89"/>
                    <a:pt x="203" y="89"/>
                  </a:cubicBezTo>
                  <a:cubicBezTo>
                    <a:pt x="203" y="89"/>
                    <a:pt x="203" y="90"/>
                    <a:pt x="203" y="90"/>
                  </a:cubicBezTo>
                  <a:cubicBezTo>
                    <a:pt x="201" y="91"/>
                    <a:pt x="200" y="90"/>
                    <a:pt x="198" y="91"/>
                  </a:cubicBezTo>
                  <a:cubicBezTo>
                    <a:pt x="197" y="91"/>
                    <a:pt x="197" y="91"/>
                    <a:pt x="196" y="91"/>
                  </a:cubicBezTo>
                  <a:cubicBezTo>
                    <a:pt x="193" y="91"/>
                    <a:pt x="192" y="90"/>
                    <a:pt x="190" y="89"/>
                  </a:cubicBezTo>
                  <a:cubicBezTo>
                    <a:pt x="190" y="89"/>
                    <a:pt x="190" y="89"/>
                    <a:pt x="190" y="88"/>
                  </a:cubicBezTo>
                  <a:cubicBezTo>
                    <a:pt x="189" y="88"/>
                    <a:pt x="189" y="87"/>
                    <a:pt x="189" y="86"/>
                  </a:cubicBezTo>
                  <a:cubicBezTo>
                    <a:pt x="189" y="86"/>
                    <a:pt x="190" y="85"/>
                    <a:pt x="190" y="84"/>
                  </a:cubicBezTo>
                  <a:cubicBezTo>
                    <a:pt x="188" y="84"/>
                    <a:pt x="187" y="87"/>
                    <a:pt x="189" y="89"/>
                  </a:cubicBezTo>
                  <a:cubicBezTo>
                    <a:pt x="187" y="88"/>
                    <a:pt x="186" y="88"/>
                    <a:pt x="185" y="86"/>
                  </a:cubicBezTo>
                  <a:cubicBezTo>
                    <a:pt x="185" y="87"/>
                    <a:pt x="185" y="87"/>
                    <a:pt x="185" y="87"/>
                  </a:cubicBezTo>
                  <a:cubicBezTo>
                    <a:pt x="185" y="86"/>
                    <a:pt x="184" y="86"/>
                    <a:pt x="184" y="86"/>
                  </a:cubicBezTo>
                  <a:cubicBezTo>
                    <a:pt x="184" y="86"/>
                    <a:pt x="184" y="86"/>
                    <a:pt x="184" y="85"/>
                  </a:cubicBezTo>
                  <a:cubicBezTo>
                    <a:pt x="182" y="84"/>
                    <a:pt x="180" y="83"/>
                    <a:pt x="178" y="82"/>
                  </a:cubicBezTo>
                  <a:cubicBezTo>
                    <a:pt x="175" y="81"/>
                    <a:pt x="172" y="80"/>
                    <a:pt x="167" y="82"/>
                  </a:cubicBezTo>
                  <a:cubicBezTo>
                    <a:pt x="165" y="83"/>
                    <a:pt x="163" y="85"/>
                    <a:pt x="162" y="85"/>
                  </a:cubicBezTo>
                  <a:cubicBezTo>
                    <a:pt x="161" y="85"/>
                    <a:pt x="161" y="85"/>
                    <a:pt x="160" y="85"/>
                  </a:cubicBezTo>
                  <a:cubicBezTo>
                    <a:pt x="160" y="85"/>
                    <a:pt x="160" y="85"/>
                    <a:pt x="160" y="85"/>
                  </a:cubicBezTo>
                  <a:cubicBezTo>
                    <a:pt x="160" y="85"/>
                    <a:pt x="160" y="85"/>
                    <a:pt x="160" y="84"/>
                  </a:cubicBezTo>
                  <a:cubicBezTo>
                    <a:pt x="160" y="84"/>
                    <a:pt x="159" y="84"/>
                    <a:pt x="159" y="85"/>
                  </a:cubicBezTo>
                  <a:cubicBezTo>
                    <a:pt x="160" y="86"/>
                    <a:pt x="161" y="86"/>
                    <a:pt x="162" y="86"/>
                  </a:cubicBezTo>
                  <a:cubicBezTo>
                    <a:pt x="161" y="88"/>
                    <a:pt x="160" y="89"/>
                    <a:pt x="160" y="91"/>
                  </a:cubicBezTo>
                  <a:cubicBezTo>
                    <a:pt x="160" y="91"/>
                    <a:pt x="160" y="92"/>
                    <a:pt x="161" y="93"/>
                  </a:cubicBezTo>
                  <a:cubicBezTo>
                    <a:pt x="162" y="90"/>
                    <a:pt x="163" y="88"/>
                    <a:pt x="166" y="85"/>
                  </a:cubicBezTo>
                  <a:cubicBezTo>
                    <a:pt x="167" y="84"/>
                    <a:pt x="170" y="83"/>
                    <a:pt x="172" y="83"/>
                  </a:cubicBezTo>
                  <a:cubicBezTo>
                    <a:pt x="173" y="83"/>
                    <a:pt x="174" y="83"/>
                    <a:pt x="174" y="83"/>
                  </a:cubicBezTo>
                  <a:cubicBezTo>
                    <a:pt x="175" y="83"/>
                    <a:pt x="175" y="83"/>
                    <a:pt x="174" y="83"/>
                  </a:cubicBezTo>
                  <a:cubicBezTo>
                    <a:pt x="176" y="83"/>
                    <a:pt x="177" y="83"/>
                    <a:pt x="178" y="84"/>
                  </a:cubicBezTo>
                  <a:cubicBezTo>
                    <a:pt x="179" y="84"/>
                    <a:pt x="179" y="84"/>
                    <a:pt x="180" y="84"/>
                  </a:cubicBezTo>
                  <a:cubicBezTo>
                    <a:pt x="180" y="84"/>
                    <a:pt x="180" y="84"/>
                    <a:pt x="180" y="84"/>
                  </a:cubicBezTo>
                  <a:cubicBezTo>
                    <a:pt x="180" y="84"/>
                    <a:pt x="181" y="85"/>
                    <a:pt x="182" y="85"/>
                  </a:cubicBezTo>
                  <a:cubicBezTo>
                    <a:pt x="180" y="85"/>
                    <a:pt x="178" y="86"/>
                    <a:pt x="178" y="88"/>
                  </a:cubicBezTo>
                  <a:cubicBezTo>
                    <a:pt x="178" y="88"/>
                    <a:pt x="178" y="88"/>
                    <a:pt x="178" y="88"/>
                  </a:cubicBezTo>
                  <a:cubicBezTo>
                    <a:pt x="181" y="86"/>
                    <a:pt x="183" y="87"/>
                    <a:pt x="184" y="88"/>
                  </a:cubicBezTo>
                  <a:cubicBezTo>
                    <a:pt x="184" y="88"/>
                    <a:pt x="184" y="88"/>
                    <a:pt x="184" y="88"/>
                  </a:cubicBezTo>
                  <a:cubicBezTo>
                    <a:pt x="185" y="88"/>
                    <a:pt x="185" y="89"/>
                    <a:pt x="186" y="89"/>
                  </a:cubicBezTo>
                  <a:cubicBezTo>
                    <a:pt x="186" y="89"/>
                    <a:pt x="186" y="89"/>
                    <a:pt x="186" y="89"/>
                  </a:cubicBezTo>
                  <a:cubicBezTo>
                    <a:pt x="189" y="90"/>
                    <a:pt x="191" y="92"/>
                    <a:pt x="194" y="93"/>
                  </a:cubicBezTo>
                  <a:cubicBezTo>
                    <a:pt x="194" y="93"/>
                    <a:pt x="193" y="95"/>
                    <a:pt x="194" y="96"/>
                  </a:cubicBezTo>
                  <a:cubicBezTo>
                    <a:pt x="194" y="94"/>
                    <a:pt x="195" y="93"/>
                    <a:pt x="197" y="93"/>
                  </a:cubicBezTo>
                  <a:cubicBezTo>
                    <a:pt x="198" y="93"/>
                    <a:pt x="200" y="93"/>
                    <a:pt x="201" y="93"/>
                  </a:cubicBezTo>
                  <a:cubicBezTo>
                    <a:pt x="203" y="92"/>
                    <a:pt x="205" y="92"/>
                    <a:pt x="207" y="91"/>
                  </a:cubicBezTo>
                  <a:cubicBezTo>
                    <a:pt x="207" y="91"/>
                    <a:pt x="207" y="90"/>
                    <a:pt x="208" y="90"/>
                  </a:cubicBezTo>
                  <a:cubicBezTo>
                    <a:pt x="207" y="90"/>
                    <a:pt x="207" y="89"/>
                    <a:pt x="207" y="88"/>
                  </a:cubicBezTo>
                  <a:close/>
                  <a:moveTo>
                    <a:pt x="182" y="86"/>
                  </a:moveTo>
                  <a:cubicBezTo>
                    <a:pt x="182" y="86"/>
                    <a:pt x="182" y="85"/>
                    <a:pt x="182" y="86"/>
                  </a:cubicBezTo>
                  <a:cubicBezTo>
                    <a:pt x="182" y="85"/>
                    <a:pt x="182" y="85"/>
                    <a:pt x="182" y="85"/>
                  </a:cubicBezTo>
                  <a:cubicBezTo>
                    <a:pt x="182" y="85"/>
                    <a:pt x="182" y="85"/>
                    <a:pt x="182" y="86"/>
                  </a:cubicBezTo>
                  <a:close/>
                  <a:moveTo>
                    <a:pt x="188" y="87"/>
                  </a:moveTo>
                  <a:cubicBezTo>
                    <a:pt x="188" y="87"/>
                    <a:pt x="188" y="88"/>
                    <a:pt x="188" y="88"/>
                  </a:cubicBezTo>
                  <a:cubicBezTo>
                    <a:pt x="188" y="88"/>
                    <a:pt x="188" y="87"/>
                    <a:pt x="188" y="87"/>
                  </a:cubicBezTo>
                  <a:close/>
                  <a:moveTo>
                    <a:pt x="248" y="71"/>
                  </a:moveTo>
                  <a:cubicBezTo>
                    <a:pt x="248" y="72"/>
                    <a:pt x="247" y="73"/>
                    <a:pt x="247" y="74"/>
                  </a:cubicBezTo>
                  <a:cubicBezTo>
                    <a:pt x="246" y="75"/>
                    <a:pt x="243" y="77"/>
                    <a:pt x="242" y="77"/>
                  </a:cubicBezTo>
                  <a:cubicBezTo>
                    <a:pt x="242" y="77"/>
                    <a:pt x="242" y="77"/>
                    <a:pt x="242" y="77"/>
                  </a:cubicBezTo>
                  <a:cubicBezTo>
                    <a:pt x="240" y="78"/>
                    <a:pt x="238" y="78"/>
                    <a:pt x="236" y="78"/>
                  </a:cubicBezTo>
                  <a:cubicBezTo>
                    <a:pt x="235" y="78"/>
                    <a:pt x="235" y="78"/>
                    <a:pt x="234" y="78"/>
                  </a:cubicBezTo>
                  <a:cubicBezTo>
                    <a:pt x="232" y="78"/>
                    <a:pt x="231" y="79"/>
                    <a:pt x="231" y="80"/>
                  </a:cubicBezTo>
                  <a:cubicBezTo>
                    <a:pt x="230" y="79"/>
                    <a:pt x="232" y="77"/>
                    <a:pt x="233" y="77"/>
                  </a:cubicBezTo>
                  <a:cubicBezTo>
                    <a:pt x="232" y="76"/>
                    <a:pt x="229" y="75"/>
                    <a:pt x="228" y="76"/>
                  </a:cubicBezTo>
                  <a:cubicBezTo>
                    <a:pt x="227" y="77"/>
                    <a:pt x="226" y="78"/>
                    <a:pt x="227" y="79"/>
                  </a:cubicBezTo>
                  <a:cubicBezTo>
                    <a:pt x="226" y="79"/>
                    <a:pt x="226" y="80"/>
                    <a:pt x="227" y="80"/>
                  </a:cubicBezTo>
                  <a:cubicBezTo>
                    <a:pt x="228" y="78"/>
                    <a:pt x="230" y="80"/>
                    <a:pt x="229" y="82"/>
                  </a:cubicBezTo>
                  <a:cubicBezTo>
                    <a:pt x="228" y="82"/>
                    <a:pt x="228" y="82"/>
                    <a:pt x="227" y="81"/>
                  </a:cubicBezTo>
                  <a:cubicBezTo>
                    <a:pt x="227" y="82"/>
                    <a:pt x="227" y="82"/>
                    <a:pt x="227" y="82"/>
                  </a:cubicBezTo>
                  <a:cubicBezTo>
                    <a:pt x="227" y="83"/>
                    <a:pt x="227" y="83"/>
                    <a:pt x="227" y="83"/>
                  </a:cubicBezTo>
                  <a:cubicBezTo>
                    <a:pt x="226" y="84"/>
                    <a:pt x="224" y="83"/>
                    <a:pt x="225" y="82"/>
                  </a:cubicBezTo>
                  <a:cubicBezTo>
                    <a:pt x="224" y="82"/>
                    <a:pt x="224" y="81"/>
                    <a:pt x="223" y="81"/>
                  </a:cubicBezTo>
                  <a:cubicBezTo>
                    <a:pt x="224" y="81"/>
                    <a:pt x="224" y="81"/>
                    <a:pt x="224" y="81"/>
                  </a:cubicBezTo>
                  <a:cubicBezTo>
                    <a:pt x="223" y="79"/>
                    <a:pt x="225" y="79"/>
                    <a:pt x="226" y="79"/>
                  </a:cubicBezTo>
                  <a:cubicBezTo>
                    <a:pt x="225" y="77"/>
                    <a:pt x="227" y="75"/>
                    <a:pt x="229" y="74"/>
                  </a:cubicBezTo>
                  <a:cubicBezTo>
                    <a:pt x="229" y="74"/>
                    <a:pt x="229" y="74"/>
                    <a:pt x="229" y="74"/>
                  </a:cubicBezTo>
                  <a:cubicBezTo>
                    <a:pt x="229" y="74"/>
                    <a:pt x="230" y="75"/>
                    <a:pt x="231" y="74"/>
                  </a:cubicBezTo>
                  <a:cubicBezTo>
                    <a:pt x="230" y="72"/>
                    <a:pt x="230" y="70"/>
                    <a:pt x="231" y="68"/>
                  </a:cubicBezTo>
                  <a:cubicBezTo>
                    <a:pt x="231" y="68"/>
                    <a:pt x="231" y="68"/>
                    <a:pt x="231" y="68"/>
                  </a:cubicBezTo>
                  <a:cubicBezTo>
                    <a:pt x="231" y="68"/>
                    <a:pt x="232" y="67"/>
                    <a:pt x="232" y="67"/>
                  </a:cubicBezTo>
                  <a:cubicBezTo>
                    <a:pt x="234" y="66"/>
                    <a:pt x="236" y="64"/>
                    <a:pt x="236" y="61"/>
                  </a:cubicBezTo>
                  <a:cubicBezTo>
                    <a:pt x="236" y="61"/>
                    <a:pt x="236" y="61"/>
                    <a:pt x="237" y="61"/>
                  </a:cubicBezTo>
                  <a:cubicBezTo>
                    <a:pt x="238" y="62"/>
                    <a:pt x="237" y="64"/>
                    <a:pt x="237" y="65"/>
                  </a:cubicBezTo>
                  <a:cubicBezTo>
                    <a:pt x="239" y="64"/>
                    <a:pt x="242" y="65"/>
                    <a:pt x="242" y="68"/>
                  </a:cubicBezTo>
                  <a:cubicBezTo>
                    <a:pt x="241" y="69"/>
                    <a:pt x="240" y="70"/>
                    <a:pt x="239" y="70"/>
                  </a:cubicBezTo>
                  <a:cubicBezTo>
                    <a:pt x="239" y="69"/>
                    <a:pt x="240" y="69"/>
                    <a:pt x="240" y="68"/>
                  </a:cubicBezTo>
                  <a:cubicBezTo>
                    <a:pt x="240" y="67"/>
                    <a:pt x="239" y="66"/>
                    <a:pt x="238" y="66"/>
                  </a:cubicBezTo>
                  <a:cubicBezTo>
                    <a:pt x="237" y="66"/>
                    <a:pt x="235" y="66"/>
                    <a:pt x="234" y="67"/>
                  </a:cubicBezTo>
                  <a:cubicBezTo>
                    <a:pt x="236" y="67"/>
                    <a:pt x="237" y="69"/>
                    <a:pt x="236" y="70"/>
                  </a:cubicBezTo>
                  <a:cubicBezTo>
                    <a:pt x="236" y="70"/>
                    <a:pt x="236" y="70"/>
                    <a:pt x="235" y="70"/>
                  </a:cubicBezTo>
                  <a:cubicBezTo>
                    <a:pt x="236" y="69"/>
                    <a:pt x="235" y="68"/>
                    <a:pt x="234" y="69"/>
                  </a:cubicBezTo>
                  <a:cubicBezTo>
                    <a:pt x="234" y="69"/>
                    <a:pt x="234" y="69"/>
                    <a:pt x="234" y="68"/>
                  </a:cubicBezTo>
                  <a:cubicBezTo>
                    <a:pt x="231" y="69"/>
                    <a:pt x="231" y="73"/>
                    <a:pt x="233" y="75"/>
                  </a:cubicBezTo>
                  <a:cubicBezTo>
                    <a:pt x="234" y="73"/>
                    <a:pt x="237" y="74"/>
                    <a:pt x="237" y="76"/>
                  </a:cubicBezTo>
                  <a:cubicBezTo>
                    <a:pt x="238" y="76"/>
                    <a:pt x="238" y="76"/>
                    <a:pt x="238" y="76"/>
                  </a:cubicBezTo>
                  <a:cubicBezTo>
                    <a:pt x="238" y="75"/>
                    <a:pt x="238" y="75"/>
                    <a:pt x="238" y="75"/>
                  </a:cubicBezTo>
                  <a:cubicBezTo>
                    <a:pt x="239" y="74"/>
                    <a:pt x="241" y="74"/>
                    <a:pt x="242" y="74"/>
                  </a:cubicBezTo>
                  <a:cubicBezTo>
                    <a:pt x="242" y="74"/>
                    <a:pt x="242" y="74"/>
                    <a:pt x="242" y="74"/>
                  </a:cubicBezTo>
                  <a:cubicBezTo>
                    <a:pt x="243" y="74"/>
                    <a:pt x="243" y="74"/>
                    <a:pt x="244" y="73"/>
                  </a:cubicBezTo>
                  <a:cubicBezTo>
                    <a:pt x="242" y="72"/>
                    <a:pt x="243" y="71"/>
                    <a:pt x="244" y="70"/>
                  </a:cubicBezTo>
                  <a:cubicBezTo>
                    <a:pt x="245" y="69"/>
                    <a:pt x="246" y="69"/>
                    <a:pt x="247" y="68"/>
                  </a:cubicBezTo>
                  <a:cubicBezTo>
                    <a:pt x="247" y="69"/>
                    <a:pt x="248" y="70"/>
                    <a:pt x="248" y="71"/>
                  </a:cubicBezTo>
                  <a:close/>
                  <a:moveTo>
                    <a:pt x="227" y="81"/>
                  </a:moveTo>
                  <a:cubicBezTo>
                    <a:pt x="226" y="81"/>
                    <a:pt x="226" y="81"/>
                    <a:pt x="226" y="80"/>
                  </a:cubicBezTo>
                  <a:cubicBezTo>
                    <a:pt x="226" y="81"/>
                    <a:pt x="226" y="81"/>
                    <a:pt x="226" y="81"/>
                  </a:cubicBezTo>
                  <a:cubicBezTo>
                    <a:pt x="226" y="81"/>
                    <a:pt x="227" y="81"/>
                    <a:pt x="227" y="81"/>
                  </a:cubicBezTo>
                  <a:close/>
                  <a:moveTo>
                    <a:pt x="200" y="70"/>
                  </a:moveTo>
                  <a:cubicBezTo>
                    <a:pt x="201" y="69"/>
                    <a:pt x="202" y="69"/>
                    <a:pt x="202" y="69"/>
                  </a:cubicBezTo>
                  <a:cubicBezTo>
                    <a:pt x="203" y="69"/>
                    <a:pt x="204" y="68"/>
                    <a:pt x="206" y="68"/>
                  </a:cubicBezTo>
                  <a:cubicBezTo>
                    <a:pt x="205" y="68"/>
                    <a:pt x="205" y="68"/>
                    <a:pt x="205" y="68"/>
                  </a:cubicBezTo>
                  <a:cubicBezTo>
                    <a:pt x="207" y="69"/>
                    <a:pt x="210" y="68"/>
                    <a:pt x="211" y="66"/>
                  </a:cubicBezTo>
                  <a:cubicBezTo>
                    <a:pt x="211" y="66"/>
                    <a:pt x="211" y="66"/>
                    <a:pt x="211" y="66"/>
                  </a:cubicBezTo>
                  <a:cubicBezTo>
                    <a:pt x="212" y="68"/>
                    <a:pt x="211" y="69"/>
                    <a:pt x="210" y="69"/>
                  </a:cubicBezTo>
                  <a:cubicBezTo>
                    <a:pt x="211" y="70"/>
                    <a:pt x="212" y="70"/>
                    <a:pt x="213" y="71"/>
                  </a:cubicBezTo>
                  <a:cubicBezTo>
                    <a:pt x="214" y="71"/>
                    <a:pt x="217" y="71"/>
                    <a:pt x="217" y="69"/>
                  </a:cubicBezTo>
                  <a:cubicBezTo>
                    <a:pt x="217" y="69"/>
                    <a:pt x="217" y="69"/>
                    <a:pt x="217" y="69"/>
                  </a:cubicBezTo>
                  <a:cubicBezTo>
                    <a:pt x="217" y="69"/>
                    <a:pt x="217" y="69"/>
                    <a:pt x="218" y="68"/>
                  </a:cubicBezTo>
                  <a:cubicBezTo>
                    <a:pt x="218" y="68"/>
                    <a:pt x="218" y="67"/>
                    <a:pt x="218" y="66"/>
                  </a:cubicBezTo>
                  <a:cubicBezTo>
                    <a:pt x="219" y="66"/>
                    <a:pt x="220" y="66"/>
                    <a:pt x="219" y="65"/>
                  </a:cubicBezTo>
                  <a:cubicBezTo>
                    <a:pt x="219" y="65"/>
                    <a:pt x="218" y="66"/>
                    <a:pt x="217" y="65"/>
                  </a:cubicBezTo>
                  <a:cubicBezTo>
                    <a:pt x="217" y="65"/>
                    <a:pt x="217" y="65"/>
                    <a:pt x="217" y="65"/>
                  </a:cubicBezTo>
                  <a:cubicBezTo>
                    <a:pt x="216" y="63"/>
                    <a:pt x="218" y="63"/>
                    <a:pt x="219" y="64"/>
                  </a:cubicBezTo>
                  <a:cubicBezTo>
                    <a:pt x="220" y="63"/>
                    <a:pt x="221" y="63"/>
                    <a:pt x="221" y="63"/>
                  </a:cubicBezTo>
                  <a:cubicBezTo>
                    <a:pt x="223" y="64"/>
                    <a:pt x="222" y="66"/>
                    <a:pt x="221" y="66"/>
                  </a:cubicBezTo>
                  <a:cubicBezTo>
                    <a:pt x="222" y="67"/>
                    <a:pt x="220" y="69"/>
                    <a:pt x="219" y="68"/>
                  </a:cubicBezTo>
                  <a:cubicBezTo>
                    <a:pt x="218" y="70"/>
                    <a:pt x="216" y="72"/>
                    <a:pt x="213" y="72"/>
                  </a:cubicBezTo>
                  <a:cubicBezTo>
                    <a:pt x="215" y="73"/>
                    <a:pt x="215" y="75"/>
                    <a:pt x="215" y="76"/>
                  </a:cubicBezTo>
                  <a:cubicBezTo>
                    <a:pt x="215" y="77"/>
                    <a:pt x="215" y="78"/>
                    <a:pt x="214" y="79"/>
                  </a:cubicBezTo>
                  <a:cubicBezTo>
                    <a:pt x="213" y="81"/>
                    <a:pt x="210" y="84"/>
                    <a:pt x="207" y="84"/>
                  </a:cubicBezTo>
                  <a:cubicBezTo>
                    <a:pt x="206" y="84"/>
                    <a:pt x="206" y="84"/>
                    <a:pt x="205" y="84"/>
                  </a:cubicBezTo>
                  <a:cubicBezTo>
                    <a:pt x="205" y="83"/>
                    <a:pt x="204" y="82"/>
                    <a:pt x="204" y="81"/>
                  </a:cubicBezTo>
                  <a:cubicBezTo>
                    <a:pt x="205" y="81"/>
                    <a:pt x="205" y="81"/>
                    <a:pt x="206" y="81"/>
                  </a:cubicBezTo>
                  <a:cubicBezTo>
                    <a:pt x="204" y="80"/>
                    <a:pt x="205" y="76"/>
                    <a:pt x="207" y="77"/>
                  </a:cubicBezTo>
                  <a:cubicBezTo>
                    <a:pt x="207" y="77"/>
                    <a:pt x="207" y="78"/>
                    <a:pt x="206" y="78"/>
                  </a:cubicBezTo>
                  <a:cubicBezTo>
                    <a:pt x="205" y="79"/>
                    <a:pt x="206" y="81"/>
                    <a:pt x="207" y="81"/>
                  </a:cubicBezTo>
                  <a:cubicBezTo>
                    <a:pt x="208" y="81"/>
                    <a:pt x="208" y="81"/>
                    <a:pt x="209" y="81"/>
                  </a:cubicBezTo>
                  <a:cubicBezTo>
                    <a:pt x="209" y="81"/>
                    <a:pt x="209" y="81"/>
                    <a:pt x="210" y="81"/>
                  </a:cubicBezTo>
                  <a:cubicBezTo>
                    <a:pt x="211" y="80"/>
                    <a:pt x="212" y="79"/>
                    <a:pt x="213" y="78"/>
                  </a:cubicBezTo>
                  <a:cubicBezTo>
                    <a:pt x="213" y="77"/>
                    <a:pt x="213" y="76"/>
                    <a:pt x="213" y="75"/>
                  </a:cubicBezTo>
                  <a:cubicBezTo>
                    <a:pt x="213" y="75"/>
                    <a:pt x="213" y="74"/>
                    <a:pt x="213" y="74"/>
                  </a:cubicBezTo>
                  <a:cubicBezTo>
                    <a:pt x="212" y="74"/>
                    <a:pt x="211" y="72"/>
                    <a:pt x="211" y="72"/>
                  </a:cubicBezTo>
                  <a:cubicBezTo>
                    <a:pt x="211" y="72"/>
                    <a:pt x="210" y="71"/>
                    <a:pt x="209" y="71"/>
                  </a:cubicBezTo>
                  <a:cubicBezTo>
                    <a:pt x="209" y="71"/>
                    <a:pt x="209" y="72"/>
                    <a:pt x="209" y="72"/>
                  </a:cubicBezTo>
                  <a:cubicBezTo>
                    <a:pt x="208" y="73"/>
                    <a:pt x="207" y="72"/>
                    <a:pt x="206" y="72"/>
                  </a:cubicBezTo>
                  <a:cubicBezTo>
                    <a:pt x="206" y="72"/>
                    <a:pt x="205" y="71"/>
                    <a:pt x="205" y="71"/>
                  </a:cubicBezTo>
                  <a:cubicBezTo>
                    <a:pt x="205" y="71"/>
                    <a:pt x="205" y="71"/>
                    <a:pt x="205" y="71"/>
                  </a:cubicBezTo>
                  <a:cubicBezTo>
                    <a:pt x="206" y="73"/>
                    <a:pt x="203" y="74"/>
                    <a:pt x="201" y="74"/>
                  </a:cubicBezTo>
                  <a:cubicBezTo>
                    <a:pt x="201" y="73"/>
                    <a:pt x="200" y="71"/>
                    <a:pt x="200" y="70"/>
                  </a:cubicBezTo>
                  <a:close/>
                  <a:moveTo>
                    <a:pt x="207" y="88"/>
                  </a:moveTo>
                  <a:cubicBezTo>
                    <a:pt x="207" y="88"/>
                    <a:pt x="209" y="87"/>
                    <a:pt x="209" y="87"/>
                  </a:cubicBezTo>
                  <a:cubicBezTo>
                    <a:pt x="209" y="87"/>
                    <a:pt x="210" y="87"/>
                    <a:pt x="210" y="87"/>
                  </a:cubicBezTo>
                  <a:cubicBezTo>
                    <a:pt x="210" y="87"/>
                    <a:pt x="210" y="87"/>
                    <a:pt x="210" y="87"/>
                  </a:cubicBezTo>
                  <a:cubicBezTo>
                    <a:pt x="212" y="86"/>
                    <a:pt x="213" y="86"/>
                    <a:pt x="215" y="85"/>
                  </a:cubicBezTo>
                  <a:cubicBezTo>
                    <a:pt x="215" y="84"/>
                    <a:pt x="216" y="84"/>
                    <a:pt x="217" y="83"/>
                  </a:cubicBezTo>
                  <a:cubicBezTo>
                    <a:pt x="218" y="82"/>
                    <a:pt x="219" y="80"/>
                    <a:pt x="220" y="78"/>
                  </a:cubicBezTo>
                  <a:cubicBezTo>
                    <a:pt x="220" y="78"/>
                    <a:pt x="219" y="78"/>
                    <a:pt x="219" y="77"/>
                  </a:cubicBezTo>
                  <a:cubicBezTo>
                    <a:pt x="220" y="77"/>
                    <a:pt x="219" y="76"/>
                    <a:pt x="219" y="75"/>
                  </a:cubicBezTo>
                  <a:cubicBezTo>
                    <a:pt x="218" y="75"/>
                    <a:pt x="217" y="75"/>
                    <a:pt x="216" y="74"/>
                  </a:cubicBezTo>
                  <a:cubicBezTo>
                    <a:pt x="218" y="73"/>
                    <a:pt x="221" y="74"/>
                    <a:pt x="221" y="77"/>
                  </a:cubicBezTo>
                  <a:cubicBezTo>
                    <a:pt x="221" y="76"/>
                    <a:pt x="222" y="74"/>
                    <a:pt x="222" y="73"/>
                  </a:cubicBezTo>
                  <a:cubicBezTo>
                    <a:pt x="222" y="73"/>
                    <a:pt x="222" y="73"/>
                    <a:pt x="222" y="73"/>
                  </a:cubicBezTo>
                  <a:cubicBezTo>
                    <a:pt x="222" y="72"/>
                    <a:pt x="222" y="72"/>
                    <a:pt x="222" y="72"/>
                  </a:cubicBezTo>
                  <a:cubicBezTo>
                    <a:pt x="222" y="71"/>
                    <a:pt x="222" y="71"/>
                    <a:pt x="222" y="71"/>
                  </a:cubicBezTo>
                  <a:cubicBezTo>
                    <a:pt x="223" y="69"/>
                    <a:pt x="223" y="67"/>
                    <a:pt x="224" y="65"/>
                  </a:cubicBezTo>
                  <a:cubicBezTo>
                    <a:pt x="226" y="62"/>
                    <a:pt x="228" y="59"/>
                    <a:pt x="232" y="58"/>
                  </a:cubicBezTo>
                  <a:cubicBezTo>
                    <a:pt x="234" y="57"/>
                    <a:pt x="237" y="57"/>
                    <a:pt x="239" y="56"/>
                  </a:cubicBezTo>
                  <a:cubicBezTo>
                    <a:pt x="239" y="56"/>
                    <a:pt x="239" y="55"/>
                    <a:pt x="239" y="55"/>
                  </a:cubicBezTo>
                  <a:cubicBezTo>
                    <a:pt x="239" y="55"/>
                    <a:pt x="239" y="55"/>
                    <a:pt x="240" y="55"/>
                  </a:cubicBezTo>
                  <a:cubicBezTo>
                    <a:pt x="240" y="55"/>
                    <a:pt x="239" y="55"/>
                    <a:pt x="239" y="55"/>
                  </a:cubicBezTo>
                  <a:cubicBezTo>
                    <a:pt x="240" y="55"/>
                    <a:pt x="240" y="54"/>
                    <a:pt x="240" y="54"/>
                  </a:cubicBezTo>
                  <a:cubicBezTo>
                    <a:pt x="241" y="56"/>
                    <a:pt x="240" y="57"/>
                    <a:pt x="239" y="58"/>
                  </a:cubicBezTo>
                  <a:cubicBezTo>
                    <a:pt x="241" y="58"/>
                    <a:pt x="242" y="59"/>
                    <a:pt x="244" y="59"/>
                  </a:cubicBezTo>
                  <a:cubicBezTo>
                    <a:pt x="244" y="60"/>
                    <a:pt x="244" y="61"/>
                    <a:pt x="245" y="62"/>
                  </a:cubicBezTo>
                  <a:cubicBezTo>
                    <a:pt x="242" y="60"/>
                    <a:pt x="239" y="59"/>
                    <a:pt x="236" y="59"/>
                  </a:cubicBezTo>
                  <a:cubicBezTo>
                    <a:pt x="234" y="59"/>
                    <a:pt x="231" y="60"/>
                    <a:pt x="229" y="62"/>
                  </a:cubicBezTo>
                  <a:cubicBezTo>
                    <a:pt x="229" y="62"/>
                    <a:pt x="228" y="63"/>
                    <a:pt x="227" y="63"/>
                  </a:cubicBezTo>
                  <a:cubicBezTo>
                    <a:pt x="227" y="63"/>
                    <a:pt x="227" y="63"/>
                    <a:pt x="227" y="63"/>
                  </a:cubicBezTo>
                  <a:cubicBezTo>
                    <a:pt x="226" y="64"/>
                    <a:pt x="226" y="65"/>
                    <a:pt x="225" y="66"/>
                  </a:cubicBezTo>
                  <a:cubicBezTo>
                    <a:pt x="225" y="67"/>
                    <a:pt x="224" y="67"/>
                    <a:pt x="225" y="68"/>
                  </a:cubicBezTo>
                  <a:cubicBezTo>
                    <a:pt x="224" y="68"/>
                    <a:pt x="224" y="67"/>
                    <a:pt x="224" y="67"/>
                  </a:cubicBezTo>
                  <a:cubicBezTo>
                    <a:pt x="224" y="68"/>
                    <a:pt x="224" y="69"/>
                    <a:pt x="224" y="70"/>
                  </a:cubicBezTo>
                  <a:cubicBezTo>
                    <a:pt x="224" y="69"/>
                    <a:pt x="227" y="68"/>
                    <a:pt x="228" y="69"/>
                  </a:cubicBezTo>
                  <a:cubicBezTo>
                    <a:pt x="228" y="69"/>
                    <a:pt x="228" y="69"/>
                    <a:pt x="228" y="69"/>
                  </a:cubicBezTo>
                  <a:cubicBezTo>
                    <a:pt x="225" y="70"/>
                    <a:pt x="224" y="72"/>
                    <a:pt x="223" y="73"/>
                  </a:cubicBezTo>
                  <a:cubicBezTo>
                    <a:pt x="223" y="74"/>
                    <a:pt x="223" y="74"/>
                    <a:pt x="224" y="74"/>
                  </a:cubicBezTo>
                  <a:cubicBezTo>
                    <a:pt x="223" y="74"/>
                    <a:pt x="223" y="74"/>
                    <a:pt x="223" y="75"/>
                  </a:cubicBezTo>
                  <a:cubicBezTo>
                    <a:pt x="223" y="75"/>
                    <a:pt x="223" y="75"/>
                    <a:pt x="223" y="75"/>
                  </a:cubicBezTo>
                  <a:cubicBezTo>
                    <a:pt x="221" y="78"/>
                    <a:pt x="221" y="81"/>
                    <a:pt x="219" y="84"/>
                  </a:cubicBezTo>
                  <a:cubicBezTo>
                    <a:pt x="220" y="83"/>
                    <a:pt x="222" y="84"/>
                    <a:pt x="221" y="85"/>
                  </a:cubicBezTo>
                  <a:cubicBezTo>
                    <a:pt x="220" y="84"/>
                    <a:pt x="218" y="85"/>
                    <a:pt x="217" y="86"/>
                  </a:cubicBezTo>
                  <a:cubicBezTo>
                    <a:pt x="216" y="86"/>
                    <a:pt x="215" y="87"/>
                    <a:pt x="214" y="88"/>
                  </a:cubicBezTo>
                  <a:cubicBezTo>
                    <a:pt x="212" y="89"/>
                    <a:pt x="210" y="90"/>
                    <a:pt x="208" y="90"/>
                  </a:cubicBezTo>
                  <a:cubicBezTo>
                    <a:pt x="208" y="90"/>
                    <a:pt x="208" y="90"/>
                    <a:pt x="208" y="90"/>
                  </a:cubicBezTo>
                  <a:cubicBezTo>
                    <a:pt x="207" y="90"/>
                    <a:pt x="207" y="89"/>
                    <a:pt x="207" y="88"/>
                  </a:cubicBezTo>
                  <a:close/>
                  <a:moveTo>
                    <a:pt x="223" y="70"/>
                  </a:moveTo>
                  <a:cubicBezTo>
                    <a:pt x="224" y="70"/>
                    <a:pt x="223" y="70"/>
                    <a:pt x="224" y="70"/>
                  </a:cubicBezTo>
                  <a:cubicBezTo>
                    <a:pt x="224" y="70"/>
                    <a:pt x="224" y="70"/>
                    <a:pt x="223" y="70"/>
                  </a:cubicBezTo>
                  <a:cubicBezTo>
                    <a:pt x="223" y="70"/>
                    <a:pt x="223" y="70"/>
                    <a:pt x="223" y="70"/>
                  </a:cubicBezTo>
                  <a:close/>
                  <a:moveTo>
                    <a:pt x="220" y="75"/>
                  </a:moveTo>
                  <a:cubicBezTo>
                    <a:pt x="220" y="75"/>
                    <a:pt x="221" y="75"/>
                    <a:pt x="221" y="75"/>
                  </a:cubicBezTo>
                  <a:cubicBezTo>
                    <a:pt x="221" y="76"/>
                    <a:pt x="220" y="75"/>
                    <a:pt x="220" y="75"/>
                  </a:cubicBezTo>
                  <a:close/>
                  <a:moveTo>
                    <a:pt x="164" y="103"/>
                  </a:moveTo>
                  <a:cubicBezTo>
                    <a:pt x="164" y="104"/>
                    <a:pt x="163" y="105"/>
                    <a:pt x="163" y="106"/>
                  </a:cubicBezTo>
                  <a:cubicBezTo>
                    <a:pt x="162" y="107"/>
                    <a:pt x="159" y="109"/>
                    <a:pt x="158" y="109"/>
                  </a:cubicBezTo>
                  <a:cubicBezTo>
                    <a:pt x="158" y="109"/>
                    <a:pt x="158" y="109"/>
                    <a:pt x="158" y="109"/>
                  </a:cubicBezTo>
                  <a:cubicBezTo>
                    <a:pt x="156" y="110"/>
                    <a:pt x="154" y="110"/>
                    <a:pt x="152" y="110"/>
                  </a:cubicBezTo>
                  <a:cubicBezTo>
                    <a:pt x="151" y="110"/>
                    <a:pt x="151" y="109"/>
                    <a:pt x="150" y="109"/>
                  </a:cubicBezTo>
                  <a:cubicBezTo>
                    <a:pt x="148" y="110"/>
                    <a:pt x="147" y="111"/>
                    <a:pt x="147" y="111"/>
                  </a:cubicBezTo>
                  <a:cubicBezTo>
                    <a:pt x="146" y="110"/>
                    <a:pt x="148" y="109"/>
                    <a:pt x="149" y="108"/>
                  </a:cubicBezTo>
                  <a:cubicBezTo>
                    <a:pt x="148" y="107"/>
                    <a:pt x="145" y="107"/>
                    <a:pt x="144" y="108"/>
                  </a:cubicBezTo>
                  <a:cubicBezTo>
                    <a:pt x="143" y="109"/>
                    <a:pt x="142" y="109"/>
                    <a:pt x="143" y="111"/>
                  </a:cubicBezTo>
                  <a:cubicBezTo>
                    <a:pt x="142" y="111"/>
                    <a:pt x="142" y="111"/>
                    <a:pt x="142" y="111"/>
                  </a:cubicBezTo>
                  <a:cubicBezTo>
                    <a:pt x="144" y="109"/>
                    <a:pt x="146" y="112"/>
                    <a:pt x="145" y="113"/>
                  </a:cubicBezTo>
                  <a:cubicBezTo>
                    <a:pt x="144" y="113"/>
                    <a:pt x="144" y="113"/>
                    <a:pt x="143" y="113"/>
                  </a:cubicBezTo>
                  <a:cubicBezTo>
                    <a:pt x="143" y="113"/>
                    <a:pt x="143" y="113"/>
                    <a:pt x="143" y="114"/>
                  </a:cubicBezTo>
                  <a:cubicBezTo>
                    <a:pt x="143" y="114"/>
                    <a:pt x="143" y="114"/>
                    <a:pt x="143" y="115"/>
                  </a:cubicBezTo>
                  <a:cubicBezTo>
                    <a:pt x="142" y="116"/>
                    <a:pt x="140" y="115"/>
                    <a:pt x="141" y="113"/>
                  </a:cubicBezTo>
                  <a:cubicBezTo>
                    <a:pt x="140" y="113"/>
                    <a:pt x="140" y="113"/>
                    <a:pt x="139" y="112"/>
                  </a:cubicBezTo>
                  <a:cubicBezTo>
                    <a:pt x="140" y="112"/>
                    <a:pt x="140" y="112"/>
                    <a:pt x="140" y="112"/>
                  </a:cubicBezTo>
                  <a:cubicBezTo>
                    <a:pt x="139" y="111"/>
                    <a:pt x="141" y="110"/>
                    <a:pt x="142" y="111"/>
                  </a:cubicBezTo>
                  <a:cubicBezTo>
                    <a:pt x="141" y="108"/>
                    <a:pt x="143" y="106"/>
                    <a:pt x="145" y="106"/>
                  </a:cubicBezTo>
                  <a:cubicBezTo>
                    <a:pt x="145" y="106"/>
                    <a:pt x="145" y="106"/>
                    <a:pt x="145" y="106"/>
                  </a:cubicBezTo>
                  <a:cubicBezTo>
                    <a:pt x="145" y="105"/>
                    <a:pt x="146" y="106"/>
                    <a:pt x="146" y="106"/>
                  </a:cubicBezTo>
                  <a:cubicBezTo>
                    <a:pt x="146" y="103"/>
                    <a:pt x="146" y="101"/>
                    <a:pt x="147" y="99"/>
                  </a:cubicBezTo>
                  <a:cubicBezTo>
                    <a:pt x="147" y="99"/>
                    <a:pt x="147" y="100"/>
                    <a:pt x="147" y="100"/>
                  </a:cubicBezTo>
                  <a:cubicBezTo>
                    <a:pt x="147" y="99"/>
                    <a:pt x="148" y="99"/>
                    <a:pt x="148" y="98"/>
                  </a:cubicBezTo>
                  <a:cubicBezTo>
                    <a:pt x="150" y="97"/>
                    <a:pt x="152" y="95"/>
                    <a:pt x="152" y="93"/>
                  </a:cubicBezTo>
                  <a:cubicBezTo>
                    <a:pt x="152" y="93"/>
                    <a:pt x="152" y="93"/>
                    <a:pt x="152" y="93"/>
                  </a:cubicBezTo>
                  <a:cubicBezTo>
                    <a:pt x="154" y="94"/>
                    <a:pt x="153" y="95"/>
                    <a:pt x="153" y="96"/>
                  </a:cubicBezTo>
                  <a:cubicBezTo>
                    <a:pt x="155" y="95"/>
                    <a:pt x="158" y="97"/>
                    <a:pt x="157" y="100"/>
                  </a:cubicBezTo>
                  <a:cubicBezTo>
                    <a:pt x="157" y="100"/>
                    <a:pt x="156" y="102"/>
                    <a:pt x="155" y="101"/>
                  </a:cubicBezTo>
                  <a:cubicBezTo>
                    <a:pt x="155" y="101"/>
                    <a:pt x="156" y="100"/>
                    <a:pt x="156" y="100"/>
                  </a:cubicBezTo>
                  <a:cubicBezTo>
                    <a:pt x="156" y="98"/>
                    <a:pt x="155" y="98"/>
                    <a:pt x="154" y="98"/>
                  </a:cubicBezTo>
                  <a:cubicBezTo>
                    <a:pt x="153" y="97"/>
                    <a:pt x="151" y="98"/>
                    <a:pt x="150" y="99"/>
                  </a:cubicBezTo>
                  <a:cubicBezTo>
                    <a:pt x="152" y="98"/>
                    <a:pt x="153" y="101"/>
                    <a:pt x="152" y="101"/>
                  </a:cubicBezTo>
                  <a:cubicBezTo>
                    <a:pt x="152" y="101"/>
                    <a:pt x="151" y="101"/>
                    <a:pt x="151" y="101"/>
                  </a:cubicBezTo>
                  <a:cubicBezTo>
                    <a:pt x="152" y="100"/>
                    <a:pt x="151" y="100"/>
                    <a:pt x="150" y="100"/>
                  </a:cubicBezTo>
                  <a:cubicBezTo>
                    <a:pt x="150" y="100"/>
                    <a:pt x="150" y="100"/>
                    <a:pt x="150" y="100"/>
                  </a:cubicBezTo>
                  <a:cubicBezTo>
                    <a:pt x="147" y="100"/>
                    <a:pt x="147" y="104"/>
                    <a:pt x="149" y="106"/>
                  </a:cubicBezTo>
                  <a:cubicBezTo>
                    <a:pt x="150" y="104"/>
                    <a:pt x="153" y="106"/>
                    <a:pt x="153" y="107"/>
                  </a:cubicBezTo>
                  <a:cubicBezTo>
                    <a:pt x="154" y="107"/>
                    <a:pt x="154" y="107"/>
                    <a:pt x="154" y="107"/>
                  </a:cubicBezTo>
                  <a:cubicBezTo>
                    <a:pt x="154" y="107"/>
                    <a:pt x="154" y="107"/>
                    <a:pt x="154" y="106"/>
                  </a:cubicBezTo>
                  <a:cubicBezTo>
                    <a:pt x="155" y="105"/>
                    <a:pt x="157" y="106"/>
                    <a:pt x="158" y="106"/>
                  </a:cubicBezTo>
                  <a:cubicBezTo>
                    <a:pt x="158" y="106"/>
                    <a:pt x="158" y="105"/>
                    <a:pt x="158" y="106"/>
                  </a:cubicBezTo>
                  <a:cubicBezTo>
                    <a:pt x="159" y="105"/>
                    <a:pt x="159" y="105"/>
                    <a:pt x="160" y="105"/>
                  </a:cubicBezTo>
                  <a:cubicBezTo>
                    <a:pt x="158" y="104"/>
                    <a:pt x="159" y="102"/>
                    <a:pt x="160" y="102"/>
                  </a:cubicBezTo>
                  <a:cubicBezTo>
                    <a:pt x="161" y="101"/>
                    <a:pt x="162" y="100"/>
                    <a:pt x="163" y="100"/>
                  </a:cubicBezTo>
                  <a:cubicBezTo>
                    <a:pt x="163" y="101"/>
                    <a:pt x="164" y="102"/>
                    <a:pt x="164" y="103"/>
                  </a:cubicBezTo>
                  <a:close/>
                  <a:moveTo>
                    <a:pt x="143" y="112"/>
                  </a:moveTo>
                  <a:cubicBezTo>
                    <a:pt x="142" y="112"/>
                    <a:pt x="142" y="112"/>
                    <a:pt x="142" y="112"/>
                  </a:cubicBezTo>
                  <a:cubicBezTo>
                    <a:pt x="142" y="112"/>
                    <a:pt x="142" y="112"/>
                    <a:pt x="142" y="113"/>
                  </a:cubicBezTo>
                  <a:cubicBezTo>
                    <a:pt x="142" y="112"/>
                    <a:pt x="143" y="113"/>
                    <a:pt x="143" y="112"/>
                  </a:cubicBezTo>
                  <a:close/>
                  <a:moveTo>
                    <a:pt x="116" y="101"/>
                  </a:moveTo>
                  <a:cubicBezTo>
                    <a:pt x="117" y="101"/>
                    <a:pt x="118" y="101"/>
                    <a:pt x="118" y="100"/>
                  </a:cubicBezTo>
                  <a:cubicBezTo>
                    <a:pt x="119" y="100"/>
                    <a:pt x="120" y="100"/>
                    <a:pt x="122" y="100"/>
                  </a:cubicBezTo>
                  <a:cubicBezTo>
                    <a:pt x="121" y="100"/>
                    <a:pt x="121" y="100"/>
                    <a:pt x="121" y="100"/>
                  </a:cubicBezTo>
                  <a:cubicBezTo>
                    <a:pt x="123" y="100"/>
                    <a:pt x="126" y="100"/>
                    <a:pt x="127" y="98"/>
                  </a:cubicBezTo>
                  <a:cubicBezTo>
                    <a:pt x="127" y="98"/>
                    <a:pt x="127" y="98"/>
                    <a:pt x="127" y="98"/>
                  </a:cubicBezTo>
                  <a:cubicBezTo>
                    <a:pt x="128" y="99"/>
                    <a:pt x="127" y="101"/>
                    <a:pt x="126" y="101"/>
                  </a:cubicBezTo>
                  <a:cubicBezTo>
                    <a:pt x="127" y="101"/>
                    <a:pt x="128" y="102"/>
                    <a:pt x="128" y="102"/>
                  </a:cubicBezTo>
                  <a:cubicBezTo>
                    <a:pt x="130" y="102"/>
                    <a:pt x="133" y="102"/>
                    <a:pt x="133" y="101"/>
                  </a:cubicBezTo>
                  <a:cubicBezTo>
                    <a:pt x="133" y="101"/>
                    <a:pt x="133" y="101"/>
                    <a:pt x="133" y="101"/>
                  </a:cubicBezTo>
                  <a:cubicBezTo>
                    <a:pt x="133" y="100"/>
                    <a:pt x="133" y="100"/>
                    <a:pt x="134" y="100"/>
                  </a:cubicBezTo>
                  <a:cubicBezTo>
                    <a:pt x="134" y="99"/>
                    <a:pt x="134" y="98"/>
                    <a:pt x="134" y="98"/>
                  </a:cubicBezTo>
                  <a:cubicBezTo>
                    <a:pt x="135" y="97"/>
                    <a:pt x="135" y="97"/>
                    <a:pt x="135" y="97"/>
                  </a:cubicBezTo>
                  <a:cubicBezTo>
                    <a:pt x="135" y="97"/>
                    <a:pt x="134" y="98"/>
                    <a:pt x="133" y="97"/>
                  </a:cubicBezTo>
                  <a:cubicBezTo>
                    <a:pt x="133" y="97"/>
                    <a:pt x="133" y="97"/>
                    <a:pt x="133" y="97"/>
                  </a:cubicBezTo>
                  <a:cubicBezTo>
                    <a:pt x="132" y="95"/>
                    <a:pt x="134" y="94"/>
                    <a:pt x="135" y="95"/>
                  </a:cubicBezTo>
                  <a:cubicBezTo>
                    <a:pt x="136" y="94"/>
                    <a:pt x="137" y="95"/>
                    <a:pt x="137" y="95"/>
                  </a:cubicBezTo>
                  <a:cubicBezTo>
                    <a:pt x="138" y="96"/>
                    <a:pt x="138" y="97"/>
                    <a:pt x="137" y="97"/>
                  </a:cubicBezTo>
                  <a:cubicBezTo>
                    <a:pt x="138" y="99"/>
                    <a:pt x="136" y="100"/>
                    <a:pt x="135" y="99"/>
                  </a:cubicBezTo>
                  <a:cubicBezTo>
                    <a:pt x="134" y="102"/>
                    <a:pt x="132" y="104"/>
                    <a:pt x="129" y="103"/>
                  </a:cubicBezTo>
                  <a:cubicBezTo>
                    <a:pt x="131" y="104"/>
                    <a:pt x="131" y="106"/>
                    <a:pt x="131" y="108"/>
                  </a:cubicBezTo>
                  <a:cubicBezTo>
                    <a:pt x="131" y="108"/>
                    <a:pt x="131" y="110"/>
                    <a:pt x="130" y="111"/>
                  </a:cubicBezTo>
                  <a:cubicBezTo>
                    <a:pt x="129" y="113"/>
                    <a:pt x="126" y="115"/>
                    <a:pt x="123" y="115"/>
                  </a:cubicBezTo>
                  <a:cubicBezTo>
                    <a:pt x="122" y="116"/>
                    <a:pt x="122" y="115"/>
                    <a:pt x="121" y="115"/>
                  </a:cubicBezTo>
                  <a:cubicBezTo>
                    <a:pt x="121" y="114"/>
                    <a:pt x="120" y="113"/>
                    <a:pt x="120" y="112"/>
                  </a:cubicBezTo>
                  <a:cubicBezTo>
                    <a:pt x="120" y="113"/>
                    <a:pt x="121" y="113"/>
                    <a:pt x="121" y="113"/>
                  </a:cubicBezTo>
                  <a:cubicBezTo>
                    <a:pt x="120" y="111"/>
                    <a:pt x="121" y="107"/>
                    <a:pt x="123" y="108"/>
                  </a:cubicBezTo>
                  <a:cubicBezTo>
                    <a:pt x="123" y="109"/>
                    <a:pt x="123" y="109"/>
                    <a:pt x="122" y="109"/>
                  </a:cubicBezTo>
                  <a:cubicBezTo>
                    <a:pt x="121" y="110"/>
                    <a:pt x="122" y="112"/>
                    <a:pt x="123" y="113"/>
                  </a:cubicBezTo>
                  <a:cubicBezTo>
                    <a:pt x="124" y="112"/>
                    <a:pt x="124" y="113"/>
                    <a:pt x="125" y="113"/>
                  </a:cubicBezTo>
                  <a:cubicBezTo>
                    <a:pt x="125" y="113"/>
                    <a:pt x="125" y="112"/>
                    <a:pt x="126" y="113"/>
                  </a:cubicBezTo>
                  <a:cubicBezTo>
                    <a:pt x="127" y="112"/>
                    <a:pt x="128" y="111"/>
                    <a:pt x="129" y="110"/>
                  </a:cubicBezTo>
                  <a:cubicBezTo>
                    <a:pt x="129" y="109"/>
                    <a:pt x="129" y="107"/>
                    <a:pt x="129" y="107"/>
                  </a:cubicBezTo>
                  <a:cubicBezTo>
                    <a:pt x="129" y="106"/>
                    <a:pt x="129" y="106"/>
                    <a:pt x="129" y="106"/>
                  </a:cubicBezTo>
                  <a:cubicBezTo>
                    <a:pt x="128" y="105"/>
                    <a:pt x="127" y="104"/>
                    <a:pt x="127" y="104"/>
                  </a:cubicBezTo>
                  <a:cubicBezTo>
                    <a:pt x="127" y="103"/>
                    <a:pt x="126" y="103"/>
                    <a:pt x="125" y="103"/>
                  </a:cubicBezTo>
                  <a:cubicBezTo>
                    <a:pt x="125" y="103"/>
                    <a:pt x="125" y="103"/>
                    <a:pt x="125" y="103"/>
                  </a:cubicBezTo>
                  <a:cubicBezTo>
                    <a:pt x="124" y="104"/>
                    <a:pt x="123" y="104"/>
                    <a:pt x="122" y="103"/>
                  </a:cubicBezTo>
                  <a:cubicBezTo>
                    <a:pt x="122" y="103"/>
                    <a:pt x="121" y="103"/>
                    <a:pt x="121" y="102"/>
                  </a:cubicBezTo>
                  <a:cubicBezTo>
                    <a:pt x="121" y="102"/>
                    <a:pt x="121" y="102"/>
                    <a:pt x="121" y="102"/>
                  </a:cubicBezTo>
                  <a:cubicBezTo>
                    <a:pt x="122" y="104"/>
                    <a:pt x="119" y="106"/>
                    <a:pt x="117" y="106"/>
                  </a:cubicBezTo>
                  <a:cubicBezTo>
                    <a:pt x="117" y="104"/>
                    <a:pt x="116" y="103"/>
                    <a:pt x="116" y="101"/>
                  </a:cubicBezTo>
                  <a:close/>
                  <a:moveTo>
                    <a:pt x="122" y="119"/>
                  </a:moveTo>
                  <a:cubicBezTo>
                    <a:pt x="123" y="119"/>
                    <a:pt x="125" y="119"/>
                    <a:pt x="125" y="119"/>
                  </a:cubicBezTo>
                  <a:cubicBezTo>
                    <a:pt x="125" y="119"/>
                    <a:pt x="126" y="119"/>
                    <a:pt x="126" y="118"/>
                  </a:cubicBezTo>
                  <a:cubicBezTo>
                    <a:pt x="126" y="118"/>
                    <a:pt x="126" y="118"/>
                    <a:pt x="126" y="118"/>
                  </a:cubicBezTo>
                  <a:cubicBezTo>
                    <a:pt x="128" y="118"/>
                    <a:pt x="129" y="117"/>
                    <a:pt x="131" y="116"/>
                  </a:cubicBezTo>
                  <a:cubicBezTo>
                    <a:pt x="131" y="116"/>
                    <a:pt x="132" y="115"/>
                    <a:pt x="133" y="114"/>
                  </a:cubicBezTo>
                  <a:cubicBezTo>
                    <a:pt x="134" y="113"/>
                    <a:pt x="135" y="111"/>
                    <a:pt x="136" y="109"/>
                  </a:cubicBezTo>
                  <a:cubicBezTo>
                    <a:pt x="136" y="109"/>
                    <a:pt x="135" y="109"/>
                    <a:pt x="135" y="109"/>
                  </a:cubicBezTo>
                  <a:cubicBezTo>
                    <a:pt x="136" y="109"/>
                    <a:pt x="135" y="107"/>
                    <a:pt x="135" y="107"/>
                  </a:cubicBezTo>
                  <a:cubicBezTo>
                    <a:pt x="134" y="106"/>
                    <a:pt x="133" y="106"/>
                    <a:pt x="132" y="106"/>
                  </a:cubicBezTo>
                  <a:cubicBezTo>
                    <a:pt x="134" y="104"/>
                    <a:pt x="137" y="106"/>
                    <a:pt x="137" y="109"/>
                  </a:cubicBezTo>
                  <a:cubicBezTo>
                    <a:pt x="137" y="107"/>
                    <a:pt x="138" y="106"/>
                    <a:pt x="138" y="104"/>
                  </a:cubicBezTo>
                  <a:cubicBezTo>
                    <a:pt x="138" y="104"/>
                    <a:pt x="138" y="104"/>
                    <a:pt x="138" y="104"/>
                  </a:cubicBezTo>
                  <a:cubicBezTo>
                    <a:pt x="138" y="104"/>
                    <a:pt x="138" y="103"/>
                    <a:pt x="138" y="103"/>
                  </a:cubicBezTo>
                  <a:cubicBezTo>
                    <a:pt x="138" y="103"/>
                    <a:pt x="138" y="103"/>
                    <a:pt x="138" y="102"/>
                  </a:cubicBezTo>
                  <a:cubicBezTo>
                    <a:pt x="139" y="100"/>
                    <a:pt x="139" y="98"/>
                    <a:pt x="140" y="96"/>
                  </a:cubicBezTo>
                  <a:cubicBezTo>
                    <a:pt x="142" y="93"/>
                    <a:pt x="144" y="91"/>
                    <a:pt x="148" y="89"/>
                  </a:cubicBezTo>
                  <a:cubicBezTo>
                    <a:pt x="150" y="89"/>
                    <a:pt x="153" y="89"/>
                    <a:pt x="155" y="88"/>
                  </a:cubicBezTo>
                  <a:cubicBezTo>
                    <a:pt x="155" y="87"/>
                    <a:pt x="155" y="87"/>
                    <a:pt x="155" y="87"/>
                  </a:cubicBezTo>
                  <a:cubicBezTo>
                    <a:pt x="155" y="87"/>
                    <a:pt x="155" y="86"/>
                    <a:pt x="156" y="86"/>
                  </a:cubicBezTo>
                  <a:cubicBezTo>
                    <a:pt x="156" y="86"/>
                    <a:pt x="155" y="86"/>
                    <a:pt x="155" y="86"/>
                  </a:cubicBezTo>
                  <a:cubicBezTo>
                    <a:pt x="156" y="86"/>
                    <a:pt x="156" y="86"/>
                    <a:pt x="156" y="86"/>
                  </a:cubicBezTo>
                  <a:cubicBezTo>
                    <a:pt x="157" y="88"/>
                    <a:pt x="156" y="88"/>
                    <a:pt x="155" y="89"/>
                  </a:cubicBezTo>
                  <a:cubicBezTo>
                    <a:pt x="157" y="89"/>
                    <a:pt x="158" y="90"/>
                    <a:pt x="160" y="91"/>
                  </a:cubicBezTo>
                  <a:cubicBezTo>
                    <a:pt x="160" y="91"/>
                    <a:pt x="160" y="92"/>
                    <a:pt x="161" y="93"/>
                  </a:cubicBezTo>
                  <a:cubicBezTo>
                    <a:pt x="158" y="92"/>
                    <a:pt x="155" y="91"/>
                    <a:pt x="152" y="91"/>
                  </a:cubicBezTo>
                  <a:cubicBezTo>
                    <a:pt x="150" y="91"/>
                    <a:pt x="146" y="92"/>
                    <a:pt x="145" y="93"/>
                  </a:cubicBezTo>
                  <a:cubicBezTo>
                    <a:pt x="145" y="93"/>
                    <a:pt x="144" y="94"/>
                    <a:pt x="143" y="94"/>
                  </a:cubicBezTo>
                  <a:cubicBezTo>
                    <a:pt x="143" y="94"/>
                    <a:pt x="143" y="95"/>
                    <a:pt x="143" y="94"/>
                  </a:cubicBezTo>
                  <a:cubicBezTo>
                    <a:pt x="142" y="95"/>
                    <a:pt x="142" y="97"/>
                    <a:pt x="141" y="97"/>
                  </a:cubicBezTo>
                  <a:cubicBezTo>
                    <a:pt x="141" y="98"/>
                    <a:pt x="140" y="98"/>
                    <a:pt x="141" y="99"/>
                  </a:cubicBezTo>
                  <a:cubicBezTo>
                    <a:pt x="140" y="99"/>
                    <a:pt x="140" y="99"/>
                    <a:pt x="140" y="99"/>
                  </a:cubicBezTo>
                  <a:cubicBezTo>
                    <a:pt x="140" y="100"/>
                    <a:pt x="140" y="100"/>
                    <a:pt x="140" y="101"/>
                  </a:cubicBezTo>
                  <a:cubicBezTo>
                    <a:pt x="140" y="100"/>
                    <a:pt x="143" y="99"/>
                    <a:pt x="144" y="100"/>
                  </a:cubicBezTo>
                  <a:cubicBezTo>
                    <a:pt x="144" y="100"/>
                    <a:pt x="144" y="101"/>
                    <a:pt x="144" y="101"/>
                  </a:cubicBezTo>
                  <a:cubicBezTo>
                    <a:pt x="141" y="101"/>
                    <a:pt x="140" y="103"/>
                    <a:pt x="139" y="105"/>
                  </a:cubicBezTo>
                  <a:cubicBezTo>
                    <a:pt x="139" y="105"/>
                    <a:pt x="139" y="105"/>
                    <a:pt x="140" y="105"/>
                  </a:cubicBezTo>
                  <a:cubicBezTo>
                    <a:pt x="139" y="105"/>
                    <a:pt x="139" y="106"/>
                    <a:pt x="139" y="106"/>
                  </a:cubicBezTo>
                  <a:cubicBezTo>
                    <a:pt x="139" y="106"/>
                    <a:pt x="139" y="106"/>
                    <a:pt x="139" y="106"/>
                  </a:cubicBezTo>
                  <a:cubicBezTo>
                    <a:pt x="137" y="109"/>
                    <a:pt x="137" y="113"/>
                    <a:pt x="135" y="115"/>
                  </a:cubicBezTo>
                  <a:cubicBezTo>
                    <a:pt x="136" y="115"/>
                    <a:pt x="138" y="116"/>
                    <a:pt x="137" y="117"/>
                  </a:cubicBezTo>
                  <a:cubicBezTo>
                    <a:pt x="136" y="116"/>
                    <a:pt x="134" y="116"/>
                    <a:pt x="133" y="117"/>
                  </a:cubicBezTo>
                  <a:cubicBezTo>
                    <a:pt x="132" y="118"/>
                    <a:pt x="131" y="119"/>
                    <a:pt x="130" y="119"/>
                  </a:cubicBezTo>
                  <a:cubicBezTo>
                    <a:pt x="128" y="120"/>
                    <a:pt x="126" y="121"/>
                    <a:pt x="124" y="122"/>
                  </a:cubicBezTo>
                  <a:cubicBezTo>
                    <a:pt x="124" y="122"/>
                    <a:pt x="124" y="122"/>
                    <a:pt x="123" y="122"/>
                  </a:cubicBezTo>
                  <a:cubicBezTo>
                    <a:pt x="123" y="121"/>
                    <a:pt x="123" y="120"/>
                    <a:pt x="122" y="119"/>
                  </a:cubicBezTo>
                  <a:close/>
                  <a:moveTo>
                    <a:pt x="139" y="102"/>
                  </a:moveTo>
                  <a:cubicBezTo>
                    <a:pt x="140" y="102"/>
                    <a:pt x="139" y="101"/>
                    <a:pt x="140" y="101"/>
                  </a:cubicBezTo>
                  <a:cubicBezTo>
                    <a:pt x="140" y="101"/>
                    <a:pt x="139" y="101"/>
                    <a:pt x="139" y="101"/>
                  </a:cubicBezTo>
                  <a:cubicBezTo>
                    <a:pt x="139" y="101"/>
                    <a:pt x="139" y="101"/>
                    <a:pt x="139" y="102"/>
                  </a:cubicBezTo>
                  <a:close/>
                  <a:moveTo>
                    <a:pt x="136" y="106"/>
                  </a:moveTo>
                  <a:cubicBezTo>
                    <a:pt x="136" y="106"/>
                    <a:pt x="137" y="107"/>
                    <a:pt x="137" y="107"/>
                  </a:cubicBezTo>
                  <a:cubicBezTo>
                    <a:pt x="137" y="107"/>
                    <a:pt x="136" y="106"/>
                    <a:pt x="136" y="106"/>
                  </a:cubicBezTo>
                  <a:close/>
                  <a:moveTo>
                    <a:pt x="80" y="134"/>
                  </a:moveTo>
                  <a:cubicBezTo>
                    <a:pt x="81" y="135"/>
                    <a:pt x="82" y="135"/>
                    <a:pt x="83" y="135"/>
                  </a:cubicBezTo>
                  <a:cubicBezTo>
                    <a:pt x="85" y="135"/>
                    <a:pt x="88" y="135"/>
                    <a:pt x="89" y="134"/>
                  </a:cubicBezTo>
                  <a:cubicBezTo>
                    <a:pt x="89" y="135"/>
                    <a:pt x="89" y="135"/>
                    <a:pt x="89" y="135"/>
                  </a:cubicBezTo>
                  <a:cubicBezTo>
                    <a:pt x="91" y="134"/>
                    <a:pt x="92" y="133"/>
                    <a:pt x="94" y="132"/>
                  </a:cubicBezTo>
                  <a:cubicBezTo>
                    <a:pt x="94" y="131"/>
                    <a:pt x="95" y="130"/>
                    <a:pt x="96" y="130"/>
                  </a:cubicBezTo>
                  <a:cubicBezTo>
                    <a:pt x="97" y="129"/>
                    <a:pt x="98" y="129"/>
                    <a:pt x="99" y="129"/>
                  </a:cubicBezTo>
                  <a:cubicBezTo>
                    <a:pt x="99" y="128"/>
                    <a:pt x="97" y="128"/>
                    <a:pt x="96" y="128"/>
                  </a:cubicBezTo>
                  <a:cubicBezTo>
                    <a:pt x="96" y="127"/>
                    <a:pt x="97" y="125"/>
                    <a:pt x="99" y="124"/>
                  </a:cubicBezTo>
                  <a:cubicBezTo>
                    <a:pt x="100" y="125"/>
                    <a:pt x="101" y="125"/>
                    <a:pt x="102" y="126"/>
                  </a:cubicBezTo>
                  <a:cubicBezTo>
                    <a:pt x="102" y="126"/>
                    <a:pt x="102" y="126"/>
                    <a:pt x="102" y="126"/>
                  </a:cubicBezTo>
                  <a:cubicBezTo>
                    <a:pt x="100" y="125"/>
                    <a:pt x="100" y="129"/>
                    <a:pt x="102" y="129"/>
                  </a:cubicBezTo>
                  <a:cubicBezTo>
                    <a:pt x="102" y="129"/>
                    <a:pt x="103" y="128"/>
                    <a:pt x="103" y="128"/>
                  </a:cubicBezTo>
                  <a:cubicBezTo>
                    <a:pt x="103" y="128"/>
                    <a:pt x="103" y="128"/>
                    <a:pt x="103" y="129"/>
                  </a:cubicBezTo>
                  <a:cubicBezTo>
                    <a:pt x="104" y="129"/>
                    <a:pt x="104" y="129"/>
                    <a:pt x="104" y="129"/>
                  </a:cubicBezTo>
                  <a:cubicBezTo>
                    <a:pt x="106" y="129"/>
                    <a:pt x="106" y="127"/>
                    <a:pt x="105" y="126"/>
                  </a:cubicBezTo>
                  <a:cubicBezTo>
                    <a:pt x="105" y="126"/>
                    <a:pt x="105" y="126"/>
                    <a:pt x="105" y="125"/>
                  </a:cubicBezTo>
                  <a:cubicBezTo>
                    <a:pt x="105" y="125"/>
                    <a:pt x="105" y="125"/>
                    <a:pt x="105" y="125"/>
                  </a:cubicBezTo>
                  <a:cubicBezTo>
                    <a:pt x="105" y="124"/>
                    <a:pt x="103" y="124"/>
                    <a:pt x="102" y="125"/>
                  </a:cubicBezTo>
                  <a:cubicBezTo>
                    <a:pt x="101" y="123"/>
                    <a:pt x="99" y="123"/>
                    <a:pt x="97" y="124"/>
                  </a:cubicBezTo>
                  <a:cubicBezTo>
                    <a:pt x="97" y="124"/>
                    <a:pt x="97" y="124"/>
                    <a:pt x="97" y="124"/>
                  </a:cubicBezTo>
                  <a:cubicBezTo>
                    <a:pt x="96" y="124"/>
                    <a:pt x="96" y="125"/>
                    <a:pt x="96" y="125"/>
                  </a:cubicBezTo>
                  <a:cubicBezTo>
                    <a:pt x="95" y="122"/>
                    <a:pt x="93" y="121"/>
                    <a:pt x="91" y="120"/>
                  </a:cubicBezTo>
                  <a:cubicBezTo>
                    <a:pt x="91" y="120"/>
                    <a:pt x="91" y="120"/>
                    <a:pt x="91" y="120"/>
                  </a:cubicBezTo>
                  <a:cubicBezTo>
                    <a:pt x="91" y="120"/>
                    <a:pt x="90" y="120"/>
                    <a:pt x="90" y="120"/>
                  </a:cubicBezTo>
                  <a:cubicBezTo>
                    <a:pt x="87" y="120"/>
                    <a:pt x="84" y="121"/>
                    <a:pt x="83" y="119"/>
                  </a:cubicBezTo>
                  <a:cubicBezTo>
                    <a:pt x="83" y="119"/>
                    <a:pt x="83" y="119"/>
                    <a:pt x="82" y="119"/>
                  </a:cubicBezTo>
                  <a:cubicBezTo>
                    <a:pt x="82" y="121"/>
                    <a:pt x="84" y="121"/>
                    <a:pt x="84" y="122"/>
                  </a:cubicBezTo>
                  <a:cubicBezTo>
                    <a:pt x="82" y="123"/>
                    <a:pt x="81" y="126"/>
                    <a:pt x="83" y="127"/>
                  </a:cubicBezTo>
                  <a:cubicBezTo>
                    <a:pt x="84" y="128"/>
                    <a:pt x="85" y="128"/>
                    <a:pt x="86" y="127"/>
                  </a:cubicBezTo>
                  <a:cubicBezTo>
                    <a:pt x="86" y="127"/>
                    <a:pt x="85" y="127"/>
                    <a:pt x="84" y="127"/>
                  </a:cubicBezTo>
                  <a:cubicBezTo>
                    <a:pt x="83" y="125"/>
                    <a:pt x="84" y="124"/>
                    <a:pt x="85" y="124"/>
                  </a:cubicBezTo>
                  <a:cubicBezTo>
                    <a:pt x="85" y="123"/>
                    <a:pt x="87" y="122"/>
                    <a:pt x="88" y="122"/>
                  </a:cubicBezTo>
                  <a:cubicBezTo>
                    <a:pt x="87" y="122"/>
                    <a:pt x="87" y="125"/>
                    <a:pt x="89" y="125"/>
                  </a:cubicBezTo>
                  <a:cubicBezTo>
                    <a:pt x="89" y="125"/>
                    <a:pt x="89" y="125"/>
                    <a:pt x="89" y="125"/>
                  </a:cubicBezTo>
                  <a:cubicBezTo>
                    <a:pt x="88" y="124"/>
                    <a:pt x="88" y="123"/>
                    <a:pt x="89" y="123"/>
                  </a:cubicBezTo>
                  <a:cubicBezTo>
                    <a:pt x="89" y="123"/>
                    <a:pt x="89" y="123"/>
                    <a:pt x="89" y="123"/>
                  </a:cubicBezTo>
                  <a:cubicBezTo>
                    <a:pt x="92" y="121"/>
                    <a:pt x="94" y="124"/>
                    <a:pt x="94" y="127"/>
                  </a:cubicBezTo>
                  <a:cubicBezTo>
                    <a:pt x="92" y="126"/>
                    <a:pt x="91" y="129"/>
                    <a:pt x="91" y="131"/>
                  </a:cubicBezTo>
                  <a:cubicBezTo>
                    <a:pt x="91" y="131"/>
                    <a:pt x="91" y="131"/>
                    <a:pt x="91" y="131"/>
                  </a:cubicBezTo>
                  <a:cubicBezTo>
                    <a:pt x="90" y="130"/>
                    <a:pt x="90" y="131"/>
                    <a:pt x="90" y="130"/>
                  </a:cubicBezTo>
                  <a:cubicBezTo>
                    <a:pt x="88" y="130"/>
                    <a:pt x="87" y="132"/>
                    <a:pt x="87" y="132"/>
                  </a:cubicBezTo>
                  <a:cubicBezTo>
                    <a:pt x="87" y="132"/>
                    <a:pt x="86" y="132"/>
                    <a:pt x="87" y="132"/>
                  </a:cubicBezTo>
                  <a:cubicBezTo>
                    <a:pt x="86" y="133"/>
                    <a:pt x="86" y="133"/>
                    <a:pt x="85" y="133"/>
                  </a:cubicBezTo>
                  <a:cubicBezTo>
                    <a:pt x="85" y="131"/>
                    <a:pt x="84" y="131"/>
                    <a:pt x="83" y="130"/>
                  </a:cubicBezTo>
                  <a:cubicBezTo>
                    <a:pt x="82" y="130"/>
                    <a:pt x="80" y="130"/>
                    <a:pt x="79" y="131"/>
                  </a:cubicBezTo>
                  <a:cubicBezTo>
                    <a:pt x="79" y="132"/>
                    <a:pt x="80" y="133"/>
                    <a:pt x="80" y="134"/>
                  </a:cubicBezTo>
                  <a:close/>
                  <a:moveTo>
                    <a:pt x="103" y="127"/>
                  </a:moveTo>
                  <a:cubicBezTo>
                    <a:pt x="103" y="127"/>
                    <a:pt x="103" y="127"/>
                    <a:pt x="103" y="127"/>
                  </a:cubicBezTo>
                  <a:cubicBezTo>
                    <a:pt x="103" y="127"/>
                    <a:pt x="103" y="127"/>
                    <a:pt x="103" y="127"/>
                  </a:cubicBezTo>
                  <a:cubicBezTo>
                    <a:pt x="103" y="127"/>
                    <a:pt x="103" y="127"/>
                    <a:pt x="103" y="127"/>
                  </a:cubicBezTo>
                  <a:close/>
                  <a:moveTo>
                    <a:pt x="116" y="101"/>
                  </a:moveTo>
                  <a:cubicBezTo>
                    <a:pt x="114" y="102"/>
                    <a:pt x="114" y="102"/>
                    <a:pt x="113" y="102"/>
                  </a:cubicBezTo>
                  <a:cubicBezTo>
                    <a:pt x="112" y="103"/>
                    <a:pt x="111" y="103"/>
                    <a:pt x="110" y="104"/>
                  </a:cubicBezTo>
                  <a:cubicBezTo>
                    <a:pt x="111" y="104"/>
                    <a:pt x="111" y="104"/>
                    <a:pt x="111" y="104"/>
                  </a:cubicBezTo>
                  <a:cubicBezTo>
                    <a:pt x="110" y="105"/>
                    <a:pt x="107" y="107"/>
                    <a:pt x="105" y="106"/>
                  </a:cubicBezTo>
                  <a:cubicBezTo>
                    <a:pt x="105" y="106"/>
                    <a:pt x="105" y="106"/>
                    <a:pt x="105" y="106"/>
                  </a:cubicBezTo>
                  <a:cubicBezTo>
                    <a:pt x="105" y="108"/>
                    <a:pt x="107" y="108"/>
                    <a:pt x="108" y="107"/>
                  </a:cubicBezTo>
                  <a:cubicBezTo>
                    <a:pt x="107" y="108"/>
                    <a:pt x="107" y="109"/>
                    <a:pt x="107" y="110"/>
                  </a:cubicBezTo>
                  <a:cubicBezTo>
                    <a:pt x="106" y="112"/>
                    <a:pt x="104" y="113"/>
                    <a:pt x="102" y="112"/>
                  </a:cubicBezTo>
                  <a:cubicBezTo>
                    <a:pt x="102" y="112"/>
                    <a:pt x="102" y="112"/>
                    <a:pt x="102" y="112"/>
                  </a:cubicBezTo>
                  <a:cubicBezTo>
                    <a:pt x="102" y="112"/>
                    <a:pt x="102" y="112"/>
                    <a:pt x="101" y="112"/>
                  </a:cubicBezTo>
                  <a:cubicBezTo>
                    <a:pt x="101" y="112"/>
                    <a:pt x="100" y="111"/>
                    <a:pt x="99" y="111"/>
                  </a:cubicBezTo>
                  <a:cubicBezTo>
                    <a:pt x="99" y="111"/>
                    <a:pt x="98" y="111"/>
                    <a:pt x="98" y="110"/>
                  </a:cubicBezTo>
                  <a:cubicBezTo>
                    <a:pt x="99" y="110"/>
                    <a:pt x="100" y="110"/>
                    <a:pt x="100" y="109"/>
                  </a:cubicBezTo>
                  <a:cubicBezTo>
                    <a:pt x="100" y="109"/>
                    <a:pt x="100" y="109"/>
                    <a:pt x="100" y="109"/>
                  </a:cubicBezTo>
                  <a:cubicBezTo>
                    <a:pt x="99" y="107"/>
                    <a:pt x="97" y="108"/>
                    <a:pt x="97" y="110"/>
                  </a:cubicBezTo>
                  <a:cubicBezTo>
                    <a:pt x="96" y="109"/>
                    <a:pt x="96" y="110"/>
                    <a:pt x="95" y="111"/>
                  </a:cubicBezTo>
                  <a:cubicBezTo>
                    <a:pt x="95" y="112"/>
                    <a:pt x="97" y="113"/>
                    <a:pt x="98" y="112"/>
                  </a:cubicBezTo>
                  <a:cubicBezTo>
                    <a:pt x="98" y="114"/>
                    <a:pt x="100" y="113"/>
                    <a:pt x="100" y="112"/>
                  </a:cubicBezTo>
                  <a:cubicBezTo>
                    <a:pt x="102" y="114"/>
                    <a:pt x="105" y="114"/>
                    <a:pt x="107" y="112"/>
                  </a:cubicBezTo>
                  <a:cubicBezTo>
                    <a:pt x="107" y="113"/>
                    <a:pt x="108" y="115"/>
                    <a:pt x="108" y="116"/>
                  </a:cubicBezTo>
                  <a:cubicBezTo>
                    <a:pt x="109" y="116"/>
                    <a:pt x="110" y="117"/>
                    <a:pt x="111" y="118"/>
                  </a:cubicBezTo>
                  <a:cubicBezTo>
                    <a:pt x="113" y="118"/>
                    <a:pt x="117" y="119"/>
                    <a:pt x="119" y="117"/>
                  </a:cubicBezTo>
                  <a:cubicBezTo>
                    <a:pt x="120" y="116"/>
                    <a:pt x="121" y="116"/>
                    <a:pt x="121" y="115"/>
                  </a:cubicBezTo>
                  <a:cubicBezTo>
                    <a:pt x="121" y="114"/>
                    <a:pt x="120" y="113"/>
                    <a:pt x="120" y="112"/>
                  </a:cubicBezTo>
                  <a:cubicBezTo>
                    <a:pt x="120" y="113"/>
                    <a:pt x="120" y="113"/>
                    <a:pt x="119" y="114"/>
                  </a:cubicBezTo>
                  <a:cubicBezTo>
                    <a:pt x="119" y="111"/>
                    <a:pt x="116" y="109"/>
                    <a:pt x="115" y="111"/>
                  </a:cubicBezTo>
                  <a:cubicBezTo>
                    <a:pt x="115" y="112"/>
                    <a:pt x="116" y="112"/>
                    <a:pt x="116" y="112"/>
                  </a:cubicBezTo>
                  <a:cubicBezTo>
                    <a:pt x="117" y="112"/>
                    <a:pt x="118" y="114"/>
                    <a:pt x="117" y="115"/>
                  </a:cubicBezTo>
                  <a:cubicBezTo>
                    <a:pt x="117" y="115"/>
                    <a:pt x="117" y="115"/>
                    <a:pt x="117" y="116"/>
                  </a:cubicBezTo>
                  <a:cubicBezTo>
                    <a:pt x="116" y="116"/>
                    <a:pt x="116" y="116"/>
                    <a:pt x="116" y="116"/>
                  </a:cubicBezTo>
                  <a:cubicBezTo>
                    <a:pt x="114" y="117"/>
                    <a:pt x="113" y="117"/>
                    <a:pt x="111" y="116"/>
                  </a:cubicBezTo>
                  <a:cubicBezTo>
                    <a:pt x="111" y="116"/>
                    <a:pt x="110" y="115"/>
                    <a:pt x="109" y="114"/>
                  </a:cubicBezTo>
                  <a:cubicBezTo>
                    <a:pt x="109" y="114"/>
                    <a:pt x="109" y="113"/>
                    <a:pt x="109" y="113"/>
                  </a:cubicBezTo>
                  <a:cubicBezTo>
                    <a:pt x="109" y="112"/>
                    <a:pt x="109" y="111"/>
                    <a:pt x="109" y="110"/>
                  </a:cubicBezTo>
                  <a:cubicBezTo>
                    <a:pt x="109" y="110"/>
                    <a:pt x="109" y="109"/>
                    <a:pt x="109" y="109"/>
                  </a:cubicBezTo>
                  <a:cubicBezTo>
                    <a:pt x="109" y="109"/>
                    <a:pt x="110" y="109"/>
                    <a:pt x="110" y="109"/>
                  </a:cubicBezTo>
                  <a:cubicBezTo>
                    <a:pt x="111" y="109"/>
                    <a:pt x="112" y="108"/>
                    <a:pt x="112" y="107"/>
                  </a:cubicBezTo>
                  <a:cubicBezTo>
                    <a:pt x="112" y="107"/>
                    <a:pt x="113" y="106"/>
                    <a:pt x="112" y="106"/>
                  </a:cubicBezTo>
                  <a:cubicBezTo>
                    <a:pt x="112" y="106"/>
                    <a:pt x="113" y="105"/>
                    <a:pt x="113" y="105"/>
                  </a:cubicBezTo>
                  <a:cubicBezTo>
                    <a:pt x="113" y="108"/>
                    <a:pt x="116" y="107"/>
                    <a:pt x="117" y="106"/>
                  </a:cubicBezTo>
                  <a:cubicBezTo>
                    <a:pt x="117" y="104"/>
                    <a:pt x="116" y="103"/>
                    <a:pt x="116" y="101"/>
                  </a:cubicBezTo>
                  <a:close/>
                  <a:moveTo>
                    <a:pt x="122" y="119"/>
                  </a:moveTo>
                  <a:cubicBezTo>
                    <a:pt x="122" y="120"/>
                    <a:pt x="120" y="120"/>
                    <a:pt x="120" y="120"/>
                  </a:cubicBezTo>
                  <a:cubicBezTo>
                    <a:pt x="120" y="121"/>
                    <a:pt x="120" y="121"/>
                    <a:pt x="119" y="121"/>
                  </a:cubicBezTo>
                  <a:cubicBezTo>
                    <a:pt x="119" y="121"/>
                    <a:pt x="119" y="121"/>
                    <a:pt x="119" y="121"/>
                  </a:cubicBezTo>
                  <a:cubicBezTo>
                    <a:pt x="117" y="122"/>
                    <a:pt x="116" y="122"/>
                    <a:pt x="114" y="122"/>
                  </a:cubicBezTo>
                  <a:cubicBezTo>
                    <a:pt x="113" y="122"/>
                    <a:pt x="112" y="123"/>
                    <a:pt x="112" y="122"/>
                  </a:cubicBezTo>
                  <a:cubicBezTo>
                    <a:pt x="109" y="122"/>
                    <a:pt x="108" y="122"/>
                    <a:pt x="106" y="120"/>
                  </a:cubicBezTo>
                  <a:cubicBezTo>
                    <a:pt x="106" y="120"/>
                    <a:pt x="106" y="120"/>
                    <a:pt x="106" y="120"/>
                  </a:cubicBezTo>
                  <a:cubicBezTo>
                    <a:pt x="105" y="120"/>
                    <a:pt x="105" y="119"/>
                    <a:pt x="105" y="118"/>
                  </a:cubicBezTo>
                  <a:cubicBezTo>
                    <a:pt x="105" y="117"/>
                    <a:pt x="106" y="116"/>
                    <a:pt x="106" y="116"/>
                  </a:cubicBezTo>
                  <a:cubicBezTo>
                    <a:pt x="104" y="116"/>
                    <a:pt x="103" y="119"/>
                    <a:pt x="105" y="121"/>
                  </a:cubicBezTo>
                  <a:cubicBezTo>
                    <a:pt x="103" y="120"/>
                    <a:pt x="102" y="119"/>
                    <a:pt x="101" y="118"/>
                  </a:cubicBezTo>
                  <a:cubicBezTo>
                    <a:pt x="101" y="118"/>
                    <a:pt x="101" y="118"/>
                    <a:pt x="101" y="118"/>
                  </a:cubicBezTo>
                  <a:cubicBezTo>
                    <a:pt x="101" y="118"/>
                    <a:pt x="100" y="117"/>
                    <a:pt x="100" y="117"/>
                  </a:cubicBezTo>
                  <a:cubicBezTo>
                    <a:pt x="100" y="117"/>
                    <a:pt x="100" y="117"/>
                    <a:pt x="100" y="117"/>
                  </a:cubicBezTo>
                  <a:cubicBezTo>
                    <a:pt x="98" y="116"/>
                    <a:pt x="96" y="114"/>
                    <a:pt x="94" y="113"/>
                  </a:cubicBezTo>
                  <a:cubicBezTo>
                    <a:pt x="91" y="112"/>
                    <a:pt x="88" y="111"/>
                    <a:pt x="83" y="113"/>
                  </a:cubicBezTo>
                  <a:cubicBezTo>
                    <a:pt x="81" y="114"/>
                    <a:pt x="79" y="116"/>
                    <a:pt x="78" y="116"/>
                  </a:cubicBezTo>
                  <a:cubicBezTo>
                    <a:pt x="77" y="116"/>
                    <a:pt x="77" y="116"/>
                    <a:pt x="76" y="116"/>
                  </a:cubicBezTo>
                  <a:cubicBezTo>
                    <a:pt x="76" y="116"/>
                    <a:pt x="76" y="116"/>
                    <a:pt x="76" y="116"/>
                  </a:cubicBezTo>
                  <a:cubicBezTo>
                    <a:pt x="76" y="116"/>
                    <a:pt x="76" y="116"/>
                    <a:pt x="76" y="116"/>
                  </a:cubicBezTo>
                  <a:cubicBezTo>
                    <a:pt x="76" y="116"/>
                    <a:pt x="75" y="116"/>
                    <a:pt x="75" y="116"/>
                  </a:cubicBezTo>
                  <a:cubicBezTo>
                    <a:pt x="76" y="118"/>
                    <a:pt x="77" y="118"/>
                    <a:pt x="78" y="118"/>
                  </a:cubicBezTo>
                  <a:cubicBezTo>
                    <a:pt x="77" y="119"/>
                    <a:pt x="76" y="121"/>
                    <a:pt x="76" y="122"/>
                  </a:cubicBezTo>
                  <a:cubicBezTo>
                    <a:pt x="76" y="123"/>
                    <a:pt x="76" y="124"/>
                    <a:pt x="77" y="125"/>
                  </a:cubicBezTo>
                  <a:cubicBezTo>
                    <a:pt x="78" y="122"/>
                    <a:pt x="79" y="119"/>
                    <a:pt x="82" y="117"/>
                  </a:cubicBezTo>
                  <a:cubicBezTo>
                    <a:pt x="83" y="116"/>
                    <a:pt x="86" y="114"/>
                    <a:pt x="88" y="114"/>
                  </a:cubicBezTo>
                  <a:cubicBezTo>
                    <a:pt x="89" y="114"/>
                    <a:pt x="90" y="114"/>
                    <a:pt x="90" y="114"/>
                  </a:cubicBezTo>
                  <a:cubicBezTo>
                    <a:pt x="91" y="114"/>
                    <a:pt x="91" y="114"/>
                    <a:pt x="90" y="114"/>
                  </a:cubicBezTo>
                  <a:cubicBezTo>
                    <a:pt x="92" y="114"/>
                    <a:pt x="93" y="115"/>
                    <a:pt x="94" y="115"/>
                  </a:cubicBezTo>
                  <a:cubicBezTo>
                    <a:pt x="95" y="115"/>
                    <a:pt x="95" y="115"/>
                    <a:pt x="96" y="116"/>
                  </a:cubicBezTo>
                  <a:cubicBezTo>
                    <a:pt x="96" y="116"/>
                    <a:pt x="96" y="116"/>
                    <a:pt x="96" y="116"/>
                  </a:cubicBezTo>
                  <a:cubicBezTo>
                    <a:pt x="96" y="116"/>
                    <a:pt x="97" y="116"/>
                    <a:pt x="98" y="117"/>
                  </a:cubicBezTo>
                  <a:cubicBezTo>
                    <a:pt x="96" y="117"/>
                    <a:pt x="94" y="118"/>
                    <a:pt x="94" y="119"/>
                  </a:cubicBezTo>
                  <a:cubicBezTo>
                    <a:pt x="94" y="119"/>
                    <a:pt x="94" y="119"/>
                    <a:pt x="94" y="119"/>
                  </a:cubicBezTo>
                  <a:cubicBezTo>
                    <a:pt x="97" y="118"/>
                    <a:pt x="99" y="119"/>
                    <a:pt x="100" y="120"/>
                  </a:cubicBezTo>
                  <a:cubicBezTo>
                    <a:pt x="100" y="120"/>
                    <a:pt x="100" y="120"/>
                    <a:pt x="100" y="120"/>
                  </a:cubicBezTo>
                  <a:cubicBezTo>
                    <a:pt x="101" y="119"/>
                    <a:pt x="101" y="120"/>
                    <a:pt x="102" y="120"/>
                  </a:cubicBezTo>
                  <a:cubicBezTo>
                    <a:pt x="102" y="120"/>
                    <a:pt x="102" y="120"/>
                    <a:pt x="102" y="120"/>
                  </a:cubicBezTo>
                  <a:cubicBezTo>
                    <a:pt x="105" y="121"/>
                    <a:pt x="107" y="124"/>
                    <a:pt x="110" y="124"/>
                  </a:cubicBezTo>
                  <a:cubicBezTo>
                    <a:pt x="110" y="125"/>
                    <a:pt x="109" y="127"/>
                    <a:pt x="110" y="127"/>
                  </a:cubicBezTo>
                  <a:cubicBezTo>
                    <a:pt x="110" y="126"/>
                    <a:pt x="111" y="125"/>
                    <a:pt x="113" y="124"/>
                  </a:cubicBezTo>
                  <a:cubicBezTo>
                    <a:pt x="114" y="124"/>
                    <a:pt x="116" y="124"/>
                    <a:pt x="117" y="124"/>
                  </a:cubicBezTo>
                  <a:cubicBezTo>
                    <a:pt x="119" y="124"/>
                    <a:pt x="121" y="123"/>
                    <a:pt x="123" y="122"/>
                  </a:cubicBezTo>
                  <a:cubicBezTo>
                    <a:pt x="123" y="122"/>
                    <a:pt x="123" y="122"/>
                    <a:pt x="123" y="122"/>
                  </a:cubicBezTo>
                  <a:cubicBezTo>
                    <a:pt x="123" y="121"/>
                    <a:pt x="123" y="120"/>
                    <a:pt x="122" y="119"/>
                  </a:cubicBezTo>
                  <a:close/>
                  <a:moveTo>
                    <a:pt x="98" y="117"/>
                  </a:moveTo>
                  <a:cubicBezTo>
                    <a:pt x="98" y="117"/>
                    <a:pt x="98" y="117"/>
                    <a:pt x="98" y="117"/>
                  </a:cubicBezTo>
                  <a:cubicBezTo>
                    <a:pt x="98" y="117"/>
                    <a:pt x="98" y="117"/>
                    <a:pt x="98" y="117"/>
                  </a:cubicBezTo>
                  <a:cubicBezTo>
                    <a:pt x="98" y="117"/>
                    <a:pt x="98" y="117"/>
                    <a:pt x="98" y="117"/>
                  </a:cubicBezTo>
                  <a:close/>
                  <a:moveTo>
                    <a:pt x="104" y="118"/>
                  </a:moveTo>
                  <a:cubicBezTo>
                    <a:pt x="103" y="119"/>
                    <a:pt x="104" y="119"/>
                    <a:pt x="104" y="119"/>
                  </a:cubicBezTo>
                  <a:cubicBezTo>
                    <a:pt x="104" y="119"/>
                    <a:pt x="104" y="119"/>
                    <a:pt x="104" y="118"/>
                  </a:cubicBezTo>
                  <a:close/>
                  <a:moveTo>
                    <a:pt x="332" y="40"/>
                  </a:moveTo>
                  <a:cubicBezTo>
                    <a:pt x="332" y="41"/>
                    <a:pt x="331" y="42"/>
                    <a:pt x="331" y="43"/>
                  </a:cubicBezTo>
                  <a:cubicBezTo>
                    <a:pt x="330" y="44"/>
                    <a:pt x="327" y="46"/>
                    <a:pt x="326" y="46"/>
                  </a:cubicBezTo>
                  <a:cubicBezTo>
                    <a:pt x="326" y="46"/>
                    <a:pt x="326" y="46"/>
                    <a:pt x="326" y="46"/>
                  </a:cubicBezTo>
                  <a:cubicBezTo>
                    <a:pt x="324" y="47"/>
                    <a:pt x="322" y="47"/>
                    <a:pt x="320" y="47"/>
                  </a:cubicBezTo>
                  <a:cubicBezTo>
                    <a:pt x="319" y="47"/>
                    <a:pt x="319" y="46"/>
                    <a:pt x="318" y="47"/>
                  </a:cubicBezTo>
                  <a:cubicBezTo>
                    <a:pt x="316" y="47"/>
                    <a:pt x="316" y="48"/>
                    <a:pt x="315" y="48"/>
                  </a:cubicBezTo>
                  <a:cubicBezTo>
                    <a:pt x="314" y="47"/>
                    <a:pt x="316" y="46"/>
                    <a:pt x="317" y="45"/>
                  </a:cubicBezTo>
                  <a:cubicBezTo>
                    <a:pt x="316" y="44"/>
                    <a:pt x="313" y="44"/>
                    <a:pt x="312" y="45"/>
                  </a:cubicBezTo>
                  <a:cubicBezTo>
                    <a:pt x="311" y="46"/>
                    <a:pt x="310" y="47"/>
                    <a:pt x="311" y="48"/>
                  </a:cubicBezTo>
                  <a:cubicBezTo>
                    <a:pt x="310" y="48"/>
                    <a:pt x="310" y="49"/>
                    <a:pt x="311" y="48"/>
                  </a:cubicBezTo>
                  <a:cubicBezTo>
                    <a:pt x="312" y="46"/>
                    <a:pt x="314" y="49"/>
                    <a:pt x="313" y="50"/>
                  </a:cubicBezTo>
                  <a:cubicBezTo>
                    <a:pt x="312" y="50"/>
                    <a:pt x="312" y="50"/>
                    <a:pt x="311" y="50"/>
                  </a:cubicBezTo>
                  <a:cubicBezTo>
                    <a:pt x="311" y="50"/>
                    <a:pt x="311" y="50"/>
                    <a:pt x="311" y="51"/>
                  </a:cubicBezTo>
                  <a:cubicBezTo>
                    <a:pt x="311" y="51"/>
                    <a:pt x="311" y="52"/>
                    <a:pt x="311" y="52"/>
                  </a:cubicBezTo>
                  <a:cubicBezTo>
                    <a:pt x="310" y="53"/>
                    <a:pt x="308" y="52"/>
                    <a:pt x="309" y="50"/>
                  </a:cubicBezTo>
                  <a:cubicBezTo>
                    <a:pt x="308" y="50"/>
                    <a:pt x="308" y="50"/>
                    <a:pt x="308" y="49"/>
                  </a:cubicBezTo>
                  <a:cubicBezTo>
                    <a:pt x="308" y="49"/>
                    <a:pt x="308" y="49"/>
                    <a:pt x="308" y="49"/>
                  </a:cubicBezTo>
                  <a:cubicBezTo>
                    <a:pt x="307" y="48"/>
                    <a:pt x="309" y="47"/>
                    <a:pt x="310" y="48"/>
                  </a:cubicBezTo>
                  <a:cubicBezTo>
                    <a:pt x="309" y="45"/>
                    <a:pt x="311" y="43"/>
                    <a:pt x="313" y="43"/>
                  </a:cubicBezTo>
                  <a:cubicBezTo>
                    <a:pt x="313" y="43"/>
                    <a:pt x="313" y="43"/>
                    <a:pt x="313" y="43"/>
                  </a:cubicBezTo>
                  <a:cubicBezTo>
                    <a:pt x="314" y="43"/>
                    <a:pt x="314" y="43"/>
                    <a:pt x="315" y="43"/>
                  </a:cubicBezTo>
                  <a:cubicBezTo>
                    <a:pt x="314" y="40"/>
                    <a:pt x="314" y="38"/>
                    <a:pt x="315" y="37"/>
                  </a:cubicBezTo>
                  <a:cubicBezTo>
                    <a:pt x="315" y="37"/>
                    <a:pt x="315" y="37"/>
                    <a:pt x="315" y="37"/>
                  </a:cubicBezTo>
                  <a:cubicBezTo>
                    <a:pt x="315" y="36"/>
                    <a:pt x="316" y="36"/>
                    <a:pt x="316" y="35"/>
                  </a:cubicBezTo>
                  <a:cubicBezTo>
                    <a:pt x="318" y="34"/>
                    <a:pt x="320" y="32"/>
                    <a:pt x="320" y="30"/>
                  </a:cubicBezTo>
                  <a:cubicBezTo>
                    <a:pt x="320" y="30"/>
                    <a:pt x="320" y="30"/>
                    <a:pt x="321" y="30"/>
                  </a:cubicBezTo>
                  <a:cubicBezTo>
                    <a:pt x="322" y="31"/>
                    <a:pt x="321" y="32"/>
                    <a:pt x="321" y="33"/>
                  </a:cubicBezTo>
                  <a:cubicBezTo>
                    <a:pt x="323" y="32"/>
                    <a:pt x="326" y="34"/>
                    <a:pt x="326" y="37"/>
                  </a:cubicBezTo>
                  <a:cubicBezTo>
                    <a:pt x="325" y="37"/>
                    <a:pt x="324" y="39"/>
                    <a:pt x="323" y="38"/>
                  </a:cubicBezTo>
                  <a:cubicBezTo>
                    <a:pt x="323" y="38"/>
                    <a:pt x="324" y="37"/>
                    <a:pt x="324" y="37"/>
                  </a:cubicBezTo>
                  <a:cubicBezTo>
                    <a:pt x="324" y="35"/>
                    <a:pt x="323" y="35"/>
                    <a:pt x="322" y="35"/>
                  </a:cubicBezTo>
                  <a:cubicBezTo>
                    <a:pt x="321" y="35"/>
                    <a:pt x="319" y="35"/>
                    <a:pt x="318" y="36"/>
                  </a:cubicBezTo>
                  <a:cubicBezTo>
                    <a:pt x="320" y="35"/>
                    <a:pt x="321" y="38"/>
                    <a:pt x="320" y="38"/>
                  </a:cubicBezTo>
                  <a:cubicBezTo>
                    <a:pt x="320" y="38"/>
                    <a:pt x="320" y="38"/>
                    <a:pt x="319" y="38"/>
                  </a:cubicBezTo>
                  <a:cubicBezTo>
                    <a:pt x="320" y="37"/>
                    <a:pt x="319" y="37"/>
                    <a:pt x="318" y="37"/>
                  </a:cubicBezTo>
                  <a:cubicBezTo>
                    <a:pt x="318" y="37"/>
                    <a:pt x="318" y="37"/>
                    <a:pt x="318" y="37"/>
                  </a:cubicBezTo>
                  <a:cubicBezTo>
                    <a:pt x="315" y="37"/>
                    <a:pt x="315" y="42"/>
                    <a:pt x="317" y="43"/>
                  </a:cubicBezTo>
                  <a:cubicBezTo>
                    <a:pt x="318" y="41"/>
                    <a:pt x="321" y="43"/>
                    <a:pt x="322" y="44"/>
                  </a:cubicBezTo>
                  <a:cubicBezTo>
                    <a:pt x="322" y="44"/>
                    <a:pt x="322" y="44"/>
                    <a:pt x="322" y="44"/>
                  </a:cubicBezTo>
                  <a:cubicBezTo>
                    <a:pt x="322" y="44"/>
                    <a:pt x="322" y="44"/>
                    <a:pt x="322" y="43"/>
                  </a:cubicBezTo>
                  <a:cubicBezTo>
                    <a:pt x="323" y="42"/>
                    <a:pt x="325" y="43"/>
                    <a:pt x="326" y="43"/>
                  </a:cubicBezTo>
                  <a:cubicBezTo>
                    <a:pt x="326" y="43"/>
                    <a:pt x="326" y="42"/>
                    <a:pt x="326" y="43"/>
                  </a:cubicBezTo>
                  <a:cubicBezTo>
                    <a:pt x="327" y="42"/>
                    <a:pt x="327" y="42"/>
                    <a:pt x="328" y="42"/>
                  </a:cubicBezTo>
                  <a:cubicBezTo>
                    <a:pt x="326" y="41"/>
                    <a:pt x="327" y="39"/>
                    <a:pt x="328" y="39"/>
                  </a:cubicBezTo>
                  <a:cubicBezTo>
                    <a:pt x="329" y="38"/>
                    <a:pt x="330" y="37"/>
                    <a:pt x="331" y="37"/>
                  </a:cubicBezTo>
                  <a:cubicBezTo>
                    <a:pt x="331" y="38"/>
                    <a:pt x="332" y="39"/>
                    <a:pt x="332" y="40"/>
                  </a:cubicBezTo>
                  <a:close/>
                  <a:moveTo>
                    <a:pt x="311" y="50"/>
                  </a:moveTo>
                  <a:cubicBezTo>
                    <a:pt x="310" y="49"/>
                    <a:pt x="310" y="49"/>
                    <a:pt x="310" y="49"/>
                  </a:cubicBezTo>
                  <a:cubicBezTo>
                    <a:pt x="310" y="49"/>
                    <a:pt x="310" y="49"/>
                    <a:pt x="310" y="50"/>
                  </a:cubicBezTo>
                  <a:cubicBezTo>
                    <a:pt x="310" y="49"/>
                    <a:pt x="311" y="50"/>
                    <a:pt x="311" y="50"/>
                  </a:cubicBezTo>
                  <a:close/>
                  <a:moveTo>
                    <a:pt x="284" y="38"/>
                  </a:moveTo>
                  <a:cubicBezTo>
                    <a:pt x="285" y="38"/>
                    <a:pt x="286" y="38"/>
                    <a:pt x="286" y="38"/>
                  </a:cubicBezTo>
                  <a:cubicBezTo>
                    <a:pt x="287" y="37"/>
                    <a:pt x="288" y="37"/>
                    <a:pt x="290" y="37"/>
                  </a:cubicBezTo>
                  <a:cubicBezTo>
                    <a:pt x="289" y="37"/>
                    <a:pt x="289" y="37"/>
                    <a:pt x="289" y="37"/>
                  </a:cubicBezTo>
                  <a:cubicBezTo>
                    <a:pt x="291" y="37"/>
                    <a:pt x="294" y="37"/>
                    <a:pt x="295" y="35"/>
                  </a:cubicBezTo>
                  <a:cubicBezTo>
                    <a:pt x="295" y="35"/>
                    <a:pt x="295" y="35"/>
                    <a:pt x="295" y="35"/>
                  </a:cubicBezTo>
                  <a:cubicBezTo>
                    <a:pt x="296" y="36"/>
                    <a:pt x="295" y="38"/>
                    <a:pt x="294" y="38"/>
                  </a:cubicBezTo>
                  <a:cubicBezTo>
                    <a:pt x="295" y="38"/>
                    <a:pt x="296" y="39"/>
                    <a:pt x="297" y="39"/>
                  </a:cubicBezTo>
                  <a:cubicBezTo>
                    <a:pt x="298" y="39"/>
                    <a:pt x="301" y="39"/>
                    <a:pt x="301" y="38"/>
                  </a:cubicBezTo>
                  <a:cubicBezTo>
                    <a:pt x="301" y="38"/>
                    <a:pt x="301" y="38"/>
                    <a:pt x="301" y="38"/>
                  </a:cubicBezTo>
                  <a:cubicBezTo>
                    <a:pt x="301" y="38"/>
                    <a:pt x="301" y="38"/>
                    <a:pt x="302" y="37"/>
                  </a:cubicBezTo>
                  <a:cubicBezTo>
                    <a:pt x="302" y="36"/>
                    <a:pt x="302" y="35"/>
                    <a:pt x="302" y="35"/>
                  </a:cubicBezTo>
                  <a:cubicBezTo>
                    <a:pt x="303" y="34"/>
                    <a:pt x="304" y="34"/>
                    <a:pt x="303" y="34"/>
                  </a:cubicBezTo>
                  <a:cubicBezTo>
                    <a:pt x="303" y="34"/>
                    <a:pt x="302" y="35"/>
                    <a:pt x="301" y="34"/>
                  </a:cubicBezTo>
                  <a:cubicBezTo>
                    <a:pt x="301" y="34"/>
                    <a:pt x="301" y="34"/>
                    <a:pt x="301" y="34"/>
                  </a:cubicBezTo>
                  <a:cubicBezTo>
                    <a:pt x="300" y="32"/>
                    <a:pt x="302" y="31"/>
                    <a:pt x="303" y="32"/>
                  </a:cubicBezTo>
                  <a:cubicBezTo>
                    <a:pt x="304" y="31"/>
                    <a:pt x="305" y="32"/>
                    <a:pt x="305" y="32"/>
                  </a:cubicBezTo>
                  <a:cubicBezTo>
                    <a:pt x="307" y="33"/>
                    <a:pt x="306" y="34"/>
                    <a:pt x="305" y="35"/>
                  </a:cubicBezTo>
                  <a:cubicBezTo>
                    <a:pt x="306" y="36"/>
                    <a:pt x="304" y="37"/>
                    <a:pt x="303" y="36"/>
                  </a:cubicBezTo>
                  <a:cubicBezTo>
                    <a:pt x="302" y="39"/>
                    <a:pt x="300" y="41"/>
                    <a:pt x="298" y="41"/>
                  </a:cubicBezTo>
                  <a:cubicBezTo>
                    <a:pt x="299" y="42"/>
                    <a:pt x="299" y="43"/>
                    <a:pt x="299" y="45"/>
                  </a:cubicBezTo>
                  <a:cubicBezTo>
                    <a:pt x="299" y="45"/>
                    <a:pt x="299" y="47"/>
                    <a:pt x="298" y="48"/>
                  </a:cubicBezTo>
                  <a:cubicBezTo>
                    <a:pt x="297" y="50"/>
                    <a:pt x="294" y="53"/>
                    <a:pt x="291" y="52"/>
                  </a:cubicBezTo>
                  <a:cubicBezTo>
                    <a:pt x="290" y="53"/>
                    <a:pt x="290" y="52"/>
                    <a:pt x="289" y="52"/>
                  </a:cubicBezTo>
                  <a:cubicBezTo>
                    <a:pt x="289" y="51"/>
                    <a:pt x="288" y="50"/>
                    <a:pt x="288" y="50"/>
                  </a:cubicBezTo>
                  <a:cubicBezTo>
                    <a:pt x="289" y="50"/>
                    <a:pt x="289" y="50"/>
                    <a:pt x="290" y="50"/>
                  </a:cubicBezTo>
                  <a:cubicBezTo>
                    <a:pt x="288" y="48"/>
                    <a:pt x="289" y="45"/>
                    <a:pt x="291" y="45"/>
                  </a:cubicBezTo>
                  <a:cubicBezTo>
                    <a:pt x="291" y="46"/>
                    <a:pt x="291" y="46"/>
                    <a:pt x="290" y="46"/>
                  </a:cubicBezTo>
                  <a:cubicBezTo>
                    <a:pt x="289" y="47"/>
                    <a:pt x="290" y="49"/>
                    <a:pt x="291" y="50"/>
                  </a:cubicBezTo>
                  <a:cubicBezTo>
                    <a:pt x="292" y="50"/>
                    <a:pt x="292" y="50"/>
                    <a:pt x="293" y="50"/>
                  </a:cubicBezTo>
                  <a:cubicBezTo>
                    <a:pt x="293" y="50"/>
                    <a:pt x="293" y="50"/>
                    <a:pt x="294" y="50"/>
                  </a:cubicBezTo>
                  <a:cubicBezTo>
                    <a:pt x="295" y="49"/>
                    <a:pt x="296" y="48"/>
                    <a:pt x="297" y="47"/>
                  </a:cubicBezTo>
                  <a:cubicBezTo>
                    <a:pt x="297" y="46"/>
                    <a:pt x="297" y="44"/>
                    <a:pt x="297" y="44"/>
                  </a:cubicBezTo>
                  <a:cubicBezTo>
                    <a:pt x="297" y="43"/>
                    <a:pt x="297" y="43"/>
                    <a:pt x="297" y="43"/>
                  </a:cubicBezTo>
                  <a:cubicBezTo>
                    <a:pt x="296" y="42"/>
                    <a:pt x="296" y="41"/>
                    <a:pt x="295" y="41"/>
                  </a:cubicBezTo>
                  <a:cubicBezTo>
                    <a:pt x="295" y="40"/>
                    <a:pt x="294" y="40"/>
                    <a:pt x="293" y="40"/>
                  </a:cubicBezTo>
                  <a:cubicBezTo>
                    <a:pt x="294" y="40"/>
                    <a:pt x="293" y="40"/>
                    <a:pt x="293" y="40"/>
                  </a:cubicBezTo>
                  <a:cubicBezTo>
                    <a:pt x="292" y="41"/>
                    <a:pt x="291" y="41"/>
                    <a:pt x="290" y="40"/>
                  </a:cubicBezTo>
                  <a:cubicBezTo>
                    <a:pt x="290" y="40"/>
                    <a:pt x="289" y="40"/>
                    <a:pt x="289" y="39"/>
                  </a:cubicBezTo>
                  <a:cubicBezTo>
                    <a:pt x="289" y="39"/>
                    <a:pt x="289" y="39"/>
                    <a:pt x="289" y="40"/>
                  </a:cubicBezTo>
                  <a:cubicBezTo>
                    <a:pt x="290" y="41"/>
                    <a:pt x="287" y="43"/>
                    <a:pt x="285" y="43"/>
                  </a:cubicBezTo>
                  <a:cubicBezTo>
                    <a:pt x="285" y="41"/>
                    <a:pt x="284" y="40"/>
                    <a:pt x="284" y="38"/>
                  </a:cubicBezTo>
                  <a:close/>
                  <a:moveTo>
                    <a:pt x="291" y="56"/>
                  </a:moveTo>
                  <a:cubicBezTo>
                    <a:pt x="291" y="56"/>
                    <a:pt x="293" y="56"/>
                    <a:pt x="293" y="56"/>
                  </a:cubicBezTo>
                  <a:cubicBezTo>
                    <a:pt x="293" y="56"/>
                    <a:pt x="294" y="56"/>
                    <a:pt x="294" y="56"/>
                  </a:cubicBezTo>
                  <a:cubicBezTo>
                    <a:pt x="294" y="55"/>
                    <a:pt x="294" y="55"/>
                    <a:pt x="294" y="55"/>
                  </a:cubicBezTo>
                  <a:cubicBezTo>
                    <a:pt x="296" y="55"/>
                    <a:pt x="297" y="54"/>
                    <a:pt x="299" y="53"/>
                  </a:cubicBezTo>
                  <a:cubicBezTo>
                    <a:pt x="299" y="53"/>
                    <a:pt x="300" y="52"/>
                    <a:pt x="301" y="51"/>
                  </a:cubicBezTo>
                  <a:cubicBezTo>
                    <a:pt x="302" y="50"/>
                    <a:pt x="303" y="48"/>
                    <a:pt x="304" y="46"/>
                  </a:cubicBezTo>
                  <a:cubicBezTo>
                    <a:pt x="304" y="46"/>
                    <a:pt x="303" y="46"/>
                    <a:pt x="303" y="46"/>
                  </a:cubicBezTo>
                  <a:cubicBezTo>
                    <a:pt x="304" y="46"/>
                    <a:pt x="303" y="45"/>
                    <a:pt x="303" y="44"/>
                  </a:cubicBezTo>
                  <a:cubicBezTo>
                    <a:pt x="302" y="43"/>
                    <a:pt x="301" y="44"/>
                    <a:pt x="300" y="43"/>
                  </a:cubicBezTo>
                  <a:cubicBezTo>
                    <a:pt x="302" y="41"/>
                    <a:pt x="305" y="43"/>
                    <a:pt x="305" y="46"/>
                  </a:cubicBezTo>
                  <a:cubicBezTo>
                    <a:pt x="305" y="44"/>
                    <a:pt x="306" y="43"/>
                    <a:pt x="306" y="41"/>
                  </a:cubicBezTo>
                  <a:cubicBezTo>
                    <a:pt x="306" y="41"/>
                    <a:pt x="306" y="41"/>
                    <a:pt x="306" y="41"/>
                  </a:cubicBezTo>
                  <a:cubicBezTo>
                    <a:pt x="306" y="41"/>
                    <a:pt x="306" y="40"/>
                    <a:pt x="306" y="40"/>
                  </a:cubicBezTo>
                  <a:cubicBezTo>
                    <a:pt x="306" y="40"/>
                    <a:pt x="306" y="40"/>
                    <a:pt x="306" y="40"/>
                  </a:cubicBezTo>
                  <a:cubicBezTo>
                    <a:pt x="307" y="37"/>
                    <a:pt x="307" y="35"/>
                    <a:pt x="308" y="33"/>
                  </a:cubicBezTo>
                  <a:cubicBezTo>
                    <a:pt x="310" y="30"/>
                    <a:pt x="312" y="28"/>
                    <a:pt x="316" y="26"/>
                  </a:cubicBezTo>
                  <a:cubicBezTo>
                    <a:pt x="318" y="26"/>
                    <a:pt x="321" y="26"/>
                    <a:pt x="323" y="25"/>
                  </a:cubicBezTo>
                  <a:cubicBezTo>
                    <a:pt x="323" y="24"/>
                    <a:pt x="323" y="24"/>
                    <a:pt x="323" y="24"/>
                  </a:cubicBezTo>
                  <a:cubicBezTo>
                    <a:pt x="323" y="24"/>
                    <a:pt x="323" y="23"/>
                    <a:pt x="324" y="23"/>
                  </a:cubicBezTo>
                  <a:cubicBezTo>
                    <a:pt x="324" y="23"/>
                    <a:pt x="323" y="23"/>
                    <a:pt x="323" y="23"/>
                  </a:cubicBezTo>
                  <a:cubicBezTo>
                    <a:pt x="324" y="23"/>
                    <a:pt x="324" y="23"/>
                    <a:pt x="324" y="23"/>
                  </a:cubicBezTo>
                  <a:cubicBezTo>
                    <a:pt x="325" y="25"/>
                    <a:pt x="324" y="25"/>
                    <a:pt x="323" y="26"/>
                  </a:cubicBezTo>
                  <a:cubicBezTo>
                    <a:pt x="325" y="26"/>
                    <a:pt x="326" y="27"/>
                    <a:pt x="328" y="28"/>
                  </a:cubicBezTo>
                  <a:cubicBezTo>
                    <a:pt x="328" y="29"/>
                    <a:pt x="328" y="29"/>
                    <a:pt x="329" y="30"/>
                  </a:cubicBezTo>
                  <a:cubicBezTo>
                    <a:pt x="326" y="29"/>
                    <a:pt x="323" y="28"/>
                    <a:pt x="320" y="28"/>
                  </a:cubicBezTo>
                  <a:cubicBezTo>
                    <a:pt x="318" y="28"/>
                    <a:pt x="315" y="29"/>
                    <a:pt x="313" y="30"/>
                  </a:cubicBezTo>
                  <a:cubicBezTo>
                    <a:pt x="313" y="30"/>
                    <a:pt x="312" y="31"/>
                    <a:pt x="311" y="31"/>
                  </a:cubicBezTo>
                  <a:cubicBezTo>
                    <a:pt x="311" y="32"/>
                    <a:pt x="311" y="32"/>
                    <a:pt x="312" y="32"/>
                  </a:cubicBezTo>
                  <a:cubicBezTo>
                    <a:pt x="310" y="32"/>
                    <a:pt x="310" y="34"/>
                    <a:pt x="309" y="35"/>
                  </a:cubicBezTo>
                  <a:cubicBezTo>
                    <a:pt x="309" y="35"/>
                    <a:pt x="308" y="35"/>
                    <a:pt x="309" y="36"/>
                  </a:cubicBezTo>
                  <a:cubicBezTo>
                    <a:pt x="308" y="36"/>
                    <a:pt x="308" y="36"/>
                    <a:pt x="309" y="36"/>
                  </a:cubicBezTo>
                  <a:cubicBezTo>
                    <a:pt x="308" y="37"/>
                    <a:pt x="308" y="37"/>
                    <a:pt x="308" y="38"/>
                  </a:cubicBezTo>
                  <a:cubicBezTo>
                    <a:pt x="308" y="37"/>
                    <a:pt x="311" y="36"/>
                    <a:pt x="312" y="37"/>
                  </a:cubicBezTo>
                  <a:cubicBezTo>
                    <a:pt x="312" y="38"/>
                    <a:pt x="312" y="38"/>
                    <a:pt x="312" y="38"/>
                  </a:cubicBezTo>
                  <a:cubicBezTo>
                    <a:pt x="309" y="38"/>
                    <a:pt x="308" y="40"/>
                    <a:pt x="307" y="42"/>
                  </a:cubicBezTo>
                  <a:cubicBezTo>
                    <a:pt x="307" y="42"/>
                    <a:pt x="308" y="42"/>
                    <a:pt x="308" y="42"/>
                  </a:cubicBezTo>
                  <a:cubicBezTo>
                    <a:pt x="307" y="42"/>
                    <a:pt x="307" y="43"/>
                    <a:pt x="307" y="43"/>
                  </a:cubicBezTo>
                  <a:cubicBezTo>
                    <a:pt x="307" y="43"/>
                    <a:pt x="307" y="43"/>
                    <a:pt x="307" y="43"/>
                  </a:cubicBezTo>
                  <a:cubicBezTo>
                    <a:pt x="305" y="46"/>
                    <a:pt x="305" y="50"/>
                    <a:pt x="303" y="52"/>
                  </a:cubicBezTo>
                  <a:cubicBezTo>
                    <a:pt x="304" y="52"/>
                    <a:pt x="306" y="53"/>
                    <a:pt x="305" y="54"/>
                  </a:cubicBezTo>
                  <a:cubicBezTo>
                    <a:pt x="304" y="53"/>
                    <a:pt x="302" y="53"/>
                    <a:pt x="301" y="54"/>
                  </a:cubicBezTo>
                  <a:cubicBezTo>
                    <a:pt x="300" y="55"/>
                    <a:pt x="299" y="56"/>
                    <a:pt x="298" y="56"/>
                  </a:cubicBezTo>
                  <a:cubicBezTo>
                    <a:pt x="296" y="57"/>
                    <a:pt x="294" y="58"/>
                    <a:pt x="292" y="59"/>
                  </a:cubicBezTo>
                  <a:cubicBezTo>
                    <a:pt x="292" y="59"/>
                    <a:pt x="292" y="59"/>
                    <a:pt x="292" y="59"/>
                  </a:cubicBezTo>
                  <a:cubicBezTo>
                    <a:pt x="291" y="58"/>
                    <a:pt x="291" y="57"/>
                    <a:pt x="291" y="56"/>
                  </a:cubicBezTo>
                  <a:close/>
                  <a:moveTo>
                    <a:pt x="307" y="39"/>
                  </a:moveTo>
                  <a:cubicBezTo>
                    <a:pt x="308" y="39"/>
                    <a:pt x="307" y="38"/>
                    <a:pt x="308" y="38"/>
                  </a:cubicBezTo>
                  <a:cubicBezTo>
                    <a:pt x="308" y="38"/>
                    <a:pt x="308" y="38"/>
                    <a:pt x="307" y="38"/>
                  </a:cubicBezTo>
                  <a:cubicBezTo>
                    <a:pt x="307" y="38"/>
                    <a:pt x="307" y="39"/>
                    <a:pt x="307" y="39"/>
                  </a:cubicBezTo>
                  <a:close/>
                  <a:moveTo>
                    <a:pt x="304" y="43"/>
                  </a:moveTo>
                  <a:cubicBezTo>
                    <a:pt x="304" y="43"/>
                    <a:pt x="305" y="44"/>
                    <a:pt x="305" y="44"/>
                  </a:cubicBezTo>
                  <a:cubicBezTo>
                    <a:pt x="305" y="44"/>
                    <a:pt x="304" y="44"/>
                    <a:pt x="304" y="43"/>
                  </a:cubicBezTo>
                  <a:close/>
                  <a:moveTo>
                    <a:pt x="248" y="71"/>
                  </a:moveTo>
                  <a:cubicBezTo>
                    <a:pt x="249" y="72"/>
                    <a:pt x="250" y="72"/>
                    <a:pt x="251" y="72"/>
                  </a:cubicBezTo>
                  <a:cubicBezTo>
                    <a:pt x="253" y="72"/>
                    <a:pt x="256" y="72"/>
                    <a:pt x="257" y="72"/>
                  </a:cubicBezTo>
                  <a:cubicBezTo>
                    <a:pt x="257" y="72"/>
                    <a:pt x="257" y="72"/>
                    <a:pt x="257" y="72"/>
                  </a:cubicBezTo>
                  <a:cubicBezTo>
                    <a:pt x="259" y="71"/>
                    <a:pt x="261" y="70"/>
                    <a:pt x="262" y="69"/>
                  </a:cubicBezTo>
                  <a:cubicBezTo>
                    <a:pt x="262" y="68"/>
                    <a:pt x="263" y="67"/>
                    <a:pt x="264" y="67"/>
                  </a:cubicBezTo>
                  <a:cubicBezTo>
                    <a:pt x="265" y="66"/>
                    <a:pt x="266" y="66"/>
                    <a:pt x="267" y="66"/>
                  </a:cubicBezTo>
                  <a:cubicBezTo>
                    <a:pt x="267" y="65"/>
                    <a:pt x="265" y="65"/>
                    <a:pt x="264" y="65"/>
                  </a:cubicBezTo>
                  <a:cubicBezTo>
                    <a:pt x="264" y="64"/>
                    <a:pt x="265" y="62"/>
                    <a:pt x="267" y="62"/>
                  </a:cubicBezTo>
                  <a:cubicBezTo>
                    <a:pt x="268" y="62"/>
                    <a:pt x="269" y="62"/>
                    <a:pt x="270" y="63"/>
                  </a:cubicBezTo>
                  <a:cubicBezTo>
                    <a:pt x="270" y="63"/>
                    <a:pt x="270" y="64"/>
                    <a:pt x="270" y="63"/>
                  </a:cubicBezTo>
                  <a:cubicBezTo>
                    <a:pt x="268" y="62"/>
                    <a:pt x="268" y="66"/>
                    <a:pt x="270" y="66"/>
                  </a:cubicBezTo>
                  <a:cubicBezTo>
                    <a:pt x="270" y="66"/>
                    <a:pt x="271" y="66"/>
                    <a:pt x="271" y="65"/>
                  </a:cubicBezTo>
                  <a:cubicBezTo>
                    <a:pt x="271" y="65"/>
                    <a:pt x="271" y="65"/>
                    <a:pt x="271" y="66"/>
                  </a:cubicBezTo>
                  <a:cubicBezTo>
                    <a:pt x="272" y="66"/>
                    <a:pt x="272" y="66"/>
                    <a:pt x="272" y="66"/>
                  </a:cubicBezTo>
                  <a:cubicBezTo>
                    <a:pt x="274" y="66"/>
                    <a:pt x="274" y="64"/>
                    <a:pt x="273" y="64"/>
                  </a:cubicBezTo>
                  <a:cubicBezTo>
                    <a:pt x="273" y="63"/>
                    <a:pt x="273" y="63"/>
                    <a:pt x="273" y="62"/>
                  </a:cubicBezTo>
                  <a:cubicBezTo>
                    <a:pt x="273" y="62"/>
                    <a:pt x="273" y="62"/>
                    <a:pt x="273" y="62"/>
                  </a:cubicBezTo>
                  <a:cubicBezTo>
                    <a:pt x="273" y="61"/>
                    <a:pt x="271" y="61"/>
                    <a:pt x="270" y="62"/>
                  </a:cubicBezTo>
                  <a:cubicBezTo>
                    <a:pt x="270" y="60"/>
                    <a:pt x="267" y="60"/>
                    <a:pt x="265" y="61"/>
                  </a:cubicBezTo>
                  <a:cubicBezTo>
                    <a:pt x="265" y="61"/>
                    <a:pt x="265" y="61"/>
                    <a:pt x="265" y="61"/>
                  </a:cubicBezTo>
                  <a:cubicBezTo>
                    <a:pt x="264" y="61"/>
                    <a:pt x="264" y="62"/>
                    <a:pt x="264" y="62"/>
                  </a:cubicBezTo>
                  <a:cubicBezTo>
                    <a:pt x="263" y="59"/>
                    <a:pt x="261" y="58"/>
                    <a:pt x="259" y="58"/>
                  </a:cubicBezTo>
                  <a:cubicBezTo>
                    <a:pt x="259" y="57"/>
                    <a:pt x="259" y="58"/>
                    <a:pt x="259" y="57"/>
                  </a:cubicBezTo>
                  <a:cubicBezTo>
                    <a:pt x="259" y="58"/>
                    <a:pt x="258" y="57"/>
                    <a:pt x="258" y="57"/>
                  </a:cubicBezTo>
                  <a:cubicBezTo>
                    <a:pt x="256" y="58"/>
                    <a:pt x="252" y="58"/>
                    <a:pt x="251" y="56"/>
                  </a:cubicBezTo>
                  <a:cubicBezTo>
                    <a:pt x="251" y="56"/>
                    <a:pt x="251" y="56"/>
                    <a:pt x="250" y="56"/>
                  </a:cubicBezTo>
                  <a:cubicBezTo>
                    <a:pt x="250" y="58"/>
                    <a:pt x="252" y="58"/>
                    <a:pt x="252" y="59"/>
                  </a:cubicBezTo>
                  <a:cubicBezTo>
                    <a:pt x="250" y="60"/>
                    <a:pt x="249" y="63"/>
                    <a:pt x="251" y="64"/>
                  </a:cubicBezTo>
                  <a:cubicBezTo>
                    <a:pt x="252" y="65"/>
                    <a:pt x="253" y="65"/>
                    <a:pt x="254" y="64"/>
                  </a:cubicBezTo>
                  <a:cubicBezTo>
                    <a:pt x="254" y="64"/>
                    <a:pt x="253" y="64"/>
                    <a:pt x="252" y="64"/>
                  </a:cubicBezTo>
                  <a:cubicBezTo>
                    <a:pt x="251" y="62"/>
                    <a:pt x="252" y="61"/>
                    <a:pt x="253" y="61"/>
                  </a:cubicBezTo>
                  <a:cubicBezTo>
                    <a:pt x="253" y="60"/>
                    <a:pt x="255" y="59"/>
                    <a:pt x="256" y="59"/>
                  </a:cubicBezTo>
                  <a:cubicBezTo>
                    <a:pt x="255" y="60"/>
                    <a:pt x="255" y="62"/>
                    <a:pt x="257" y="62"/>
                  </a:cubicBezTo>
                  <a:cubicBezTo>
                    <a:pt x="257" y="62"/>
                    <a:pt x="257" y="62"/>
                    <a:pt x="257" y="62"/>
                  </a:cubicBezTo>
                  <a:cubicBezTo>
                    <a:pt x="256" y="61"/>
                    <a:pt x="256" y="60"/>
                    <a:pt x="257" y="60"/>
                  </a:cubicBezTo>
                  <a:cubicBezTo>
                    <a:pt x="257" y="60"/>
                    <a:pt x="257" y="60"/>
                    <a:pt x="257" y="60"/>
                  </a:cubicBezTo>
                  <a:cubicBezTo>
                    <a:pt x="260" y="58"/>
                    <a:pt x="262" y="61"/>
                    <a:pt x="262" y="64"/>
                  </a:cubicBezTo>
                  <a:cubicBezTo>
                    <a:pt x="260" y="63"/>
                    <a:pt x="259" y="66"/>
                    <a:pt x="259" y="68"/>
                  </a:cubicBezTo>
                  <a:cubicBezTo>
                    <a:pt x="259" y="68"/>
                    <a:pt x="259" y="68"/>
                    <a:pt x="259" y="68"/>
                  </a:cubicBezTo>
                  <a:cubicBezTo>
                    <a:pt x="258" y="67"/>
                    <a:pt x="258" y="68"/>
                    <a:pt x="258" y="67"/>
                  </a:cubicBezTo>
                  <a:cubicBezTo>
                    <a:pt x="257" y="67"/>
                    <a:pt x="256" y="69"/>
                    <a:pt x="255" y="69"/>
                  </a:cubicBezTo>
                  <a:cubicBezTo>
                    <a:pt x="255" y="69"/>
                    <a:pt x="254" y="69"/>
                    <a:pt x="255" y="69"/>
                  </a:cubicBezTo>
                  <a:cubicBezTo>
                    <a:pt x="254" y="70"/>
                    <a:pt x="254" y="70"/>
                    <a:pt x="253" y="70"/>
                  </a:cubicBezTo>
                  <a:cubicBezTo>
                    <a:pt x="253" y="68"/>
                    <a:pt x="252" y="68"/>
                    <a:pt x="251" y="68"/>
                  </a:cubicBezTo>
                  <a:cubicBezTo>
                    <a:pt x="250" y="67"/>
                    <a:pt x="249" y="67"/>
                    <a:pt x="247" y="68"/>
                  </a:cubicBezTo>
                  <a:cubicBezTo>
                    <a:pt x="247" y="69"/>
                    <a:pt x="248" y="70"/>
                    <a:pt x="248" y="71"/>
                  </a:cubicBezTo>
                  <a:close/>
                  <a:moveTo>
                    <a:pt x="271" y="64"/>
                  </a:moveTo>
                  <a:cubicBezTo>
                    <a:pt x="271" y="64"/>
                    <a:pt x="271" y="64"/>
                    <a:pt x="271" y="64"/>
                  </a:cubicBezTo>
                  <a:cubicBezTo>
                    <a:pt x="271" y="64"/>
                    <a:pt x="271" y="64"/>
                    <a:pt x="271" y="64"/>
                  </a:cubicBezTo>
                  <a:cubicBezTo>
                    <a:pt x="271" y="64"/>
                    <a:pt x="271" y="65"/>
                    <a:pt x="271" y="64"/>
                  </a:cubicBezTo>
                  <a:close/>
                  <a:moveTo>
                    <a:pt x="284" y="38"/>
                  </a:moveTo>
                  <a:cubicBezTo>
                    <a:pt x="282" y="39"/>
                    <a:pt x="282" y="39"/>
                    <a:pt x="281" y="39"/>
                  </a:cubicBezTo>
                  <a:cubicBezTo>
                    <a:pt x="281" y="40"/>
                    <a:pt x="279" y="40"/>
                    <a:pt x="279" y="41"/>
                  </a:cubicBezTo>
                  <a:cubicBezTo>
                    <a:pt x="279" y="41"/>
                    <a:pt x="279" y="41"/>
                    <a:pt x="279" y="41"/>
                  </a:cubicBezTo>
                  <a:cubicBezTo>
                    <a:pt x="278" y="42"/>
                    <a:pt x="275" y="44"/>
                    <a:pt x="273" y="43"/>
                  </a:cubicBezTo>
                  <a:cubicBezTo>
                    <a:pt x="273" y="43"/>
                    <a:pt x="273" y="43"/>
                    <a:pt x="273" y="43"/>
                  </a:cubicBezTo>
                  <a:cubicBezTo>
                    <a:pt x="273" y="45"/>
                    <a:pt x="275" y="45"/>
                    <a:pt x="276" y="44"/>
                  </a:cubicBezTo>
                  <a:cubicBezTo>
                    <a:pt x="275" y="45"/>
                    <a:pt x="275" y="46"/>
                    <a:pt x="275" y="48"/>
                  </a:cubicBezTo>
                  <a:cubicBezTo>
                    <a:pt x="274" y="49"/>
                    <a:pt x="272" y="50"/>
                    <a:pt x="270" y="49"/>
                  </a:cubicBezTo>
                  <a:cubicBezTo>
                    <a:pt x="270" y="49"/>
                    <a:pt x="270" y="49"/>
                    <a:pt x="271" y="49"/>
                  </a:cubicBezTo>
                  <a:cubicBezTo>
                    <a:pt x="270" y="49"/>
                    <a:pt x="270" y="49"/>
                    <a:pt x="269" y="49"/>
                  </a:cubicBezTo>
                  <a:cubicBezTo>
                    <a:pt x="269" y="49"/>
                    <a:pt x="268" y="48"/>
                    <a:pt x="267" y="48"/>
                  </a:cubicBezTo>
                  <a:cubicBezTo>
                    <a:pt x="267" y="48"/>
                    <a:pt x="266" y="48"/>
                    <a:pt x="266" y="47"/>
                  </a:cubicBezTo>
                  <a:cubicBezTo>
                    <a:pt x="267" y="47"/>
                    <a:pt x="268" y="47"/>
                    <a:pt x="268" y="46"/>
                  </a:cubicBezTo>
                  <a:cubicBezTo>
                    <a:pt x="268" y="46"/>
                    <a:pt x="268" y="46"/>
                    <a:pt x="268" y="46"/>
                  </a:cubicBezTo>
                  <a:cubicBezTo>
                    <a:pt x="267" y="44"/>
                    <a:pt x="265" y="45"/>
                    <a:pt x="265" y="47"/>
                  </a:cubicBezTo>
                  <a:cubicBezTo>
                    <a:pt x="264" y="46"/>
                    <a:pt x="264" y="47"/>
                    <a:pt x="263" y="48"/>
                  </a:cubicBezTo>
                  <a:cubicBezTo>
                    <a:pt x="263" y="49"/>
                    <a:pt x="265" y="50"/>
                    <a:pt x="266" y="49"/>
                  </a:cubicBezTo>
                  <a:cubicBezTo>
                    <a:pt x="266" y="51"/>
                    <a:pt x="268" y="51"/>
                    <a:pt x="268" y="49"/>
                  </a:cubicBezTo>
                  <a:cubicBezTo>
                    <a:pt x="270" y="51"/>
                    <a:pt x="273" y="51"/>
                    <a:pt x="275" y="49"/>
                  </a:cubicBezTo>
                  <a:cubicBezTo>
                    <a:pt x="275" y="50"/>
                    <a:pt x="276" y="52"/>
                    <a:pt x="276" y="53"/>
                  </a:cubicBezTo>
                  <a:cubicBezTo>
                    <a:pt x="277" y="54"/>
                    <a:pt x="278" y="54"/>
                    <a:pt x="279" y="55"/>
                  </a:cubicBezTo>
                  <a:cubicBezTo>
                    <a:pt x="281" y="55"/>
                    <a:pt x="285" y="56"/>
                    <a:pt x="287" y="54"/>
                  </a:cubicBezTo>
                  <a:cubicBezTo>
                    <a:pt x="288" y="53"/>
                    <a:pt x="289" y="53"/>
                    <a:pt x="289" y="52"/>
                  </a:cubicBezTo>
                  <a:cubicBezTo>
                    <a:pt x="289" y="51"/>
                    <a:pt x="288" y="50"/>
                    <a:pt x="288" y="50"/>
                  </a:cubicBezTo>
                  <a:cubicBezTo>
                    <a:pt x="288" y="50"/>
                    <a:pt x="288" y="51"/>
                    <a:pt x="287" y="51"/>
                  </a:cubicBezTo>
                  <a:cubicBezTo>
                    <a:pt x="287" y="48"/>
                    <a:pt x="284" y="46"/>
                    <a:pt x="283" y="48"/>
                  </a:cubicBezTo>
                  <a:cubicBezTo>
                    <a:pt x="283" y="49"/>
                    <a:pt x="284" y="49"/>
                    <a:pt x="284" y="49"/>
                  </a:cubicBezTo>
                  <a:cubicBezTo>
                    <a:pt x="285" y="49"/>
                    <a:pt x="286" y="51"/>
                    <a:pt x="285" y="52"/>
                  </a:cubicBezTo>
                  <a:cubicBezTo>
                    <a:pt x="285" y="52"/>
                    <a:pt x="285" y="53"/>
                    <a:pt x="285" y="53"/>
                  </a:cubicBezTo>
                  <a:cubicBezTo>
                    <a:pt x="284" y="53"/>
                    <a:pt x="284" y="53"/>
                    <a:pt x="284" y="53"/>
                  </a:cubicBezTo>
                  <a:cubicBezTo>
                    <a:pt x="282" y="54"/>
                    <a:pt x="281" y="54"/>
                    <a:pt x="279" y="53"/>
                  </a:cubicBezTo>
                  <a:cubicBezTo>
                    <a:pt x="279" y="53"/>
                    <a:pt x="278" y="52"/>
                    <a:pt x="277" y="51"/>
                  </a:cubicBezTo>
                  <a:cubicBezTo>
                    <a:pt x="277" y="51"/>
                    <a:pt x="277" y="50"/>
                    <a:pt x="277" y="50"/>
                  </a:cubicBezTo>
                  <a:cubicBezTo>
                    <a:pt x="277" y="49"/>
                    <a:pt x="277" y="48"/>
                    <a:pt x="277" y="47"/>
                  </a:cubicBezTo>
                  <a:cubicBezTo>
                    <a:pt x="277" y="47"/>
                    <a:pt x="277" y="46"/>
                    <a:pt x="277" y="46"/>
                  </a:cubicBezTo>
                  <a:cubicBezTo>
                    <a:pt x="277" y="46"/>
                    <a:pt x="278" y="46"/>
                    <a:pt x="278" y="46"/>
                  </a:cubicBezTo>
                  <a:cubicBezTo>
                    <a:pt x="279" y="46"/>
                    <a:pt x="280" y="45"/>
                    <a:pt x="280" y="44"/>
                  </a:cubicBezTo>
                  <a:cubicBezTo>
                    <a:pt x="280" y="44"/>
                    <a:pt x="281" y="43"/>
                    <a:pt x="280" y="43"/>
                  </a:cubicBezTo>
                  <a:cubicBezTo>
                    <a:pt x="280" y="43"/>
                    <a:pt x="281" y="43"/>
                    <a:pt x="281" y="42"/>
                  </a:cubicBezTo>
                  <a:cubicBezTo>
                    <a:pt x="281" y="45"/>
                    <a:pt x="284" y="44"/>
                    <a:pt x="285" y="43"/>
                  </a:cubicBezTo>
                  <a:cubicBezTo>
                    <a:pt x="285" y="41"/>
                    <a:pt x="284" y="40"/>
                    <a:pt x="284" y="38"/>
                  </a:cubicBezTo>
                  <a:close/>
                  <a:moveTo>
                    <a:pt x="291" y="56"/>
                  </a:moveTo>
                  <a:cubicBezTo>
                    <a:pt x="290" y="57"/>
                    <a:pt x="289" y="57"/>
                    <a:pt x="288" y="58"/>
                  </a:cubicBezTo>
                  <a:cubicBezTo>
                    <a:pt x="288" y="58"/>
                    <a:pt x="288" y="58"/>
                    <a:pt x="288" y="58"/>
                  </a:cubicBezTo>
                  <a:cubicBezTo>
                    <a:pt x="287" y="58"/>
                    <a:pt x="287" y="58"/>
                    <a:pt x="287" y="58"/>
                  </a:cubicBezTo>
                  <a:cubicBezTo>
                    <a:pt x="285" y="59"/>
                    <a:pt x="284" y="59"/>
                    <a:pt x="282" y="59"/>
                  </a:cubicBezTo>
                  <a:cubicBezTo>
                    <a:pt x="282" y="59"/>
                    <a:pt x="281" y="60"/>
                    <a:pt x="280" y="59"/>
                  </a:cubicBezTo>
                  <a:cubicBezTo>
                    <a:pt x="278" y="59"/>
                    <a:pt x="276" y="59"/>
                    <a:pt x="274" y="58"/>
                  </a:cubicBezTo>
                  <a:cubicBezTo>
                    <a:pt x="274" y="57"/>
                    <a:pt x="274" y="57"/>
                    <a:pt x="274" y="57"/>
                  </a:cubicBezTo>
                  <a:cubicBezTo>
                    <a:pt x="273" y="57"/>
                    <a:pt x="273" y="56"/>
                    <a:pt x="273" y="55"/>
                  </a:cubicBezTo>
                  <a:cubicBezTo>
                    <a:pt x="273" y="54"/>
                    <a:pt x="274" y="54"/>
                    <a:pt x="274" y="53"/>
                  </a:cubicBezTo>
                  <a:cubicBezTo>
                    <a:pt x="272" y="53"/>
                    <a:pt x="271" y="56"/>
                    <a:pt x="273" y="58"/>
                  </a:cubicBezTo>
                  <a:cubicBezTo>
                    <a:pt x="271" y="57"/>
                    <a:pt x="270" y="56"/>
                    <a:pt x="269" y="55"/>
                  </a:cubicBezTo>
                  <a:cubicBezTo>
                    <a:pt x="269" y="55"/>
                    <a:pt x="269" y="55"/>
                    <a:pt x="269" y="55"/>
                  </a:cubicBezTo>
                  <a:cubicBezTo>
                    <a:pt x="269" y="55"/>
                    <a:pt x="268" y="54"/>
                    <a:pt x="268" y="54"/>
                  </a:cubicBezTo>
                  <a:cubicBezTo>
                    <a:pt x="268" y="54"/>
                    <a:pt x="268" y="54"/>
                    <a:pt x="268" y="54"/>
                  </a:cubicBezTo>
                  <a:cubicBezTo>
                    <a:pt x="266" y="53"/>
                    <a:pt x="264" y="51"/>
                    <a:pt x="262" y="50"/>
                  </a:cubicBezTo>
                  <a:cubicBezTo>
                    <a:pt x="259" y="49"/>
                    <a:pt x="256" y="49"/>
                    <a:pt x="251" y="51"/>
                  </a:cubicBezTo>
                  <a:cubicBezTo>
                    <a:pt x="249" y="51"/>
                    <a:pt x="247" y="53"/>
                    <a:pt x="246" y="54"/>
                  </a:cubicBezTo>
                  <a:cubicBezTo>
                    <a:pt x="245" y="54"/>
                    <a:pt x="245" y="53"/>
                    <a:pt x="244" y="53"/>
                  </a:cubicBezTo>
                  <a:cubicBezTo>
                    <a:pt x="244" y="53"/>
                    <a:pt x="244" y="53"/>
                    <a:pt x="244" y="53"/>
                  </a:cubicBezTo>
                  <a:cubicBezTo>
                    <a:pt x="244" y="53"/>
                    <a:pt x="244" y="53"/>
                    <a:pt x="244" y="53"/>
                  </a:cubicBezTo>
                  <a:cubicBezTo>
                    <a:pt x="244" y="53"/>
                    <a:pt x="243" y="53"/>
                    <a:pt x="243" y="53"/>
                  </a:cubicBezTo>
                  <a:cubicBezTo>
                    <a:pt x="244" y="55"/>
                    <a:pt x="245" y="55"/>
                    <a:pt x="246" y="55"/>
                  </a:cubicBezTo>
                  <a:cubicBezTo>
                    <a:pt x="245" y="56"/>
                    <a:pt x="244" y="58"/>
                    <a:pt x="244" y="59"/>
                  </a:cubicBezTo>
                  <a:cubicBezTo>
                    <a:pt x="244" y="60"/>
                    <a:pt x="244" y="61"/>
                    <a:pt x="245" y="62"/>
                  </a:cubicBezTo>
                  <a:cubicBezTo>
                    <a:pt x="246" y="59"/>
                    <a:pt x="247" y="56"/>
                    <a:pt x="250" y="54"/>
                  </a:cubicBezTo>
                  <a:cubicBezTo>
                    <a:pt x="251" y="53"/>
                    <a:pt x="254" y="51"/>
                    <a:pt x="256" y="51"/>
                  </a:cubicBezTo>
                  <a:cubicBezTo>
                    <a:pt x="257" y="51"/>
                    <a:pt x="258" y="51"/>
                    <a:pt x="258" y="51"/>
                  </a:cubicBezTo>
                  <a:cubicBezTo>
                    <a:pt x="259" y="51"/>
                    <a:pt x="259" y="51"/>
                    <a:pt x="258" y="51"/>
                  </a:cubicBezTo>
                  <a:cubicBezTo>
                    <a:pt x="260" y="51"/>
                    <a:pt x="261" y="52"/>
                    <a:pt x="262" y="52"/>
                  </a:cubicBezTo>
                  <a:cubicBezTo>
                    <a:pt x="263" y="52"/>
                    <a:pt x="263" y="52"/>
                    <a:pt x="264" y="53"/>
                  </a:cubicBezTo>
                  <a:cubicBezTo>
                    <a:pt x="264" y="53"/>
                    <a:pt x="264" y="53"/>
                    <a:pt x="264" y="53"/>
                  </a:cubicBezTo>
                  <a:cubicBezTo>
                    <a:pt x="264" y="53"/>
                    <a:pt x="265" y="53"/>
                    <a:pt x="266" y="54"/>
                  </a:cubicBezTo>
                  <a:cubicBezTo>
                    <a:pt x="265" y="54"/>
                    <a:pt x="262" y="55"/>
                    <a:pt x="262" y="56"/>
                  </a:cubicBezTo>
                  <a:cubicBezTo>
                    <a:pt x="262" y="57"/>
                    <a:pt x="262" y="56"/>
                    <a:pt x="262" y="57"/>
                  </a:cubicBezTo>
                  <a:cubicBezTo>
                    <a:pt x="265" y="55"/>
                    <a:pt x="267" y="56"/>
                    <a:pt x="268" y="57"/>
                  </a:cubicBezTo>
                  <a:cubicBezTo>
                    <a:pt x="269" y="57"/>
                    <a:pt x="268" y="57"/>
                    <a:pt x="268" y="57"/>
                  </a:cubicBezTo>
                  <a:cubicBezTo>
                    <a:pt x="269" y="57"/>
                    <a:pt x="269" y="57"/>
                    <a:pt x="270" y="57"/>
                  </a:cubicBezTo>
                  <a:cubicBezTo>
                    <a:pt x="270" y="57"/>
                    <a:pt x="270" y="57"/>
                    <a:pt x="270" y="57"/>
                  </a:cubicBezTo>
                  <a:cubicBezTo>
                    <a:pt x="273" y="59"/>
                    <a:pt x="275" y="61"/>
                    <a:pt x="278" y="61"/>
                  </a:cubicBezTo>
                  <a:cubicBezTo>
                    <a:pt x="278" y="62"/>
                    <a:pt x="277" y="64"/>
                    <a:pt x="278" y="64"/>
                  </a:cubicBezTo>
                  <a:cubicBezTo>
                    <a:pt x="278" y="63"/>
                    <a:pt x="279" y="62"/>
                    <a:pt x="281" y="61"/>
                  </a:cubicBezTo>
                  <a:cubicBezTo>
                    <a:pt x="283" y="61"/>
                    <a:pt x="284" y="61"/>
                    <a:pt x="285" y="61"/>
                  </a:cubicBezTo>
                  <a:cubicBezTo>
                    <a:pt x="287" y="61"/>
                    <a:pt x="289" y="60"/>
                    <a:pt x="291" y="59"/>
                  </a:cubicBezTo>
                  <a:cubicBezTo>
                    <a:pt x="291" y="59"/>
                    <a:pt x="291" y="59"/>
                    <a:pt x="292" y="59"/>
                  </a:cubicBezTo>
                  <a:cubicBezTo>
                    <a:pt x="291" y="58"/>
                    <a:pt x="291" y="57"/>
                    <a:pt x="291" y="56"/>
                  </a:cubicBezTo>
                  <a:close/>
                  <a:moveTo>
                    <a:pt x="266" y="54"/>
                  </a:moveTo>
                  <a:cubicBezTo>
                    <a:pt x="266" y="54"/>
                    <a:pt x="266" y="54"/>
                    <a:pt x="266" y="54"/>
                  </a:cubicBezTo>
                  <a:cubicBezTo>
                    <a:pt x="266" y="54"/>
                    <a:pt x="266" y="54"/>
                    <a:pt x="266" y="54"/>
                  </a:cubicBezTo>
                  <a:cubicBezTo>
                    <a:pt x="266" y="54"/>
                    <a:pt x="266" y="54"/>
                    <a:pt x="266" y="54"/>
                  </a:cubicBezTo>
                  <a:close/>
                  <a:moveTo>
                    <a:pt x="272" y="56"/>
                  </a:moveTo>
                  <a:cubicBezTo>
                    <a:pt x="272" y="56"/>
                    <a:pt x="272" y="56"/>
                    <a:pt x="272" y="56"/>
                  </a:cubicBezTo>
                  <a:cubicBezTo>
                    <a:pt x="272" y="56"/>
                    <a:pt x="272" y="56"/>
                    <a:pt x="272" y="56"/>
                  </a:cubicBezTo>
                  <a:close/>
                  <a:moveTo>
                    <a:pt x="332" y="40"/>
                  </a:moveTo>
                  <a:cubicBezTo>
                    <a:pt x="333" y="40"/>
                    <a:pt x="334" y="41"/>
                    <a:pt x="335" y="41"/>
                  </a:cubicBezTo>
                  <a:cubicBezTo>
                    <a:pt x="337" y="41"/>
                    <a:pt x="340" y="41"/>
                    <a:pt x="341" y="40"/>
                  </a:cubicBezTo>
                  <a:cubicBezTo>
                    <a:pt x="341" y="40"/>
                    <a:pt x="341" y="40"/>
                    <a:pt x="341" y="40"/>
                  </a:cubicBezTo>
                  <a:cubicBezTo>
                    <a:pt x="343" y="39"/>
                    <a:pt x="345" y="39"/>
                    <a:pt x="346" y="37"/>
                  </a:cubicBezTo>
                  <a:cubicBezTo>
                    <a:pt x="346" y="37"/>
                    <a:pt x="347" y="36"/>
                    <a:pt x="348" y="35"/>
                  </a:cubicBezTo>
                  <a:cubicBezTo>
                    <a:pt x="349" y="35"/>
                    <a:pt x="350" y="35"/>
                    <a:pt x="351" y="35"/>
                  </a:cubicBezTo>
                  <a:cubicBezTo>
                    <a:pt x="351" y="34"/>
                    <a:pt x="349" y="33"/>
                    <a:pt x="348" y="34"/>
                  </a:cubicBezTo>
                  <a:cubicBezTo>
                    <a:pt x="348" y="32"/>
                    <a:pt x="349" y="31"/>
                    <a:pt x="351" y="30"/>
                  </a:cubicBezTo>
                  <a:cubicBezTo>
                    <a:pt x="352" y="30"/>
                    <a:pt x="353" y="30"/>
                    <a:pt x="354" y="32"/>
                  </a:cubicBezTo>
                  <a:cubicBezTo>
                    <a:pt x="354" y="32"/>
                    <a:pt x="354" y="32"/>
                    <a:pt x="354" y="32"/>
                  </a:cubicBezTo>
                  <a:cubicBezTo>
                    <a:pt x="352" y="31"/>
                    <a:pt x="352" y="35"/>
                    <a:pt x="354" y="35"/>
                  </a:cubicBezTo>
                  <a:cubicBezTo>
                    <a:pt x="354" y="35"/>
                    <a:pt x="355" y="34"/>
                    <a:pt x="355" y="34"/>
                  </a:cubicBezTo>
                  <a:cubicBezTo>
                    <a:pt x="355" y="34"/>
                    <a:pt x="355" y="34"/>
                    <a:pt x="355" y="34"/>
                  </a:cubicBezTo>
                  <a:cubicBezTo>
                    <a:pt x="356" y="34"/>
                    <a:pt x="356" y="35"/>
                    <a:pt x="356" y="35"/>
                  </a:cubicBezTo>
                  <a:cubicBezTo>
                    <a:pt x="358" y="35"/>
                    <a:pt x="358" y="33"/>
                    <a:pt x="357" y="32"/>
                  </a:cubicBezTo>
                  <a:cubicBezTo>
                    <a:pt x="357" y="32"/>
                    <a:pt x="357" y="31"/>
                    <a:pt x="357" y="31"/>
                  </a:cubicBezTo>
                  <a:cubicBezTo>
                    <a:pt x="357" y="31"/>
                    <a:pt x="357" y="31"/>
                    <a:pt x="357" y="31"/>
                  </a:cubicBezTo>
                  <a:cubicBezTo>
                    <a:pt x="357" y="29"/>
                    <a:pt x="355" y="30"/>
                    <a:pt x="354" y="31"/>
                  </a:cubicBezTo>
                  <a:cubicBezTo>
                    <a:pt x="354" y="29"/>
                    <a:pt x="351" y="29"/>
                    <a:pt x="349" y="30"/>
                  </a:cubicBezTo>
                  <a:cubicBezTo>
                    <a:pt x="349" y="30"/>
                    <a:pt x="349" y="30"/>
                    <a:pt x="349" y="30"/>
                  </a:cubicBezTo>
                  <a:cubicBezTo>
                    <a:pt x="348" y="30"/>
                    <a:pt x="348" y="31"/>
                    <a:pt x="348" y="30"/>
                  </a:cubicBezTo>
                  <a:cubicBezTo>
                    <a:pt x="347" y="28"/>
                    <a:pt x="345" y="27"/>
                    <a:pt x="343" y="26"/>
                  </a:cubicBezTo>
                  <a:cubicBezTo>
                    <a:pt x="343" y="26"/>
                    <a:pt x="343" y="26"/>
                    <a:pt x="343" y="26"/>
                  </a:cubicBezTo>
                  <a:cubicBezTo>
                    <a:pt x="343" y="26"/>
                    <a:pt x="342" y="26"/>
                    <a:pt x="342" y="26"/>
                  </a:cubicBezTo>
                  <a:cubicBezTo>
                    <a:pt x="340" y="26"/>
                    <a:pt x="336" y="26"/>
                    <a:pt x="335" y="24"/>
                  </a:cubicBezTo>
                  <a:cubicBezTo>
                    <a:pt x="335" y="25"/>
                    <a:pt x="335" y="24"/>
                    <a:pt x="334" y="24"/>
                  </a:cubicBezTo>
                  <a:cubicBezTo>
                    <a:pt x="334" y="26"/>
                    <a:pt x="336" y="27"/>
                    <a:pt x="336" y="27"/>
                  </a:cubicBezTo>
                  <a:cubicBezTo>
                    <a:pt x="334" y="28"/>
                    <a:pt x="333" y="31"/>
                    <a:pt x="335" y="33"/>
                  </a:cubicBezTo>
                  <a:cubicBezTo>
                    <a:pt x="336" y="33"/>
                    <a:pt x="337" y="34"/>
                    <a:pt x="338" y="33"/>
                  </a:cubicBezTo>
                  <a:cubicBezTo>
                    <a:pt x="338" y="32"/>
                    <a:pt x="337" y="32"/>
                    <a:pt x="336" y="32"/>
                  </a:cubicBezTo>
                  <a:cubicBezTo>
                    <a:pt x="336" y="31"/>
                    <a:pt x="336" y="30"/>
                    <a:pt x="337" y="29"/>
                  </a:cubicBezTo>
                  <a:cubicBezTo>
                    <a:pt x="337" y="28"/>
                    <a:pt x="339" y="28"/>
                    <a:pt x="340" y="28"/>
                  </a:cubicBezTo>
                  <a:cubicBezTo>
                    <a:pt x="339" y="28"/>
                    <a:pt x="339" y="31"/>
                    <a:pt x="341" y="30"/>
                  </a:cubicBezTo>
                  <a:cubicBezTo>
                    <a:pt x="341" y="30"/>
                    <a:pt x="341" y="30"/>
                    <a:pt x="341" y="30"/>
                  </a:cubicBezTo>
                  <a:cubicBezTo>
                    <a:pt x="340" y="30"/>
                    <a:pt x="340" y="29"/>
                    <a:pt x="341" y="29"/>
                  </a:cubicBezTo>
                  <a:cubicBezTo>
                    <a:pt x="341" y="28"/>
                    <a:pt x="341" y="29"/>
                    <a:pt x="341" y="28"/>
                  </a:cubicBezTo>
                  <a:cubicBezTo>
                    <a:pt x="344" y="27"/>
                    <a:pt x="346" y="30"/>
                    <a:pt x="346" y="33"/>
                  </a:cubicBezTo>
                  <a:cubicBezTo>
                    <a:pt x="344" y="32"/>
                    <a:pt x="343" y="35"/>
                    <a:pt x="343" y="36"/>
                  </a:cubicBezTo>
                  <a:cubicBezTo>
                    <a:pt x="343" y="36"/>
                    <a:pt x="343" y="37"/>
                    <a:pt x="343" y="37"/>
                  </a:cubicBezTo>
                  <a:cubicBezTo>
                    <a:pt x="342" y="36"/>
                    <a:pt x="342" y="36"/>
                    <a:pt x="342" y="36"/>
                  </a:cubicBezTo>
                  <a:cubicBezTo>
                    <a:pt x="341" y="36"/>
                    <a:pt x="340" y="37"/>
                    <a:pt x="339" y="38"/>
                  </a:cubicBezTo>
                  <a:cubicBezTo>
                    <a:pt x="339" y="38"/>
                    <a:pt x="338" y="38"/>
                    <a:pt x="339" y="38"/>
                  </a:cubicBezTo>
                  <a:cubicBezTo>
                    <a:pt x="338" y="38"/>
                    <a:pt x="338" y="39"/>
                    <a:pt x="337" y="39"/>
                  </a:cubicBezTo>
                  <a:cubicBezTo>
                    <a:pt x="337" y="37"/>
                    <a:pt x="336" y="36"/>
                    <a:pt x="335" y="36"/>
                  </a:cubicBezTo>
                  <a:cubicBezTo>
                    <a:pt x="334" y="36"/>
                    <a:pt x="333" y="36"/>
                    <a:pt x="331" y="37"/>
                  </a:cubicBezTo>
                  <a:cubicBezTo>
                    <a:pt x="331" y="38"/>
                    <a:pt x="332" y="39"/>
                    <a:pt x="332" y="40"/>
                  </a:cubicBezTo>
                  <a:close/>
                  <a:moveTo>
                    <a:pt x="355" y="33"/>
                  </a:moveTo>
                  <a:cubicBezTo>
                    <a:pt x="355" y="33"/>
                    <a:pt x="355" y="32"/>
                    <a:pt x="355" y="32"/>
                  </a:cubicBezTo>
                  <a:cubicBezTo>
                    <a:pt x="355" y="32"/>
                    <a:pt x="355" y="33"/>
                    <a:pt x="355" y="33"/>
                  </a:cubicBezTo>
                  <a:cubicBezTo>
                    <a:pt x="355" y="33"/>
                    <a:pt x="355" y="33"/>
                    <a:pt x="355" y="33"/>
                  </a:cubicBezTo>
                  <a:close/>
                  <a:moveTo>
                    <a:pt x="368" y="7"/>
                  </a:moveTo>
                  <a:cubicBezTo>
                    <a:pt x="366" y="7"/>
                    <a:pt x="366" y="8"/>
                    <a:pt x="365" y="8"/>
                  </a:cubicBezTo>
                  <a:cubicBezTo>
                    <a:pt x="365" y="8"/>
                    <a:pt x="363" y="9"/>
                    <a:pt x="363" y="10"/>
                  </a:cubicBezTo>
                  <a:cubicBezTo>
                    <a:pt x="363" y="9"/>
                    <a:pt x="363" y="9"/>
                    <a:pt x="363" y="9"/>
                  </a:cubicBezTo>
                  <a:cubicBezTo>
                    <a:pt x="362" y="11"/>
                    <a:pt x="359" y="13"/>
                    <a:pt x="357" y="11"/>
                  </a:cubicBezTo>
                  <a:cubicBezTo>
                    <a:pt x="357" y="11"/>
                    <a:pt x="357" y="12"/>
                    <a:pt x="357" y="12"/>
                  </a:cubicBezTo>
                  <a:cubicBezTo>
                    <a:pt x="357" y="13"/>
                    <a:pt x="359" y="14"/>
                    <a:pt x="360" y="13"/>
                  </a:cubicBezTo>
                  <a:cubicBezTo>
                    <a:pt x="360" y="14"/>
                    <a:pt x="359" y="15"/>
                    <a:pt x="359" y="16"/>
                  </a:cubicBezTo>
                  <a:cubicBezTo>
                    <a:pt x="358" y="17"/>
                    <a:pt x="356" y="18"/>
                    <a:pt x="354" y="18"/>
                  </a:cubicBezTo>
                  <a:cubicBezTo>
                    <a:pt x="354" y="18"/>
                    <a:pt x="355" y="18"/>
                    <a:pt x="355" y="18"/>
                  </a:cubicBezTo>
                  <a:cubicBezTo>
                    <a:pt x="354" y="18"/>
                    <a:pt x="354" y="18"/>
                    <a:pt x="353" y="18"/>
                  </a:cubicBezTo>
                  <a:cubicBezTo>
                    <a:pt x="353" y="17"/>
                    <a:pt x="352" y="16"/>
                    <a:pt x="351" y="16"/>
                  </a:cubicBezTo>
                  <a:cubicBezTo>
                    <a:pt x="351" y="16"/>
                    <a:pt x="350" y="17"/>
                    <a:pt x="350" y="16"/>
                  </a:cubicBezTo>
                  <a:cubicBezTo>
                    <a:pt x="351" y="16"/>
                    <a:pt x="352" y="16"/>
                    <a:pt x="352" y="15"/>
                  </a:cubicBezTo>
                  <a:cubicBezTo>
                    <a:pt x="352" y="15"/>
                    <a:pt x="352" y="15"/>
                    <a:pt x="352" y="15"/>
                  </a:cubicBezTo>
                  <a:cubicBezTo>
                    <a:pt x="351" y="13"/>
                    <a:pt x="349" y="14"/>
                    <a:pt x="349" y="15"/>
                  </a:cubicBezTo>
                  <a:cubicBezTo>
                    <a:pt x="348" y="15"/>
                    <a:pt x="348" y="16"/>
                    <a:pt x="347" y="16"/>
                  </a:cubicBezTo>
                  <a:cubicBezTo>
                    <a:pt x="347" y="18"/>
                    <a:pt x="349" y="18"/>
                    <a:pt x="350" y="18"/>
                  </a:cubicBezTo>
                  <a:cubicBezTo>
                    <a:pt x="350" y="19"/>
                    <a:pt x="352" y="19"/>
                    <a:pt x="352" y="18"/>
                  </a:cubicBezTo>
                  <a:cubicBezTo>
                    <a:pt x="354" y="19"/>
                    <a:pt x="357" y="20"/>
                    <a:pt x="359" y="18"/>
                  </a:cubicBezTo>
                  <a:cubicBezTo>
                    <a:pt x="359" y="19"/>
                    <a:pt x="360" y="20"/>
                    <a:pt x="361" y="22"/>
                  </a:cubicBezTo>
                  <a:cubicBezTo>
                    <a:pt x="361" y="22"/>
                    <a:pt x="362" y="23"/>
                    <a:pt x="363" y="23"/>
                  </a:cubicBezTo>
                  <a:cubicBezTo>
                    <a:pt x="365" y="24"/>
                    <a:pt x="369" y="25"/>
                    <a:pt x="371" y="22"/>
                  </a:cubicBezTo>
                  <a:cubicBezTo>
                    <a:pt x="372" y="22"/>
                    <a:pt x="373" y="21"/>
                    <a:pt x="373" y="21"/>
                  </a:cubicBezTo>
                  <a:cubicBezTo>
                    <a:pt x="373" y="20"/>
                    <a:pt x="372" y="19"/>
                    <a:pt x="372" y="18"/>
                  </a:cubicBezTo>
                  <a:cubicBezTo>
                    <a:pt x="372" y="18"/>
                    <a:pt x="372" y="19"/>
                    <a:pt x="371" y="19"/>
                  </a:cubicBezTo>
                  <a:cubicBezTo>
                    <a:pt x="371" y="17"/>
                    <a:pt x="368" y="15"/>
                    <a:pt x="367" y="17"/>
                  </a:cubicBezTo>
                  <a:cubicBezTo>
                    <a:pt x="367" y="17"/>
                    <a:pt x="368" y="17"/>
                    <a:pt x="368" y="17"/>
                  </a:cubicBezTo>
                  <a:cubicBezTo>
                    <a:pt x="369" y="17"/>
                    <a:pt x="370" y="19"/>
                    <a:pt x="370" y="20"/>
                  </a:cubicBezTo>
                  <a:cubicBezTo>
                    <a:pt x="369" y="21"/>
                    <a:pt x="369" y="21"/>
                    <a:pt x="369" y="21"/>
                  </a:cubicBezTo>
                  <a:cubicBezTo>
                    <a:pt x="368" y="21"/>
                    <a:pt x="368" y="22"/>
                    <a:pt x="368" y="22"/>
                  </a:cubicBezTo>
                  <a:cubicBezTo>
                    <a:pt x="366" y="22"/>
                    <a:pt x="365" y="22"/>
                    <a:pt x="363" y="22"/>
                  </a:cubicBezTo>
                  <a:cubicBezTo>
                    <a:pt x="363" y="21"/>
                    <a:pt x="362" y="20"/>
                    <a:pt x="361" y="20"/>
                  </a:cubicBezTo>
                  <a:cubicBezTo>
                    <a:pt x="361" y="19"/>
                    <a:pt x="361" y="19"/>
                    <a:pt x="361" y="19"/>
                  </a:cubicBezTo>
                  <a:cubicBezTo>
                    <a:pt x="361" y="18"/>
                    <a:pt x="361" y="17"/>
                    <a:pt x="361" y="16"/>
                  </a:cubicBezTo>
                  <a:cubicBezTo>
                    <a:pt x="361" y="16"/>
                    <a:pt x="361" y="14"/>
                    <a:pt x="362" y="14"/>
                  </a:cubicBezTo>
                  <a:cubicBezTo>
                    <a:pt x="361" y="14"/>
                    <a:pt x="362" y="14"/>
                    <a:pt x="362" y="15"/>
                  </a:cubicBezTo>
                  <a:cubicBezTo>
                    <a:pt x="363" y="15"/>
                    <a:pt x="364" y="14"/>
                    <a:pt x="364" y="13"/>
                  </a:cubicBezTo>
                  <a:cubicBezTo>
                    <a:pt x="364" y="13"/>
                    <a:pt x="365" y="12"/>
                    <a:pt x="364" y="11"/>
                  </a:cubicBezTo>
                  <a:cubicBezTo>
                    <a:pt x="364" y="11"/>
                    <a:pt x="365" y="11"/>
                    <a:pt x="365" y="11"/>
                  </a:cubicBezTo>
                  <a:cubicBezTo>
                    <a:pt x="365" y="13"/>
                    <a:pt x="368" y="13"/>
                    <a:pt x="370" y="11"/>
                  </a:cubicBezTo>
                  <a:cubicBezTo>
                    <a:pt x="369" y="10"/>
                    <a:pt x="368" y="8"/>
                    <a:pt x="368" y="7"/>
                  </a:cubicBezTo>
                  <a:close/>
                  <a:moveTo>
                    <a:pt x="375" y="25"/>
                  </a:moveTo>
                  <a:cubicBezTo>
                    <a:pt x="374" y="25"/>
                    <a:pt x="373" y="26"/>
                    <a:pt x="372" y="26"/>
                  </a:cubicBezTo>
                  <a:cubicBezTo>
                    <a:pt x="372" y="26"/>
                    <a:pt x="372" y="26"/>
                    <a:pt x="372" y="26"/>
                  </a:cubicBezTo>
                  <a:cubicBezTo>
                    <a:pt x="371" y="27"/>
                    <a:pt x="371" y="27"/>
                    <a:pt x="371" y="27"/>
                  </a:cubicBezTo>
                  <a:cubicBezTo>
                    <a:pt x="369" y="28"/>
                    <a:pt x="368" y="28"/>
                    <a:pt x="366" y="28"/>
                  </a:cubicBezTo>
                  <a:cubicBezTo>
                    <a:pt x="366" y="28"/>
                    <a:pt x="365" y="28"/>
                    <a:pt x="364" y="28"/>
                  </a:cubicBezTo>
                  <a:cubicBezTo>
                    <a:pt x="362" y="28"/>
                    <a:pt x="360" y="27"/>
                    <a:pt x="358" y="26"/>
                  </a:cubicBezTo>
                  <a:cubicBezTo>
                    <a:pt x="358" y="26"/>
                    <a:pt x="358" y="26"/>
                    <a:pt x="358" y="26"/>
                  </a:cubicBezTo>
                  <a:cubicBezTo>
                    <a:pt x="357" y="26"/>
                    <a:pt x="357" y="24"/>
                    <a:pt x="357" y="24"/>
                  </a:cubicBezTo>
                  <a:cubicBezTo>
                    <a:pt x="357" y="23"/>
                    <a:pt x="358" y="22"/>
                    <a:pt x="359" y="21"/>
                  </a:cubicBezTo>
                  <a:cubicBezTo>
                    <a:pt x="356" y="21"/>
                    <a:pt x="355" y="24"/>
                    <a:pt x="357" y="26"/>
                  </a:cubicBezTo>
                  <a:cubicBezTo>
                    <a:pt x="355" y="26"/>
                    <a:pt x="354" y="25"/>
                    <a:pt x="353" y="24"/>
                  </a:cubicBezTo>
                  <a:cubicBezTo>
                    <a:pt x="353" y="24"/>
                    <a:pt x="353" y="24"/>
                    <a:pt x="353" y="24"/>
                  </a:cubicBezTo>
                  <a:cubicBezTo>
                    <a:pt x="353" y="23"/>
                    <a:pt x="352" y="23"/>
                    <a:pt x="352" y="23"/>
                  </a:cubicBezTo>
                  <a:cubicBezTo>
                    <a:pt x="352" y="23"/>
                    <a:pt x="352" y="23"/>
                    <a:pt x="352" y="22"/>
                  </a:cubicBezTo>
                  <a:cubicBezTo>
                    <a:pt x="350" y="21"/>
                    <a:pt x="348" y="20"/>
                    <a:pt x="346" y="19"/>
                  </a:cubicBezTo>
                  <a:cubicBezTo>
                    <a:pt x="343" y="18"/>
                    <a:pt x="340" y="17"/>
                    <a:pt x="336" y="19"/>
                  </a:cubicBezTo>
                  <a:cubicBezTo>
                    <a:pt x="334" y="20"/>
                    <a:pt x="332" y="22"/>
                    <a:pt x="330" y="22"/>
                  </a:cubicBezTo>
                  <a:cubicBezTo>
                    <a:pt x="329" y="22"/>
                    <a:pt x="329" y="22"/>
                    <a:pt x="328" y="22"/>
                  </a:cubicBezTo>
                  <a:cubicBezTo>
                    <a:pt x="328" y="22"/>
                    <a:pt x="328" y="22"/>
                    <a:pt x="328" y="22"/>
                  </a:cubicBezTo>
                  <a:cubicBezTo>
                    <a:pt x="328" y="22"/>
                    <a:pt x="328" y="22"/>
                    <a:pt x="328" y="21"/>
                  </a:cubicBezTo>
                  <a:cubicBezTo>
                    <a:pt x="328" y="22"/>
                    <a:pt x="327" y="21"/>
                    <a:pt x="327" y="22"/>
                  </a:cubicBezTo>
                  <a:cubicBezTo>
                    <a:pt x="328" y="24"/>
                    <a:pt x="329" y="23"/>
                    <a:pt x="330" y="24"/>
                  </a:cubicBezTo>
                  <a:cubicBezTo>
                    <a:pt x="329" y="25"/>
                    <a:pt x="328" y="26"/>
                    <a:pt x="328" y="28"/>
                  </a:cubicBezTo>
                  <a:cubicBezTo>
                    <a:pt x="328" y="29"/>
                    <a:pt x="328" y="29"/>
                    <a:pt x="329" y="30"/>
                  </a:cubicBezTo>
                  <a:cubicBezTo>
                    <a:pt x="330" y="27"/>
                    <a:pt x="331" y="25"/>
                    <a:pt x="334" y="23"/>
                  </a:cubicBezTo>
                  <a:cubicBezTo>
                    <a:pt x="335" y="21"/>
                    <a:pt x="338" y="20"/>
                    <a:pt x="340" y="20"/>
                  </a:cubicBezTo>
                  <a:cubicBezTo>
                    <a:pt x="341" y="20"/>
                    <a:pt x="342" y="20"/>
                    <a:pt x="343" y="20"/>
                  </a:cubicBezTo>
                  <a:cubicBezTo>
                    <a:pt x="343" y="20"/>
                    <a:pt x="343" y="20"/>
                    <a:pt x="342" y="20"/>
                  </a:cubicBezTo>
                  <a:cubicBezTo>
                    <a:pt x="344" y="20"/>
                    <a:pt x="345" y="20"/>
                    <a:pt x="346" y="21"/>
                  </a:cubicBezTo>
                  <a:cubicBezTo>
                    <a:pt x="347" y="21"/>
                    <a:pt x="347" y="21"/>
                    <a:pt x="348" y="21"/>
                  </a:cubicBezTo>
                  <a:cubicBezTo>
                    <a:pt x="348" y="21"/>
                    <a:pt x="348" y="21"/>
                    <a:pt x="348" y="21"/>
                  </a:cubicBezTo>
                  <a:cubicBezTo>
                    <a:pt x="348" y="21"/>
                    <a:pt x="349" y="22"/>
                    <a:pt x="350" y="22"/>
                  </a:cubicBezTo>
                  <a:cubicBezTo>
                    <a:pt x="349" y="22"/>
                    <a:pt x="346" y="23"/>
                    <a:pt x="346" y="25"/>
                  </a:cubicBezTo>
                  <a:cubicBezTo>
                    <a:pt x="346" y="25"/>
                    <a:pt x="346" y="25"/>
                    <a:pt x="346" y="25"/>
                  </a:cubicBezTo>
                  <a:cubicBezTo>
                    <a:pt x="349" y="23"/>
                    <a:pt x="351" y="24"/>
                    <a:pt x="352" y="25"/>
                  </a:cubicBezTo>
                  <a:cubicBezTo>
                    <a:pt x="353" y="25"/>
                    <a:pt x="352" y="25"/>
                    <a:pt x="352" y="25"/>
                  </a:cubicBezTo>
                  <a:cubicBezTo>
                    <a:pt x="353" y="25"/>
                    <a:pt x="353" y="26"/>
                    <a:pt x="354" y="26"/>
                  </a:cubicBezTo>
                  <a:cubicBezTo>
                    <a:pt x="354" y="26"/>
                    <a:pt x="354" y="26"/>
                    <a:pt x="354" y="26"/>
                  </a:cubicBezTo>
                  <a:cubicBezTo>
                    <a:pt x="357" y="27"/>
                    <a:pt x="359" y="29"/>
                    <a:pt x="363" y="30"/>
                  </a:cubicBezTo>
                  <a:cubicBezTo>
                    <a:pt x="362" y="30"/>
                    <a:pt x="361" y="32"/>
                    <a:pt x="362" y="33"/>
                  </a:cubicBezTo>
                  <a:cubicBezTo>
                    <a:pt x="362" y="31"/>
                    <a:pt x="364" y="30"/>
                    <a:pt x="365" y="30"/>
                  </a:cubicBezTo>
                  <a:cubicBezTo>
                    <a:pt x="367" y="30"/>
                    <a:pt x="368" y="30"/>
                    <a:pt x="369" y="30"/>
                  </a:cubicBezTo>
                  <a:cubicBezTo>
                    <a:pt x="371" y="29"/>
                    <a:pt x="373" y="29"/>
                    <a:pt x="375" y="28"/>
                  </a:cubicBezTo>
                  <a:cubicBezTo>
                    <a:pt x="375" y="28"/>
                    <a:pt x="375" y="28"/>
                    <a:pt x="376" y="28"/>
                  </a:cubicBezTo>
                  <a:cubicBezTo>
                    <a:pt x="375" y="27"/>
                    <a:pt x="375" y="26"/>
                    <a:pt x="375" y="25"/>
                  </a:cubicBezTo>
                  <a:close/>
                  <a:moveTo>
                    <a:pt x="350" y="23"/>
                  </a:moveTo>
                  <a:cubicBezTo>
                    <a:pt x="350" y="23"/>
                    <a:pt x="350" y="22"/>
                    <a:pt x="350" y="23"/>
                  </a:cubicBezTo>
                  <a:cubicBezTo>
                    <a:pt x="350" y="22"/>
                    <a:pt x="350" y="22"/>
                    <a:pt x="350" y="22"/>
                  </a:cubicBezTo>
                  <a:cubicBezTo>
                    <a:pt x="350" y="22"/>
                    <a:pt x="350" y="22"/>
                    <a:pt x="350" y="23"/>
                  </a:cubicBezTo>
                  <a:close/>
                  <a:moveTo>
                    <a:pt x="356" y="24"/>
                  </a:moveTo>
                  <a:cubicBezTo>
                    <a:pt x="356" y="24"/>
                    <a:pt x="356" y="25"/>
                    <a:pt x="356" y="25"/>
                  </a:cubicBezTo>
                  <a:cubicBezTo>
                    <a:pt x="356" y="25"/>
                    <a:pt x="356" y="24"/>
                    <a:pt x="356" y="24"/>
                  </a:cubicBezTo>
                  <a:close/>
                  <a:moveTo>
                    <a:pt x="388" y="12"/>
                  </a:moveTo>
                  <a:cubicBezTo>
                    <a:pt x="389" y="12"/>
                    <a:pt x="389" y="12"/>
                    <a:pt x="389" y="12"/>
                  </a:cubicBezTo>
                  <a:cubicBezTo>
                    <a:pt x="389" y="13"/>
                    <a:pt x="388" y="12"/>
                    <a:pt x="388" y="12"/>
                  </a:cubicBezTo>
                  <a:close/>
                  <a:moveTo>
                    <a:pt x="59" y="144"/>
                  </a:moveTo>
                  <a:cubicBezTo>
                    <a:pt x="58" y="144"/>
                    <a:pt x="58" y="143"/>
                    <a:pt x="58" y="143"/>
                  </a:cubicBezTo>
                  <a:cubicBezTo>
                    <a:pt x="58" y="143"/>
                    <a:pt x="58" y="144"/>
                    <a:pt x="58" y="144"/>
                  </a:cubicBezTo>
                  <a:cubicBezTo>
                    <a:pt x="58" y="144"/>
                    <a:pt x="59" y="144"/>
                    <a:pt x="59" y="144"/>
                  </a:cubicBezTo>
                  <a:close/>
                  <a:moveTo>
                    <a:pt x="55" y="133"/>
                  </a:moveTo>
                  <a:cubicBezTo>
                    <a:pt x="56" y="133"/>
                    <a:pt x="55" y="133"/>
                    <a:pt x="56" y="133"/>
                  </a:cubicBezTo>
                  <a:cubicBezTo>
                    <a:pt x="56" y="133"/>
                    <a:pt x="55" y="133"/>
                    <a:pt x="55" y="133"/>
                  </a:cubicBezTo>
                  <a:cubicBezTo>
                    <a:pt x="55" y="133"/>
                    <a:pt x="55" y="133"/>
                    <a:pt x="55" y="133"/>
                  </a:cubicBezTo>
                  <a:close/>
                  <a:moveTo>
                    <a:pt x="52" y="138"/>
                  </a:moveTo>
                  <a:cubicBezTo>
                    <a:pt x="52" y="138"/>
                    <a:pt x="52" y="138"/>
                    <a:pt x="53" y="138"/>
                  </a:cubicBezTo>
                  <a:cubicBezTo>
                    <a:pt x="53" y="139"/>
                    <a:pt x="52" y="138"/>
                    <a:pt x="52" y="138"/>
                  </a:cubicBezTo>
                  <a:close/>
                </a:path>
              </a:pathLst>
            </a:custGeom>
            <a:solidFill>
              <a:schemeClr val="bg1"/>
            </a:solidFill>
            <a:ln w="9525">
              <a:noFill/>
              <a:round/>
              <a:headEnd/>
              <a:tailEnd/>
            </a:ln>
          </p:spPr>
          <p:txBody>
            <a:bodyPr/>
            <a:lstStyle/>
            <a:p>
              <a:endParaRPr lang="de-DE" sz="1050"/>
            </a:p>
          </p:txBody>
        </p:sp>
      </p:grpSp>
      <p:sp>
        <p:nvSpPr>
          <p:cNvPr id="172" name="Text Box 136"/>
          <p:cNvSpPr txBox="1">
            <a:spLocks noChangeArrowheads="1"/>
          </p:cNvSpPr>
          <p:nvPr/>
        </p:nvSpPr>
        <p:spPr bwMode="auto">
          <a:xfrm>
            <a:off x="3344547" y="1828273"/>
            <a:ext cx="1883078" cy="323766"/>
          </a:xfrm>
          <a:prstGeom prst="rect">
            <a:avLst/>
          </a:prstGeom>
          <a:noFill/>
          <a:ln w="9525" algn="ctr">
            <a:noFill/>
            <a:miter lim="800000"/>
            <a:headEnd/>
            <a:tailEnd/>
          </a:ln>
          <a:effectLst/>
        </p:spPr>
        <p:txBody>
          <a:bodyPr/>
          <a:lstStyle/>
          <a:p>
            <a:pPr algn="ctr" defTabSz="601106">
              <a:spcAft>
                <a:spcPct val="40000"/>
              </a:spcAft>
            </a:pPr>
            <a:r>
              <a:rPr lang="en-GB" sz="1500" b="1" dirty="0">
                <a:cs typeface="Arial" charset="0"/>
              </a:rPr>
              <a:t>ISMS</a:t>
            </a:r>
            <a:endParaRPr lang="en-GB" sz="1500" b="1" dirty="0">
              <a:cs typeface="Arial" charset="0"/>
            </a:endParaRPr>
          </a:p>
        </p:txBody>
      </p:sp>
      <p:grpSp>
        <p:nvGrpSpPr>
          <p:cNvPr id="55" name="Gruppieren 54"/>
          <p:cNvGrpSpPr/>
          <p:nvPr/>
        </p:nvGrpSpPr>
        <p:grpSpPr>
          <a:xfrm>
            <a:off x="2898772" y="2395860"/>
            <a:ext cx="2774627" cy="1584503"/>
            <a:chOff x="3991175" y="3194419"/>
            <a:chExt cx="3700466" cy="2113221"/>
          </a:xfrm>
        </p:grpSpPr>
        <p:grpSp>
          <p:nvGrpSpPr>
            <p:cNvPr id="130" name="Group 94"/>
            <p:cNvGrpSpPr>
              <a:grpSpLocks/>
            </p:cNvGrpSpPr>
            <p:nvPr/>
          </p:nvGrpSpPr>
          <p:grpSpPr bwMode="auto">
            <a:xfrm>
              <a:off x="3991175" y="3212140"/>
              <a:ext cx="698500" cy="2095500"/>
              <a:chOff x="1571" y="1757"/>
              <a:chExt cx="361" cy="1107"/>
            </a:xfrm>
          </p:grpSpPr>
          <p:sp>
            <p:nvSpPr>
              <p:cNvPr id="131" name="Freeform 95"/>
              <p:cNvSpPr>
                <a:spLocks/>
              </p:cNvSpPr>
              <p:nvPr/>
            </p:nvSpPr>
            <p:spPr bwMode="auto">
              <a:xfrm>
                <a:off x="1604" y="2776"/>
                <a:ext cx="291" cy="46"/>
              </a:xfrm>
              <a:custGeom>
                <a:avLst/>
                <a:gdLst/>
                <a:ahLst/>
                <a:cxnLst>
                  <a:cxn ang="0">
                    <a:pos x="63" y="2"/>
                  </a:cxn>
                  <a:cxn ang="0">
                    <a:pos x="61" y="0"/>
                  </a:cxn>
                  <a:cxn ang="0">
                    <a:pos x="3" y="0"/>
                  </a:cxn>
                  <a:cxn ang="0">
                    <a:pos x="0" y="2"/>
                  </a:cxn>
                  <a:cxn ang="0">
                    <a:pos x="32" y="10"/>
                  </a:cxn>
                  <a:cxn ang="0">
                    <a:pos x="63" y="2"/>
                  </a:cxn>
                </a:cxnLst>
                <a:rect l="0" t="0" r="r" b="b"/>
                <a:pathLst>
                  <a:path w="63" h="10">
                    <a:moveTo>
                      <a:pt x="63" y="2"/>
                    </a:moveTo>
                    <a:cubicBezTo>
                      <a:pt x="62" y="2"/>
                      <a:pt x="61" y="1"/>
                      <a:pt x="61" y="0"/>
                    </a:cubicBezTo>
                    <a:cubicBezTo>
                      <a:pt x="47" y="3"/>
                      <a:pt x="16" y="3"/>
                      <a:pt x="3" y="0"/>
                    </a:cubicBezTo>
                    <a:cubicBezTo>
                      <a:pt x="2" y="1"/>
                      <a:pt x="1" y="2"/>
                      <a:pt x="0" y="2"/>
                    </a:cubicBezTo>
                    <a:cubicBezTo>
                      <a:pt x="0" y="7"/>
                      <a:pt x="14" y="10"/>
                      <a:pt x="32" y="10"/>
                    </a:cubicBezTo>
                    <a:cubicBezTo>
                      <a:pt x="49" y="10"/>
                      <a:pt x="63" y="7"/>
                      <a:pt x="63" y="2"/>
                    </a:cubicBezTo>
                    <a:close/>
                  </a:path>
                </a:pathLst>
              </a:custGeom>
              <a:gradFill rotWithShape="1">
                <a:gsLst>
                  <a:gs pos="0">
                    <a:srgbClr val="333333"/>
                  </a:gs>
                  <a:gs pos="50000">
                    <a:srgbClr val="777777"/>
                  </a:gs>
                  <a:gs pos="100000">
                    <a:srgbClr val="333333"/>
                  </a:gs>
                </a:gsLst>
                <a:lin ang="0" scaled="1"/>
              </a:gradFill>
              <a:ln w="9525" cap="flat" cmpd="sng">
                <a:noFill/>
                <a:prstDash val="solid"/>
                <a:round/>
                <a:headEnd type="none" w="med" len="med"/>
                <a:tailEnd type="none" w="med" len="med"/>
              </a:ln>
              <a:effectLst/>
            </p:spPr>
            <p:txBody>
              <a:bodyPr/>
              <a:lstStyle/>
              <a:p>
                <a:endParaRPr lang="de-DE" sz="1050"/>
              </a:p>
            </p:txBody>
          </p:sp>
          <p:sp>
            <p:nvSpPr>
              <p:cNvPr id="132" name="Freeform 96"/>
              <p:cNvSpPr>
                <a:spLocks/>
              </p:cNvSpPr>
              <p:nvPr/>
            </p:nvSpPr>
            <p:spPr bwMode="auto">
              <a:xfrm>
                <a:off x="1618" y="1790"/>
                <a:ext cx="263" cy="46"/>
              </a:xfrm>
              <a:custGeom>
                <a:avLst/>
                <a:gdLst/>
                <a:ahLst/>
                <a:cxnLst>
                  <a:cxn ang="0">
                    <a:pos x="57" y="8"/>
                  </a:cxn>
                  <a:cxn ang="0">
                    <a:pos x="55" y="10"/>
                  </a:cxn>
                  <a:cxn ang="0">
                    <a:pos x="3" y="10"/>
                  </a:cxn>
                  <a:cxn ang="0">
                    <a:pos x="0" y="8"/>
                  </a:cxn>
                  <a:cxn ang="0">
                    <a:pos x="29" y="0"/>
                  </a:cxn>
                  <a:cxn ang="0">
                    <a:pos x="57" y="8"/>
                  </a:cxn>
                </a:cxnLst>
                <a:rect l="0" t="0" r="r" b="b"/>
                <a:pathLst>
                  <a:path w="57" h="10">
                    <a:moveTo>
                      <a:pt x="57" y="8"/>
                    </a:moveTo>
                    <a:cubicBezTo>
                      <a:pt x="56" y="8"/>
                      <a:pt x="55" y="9"/>
                      <a:pt x="55" y="10"/>
                    </a:cubicBezTo>
                    <a:cubicBezTo>
                      <a:pt x="43" y="7"/>
                      <a:pt x="15" y="7"/>
                      <a:pt x="3" y="10"/>
                    </a:cubicBezTo>
                    <a:cubicBezTo>
                      <a:pt x="2" y="9"/>
                      <a:pt x="2" y="8"/>
                      <a:pt x="0" y="8"/>
                    </a:cubicBezTo>
                    <a:cubicBezTo>
                      <a:pt x="0" y="4"/>
                      <a:pt x="13" y="0"/>
                      <a:pt x="29" y="0"/>
                    </a:cubicBezTo>
                    <a:cubicBezTo>
                      <a:pt x="44" y="0"/>
                      <a:pt x="57" y="4"/>
                      <a:pt x="57" y="8"/>
                    </a:cubicBezTo>
                    <a:close/>
                  </a:path>
                </a:pathLst>
              </a:custGeom>
              <a:gradFill rotWithShape="1">
                <a:gsLst>
                  <a:gs pos="0">
                    <a:srgbClr val="333333"/>
                  </a:gs>
                  <a:gs pos="50000">
                    <a:srgbClr val="777777"/>
                  </a:gs>
                  <a:gs pos="100000">
                    <a:srgbClr val="333333"/>
                  </a:gs>
                </a:gsLst>
                <a:lin ang="0" scaled="1"/>
              </a:gradFill>
              <a:ln w="9525" cap="flat" cmpd="sng">
                <a:noFill/>
                <a:prstDash val="solid"/>
                <a:round/>
                <a:headEnd type="none" w="med" len="med"/>
                <a:tailEnd type="none" w="med" len="med"/>
              </a:ln>
              <a:effectLst/>
            </p:spPr>
            <p:txBody>
              <a:bodyPr/>
              <a:lstStyle/>
              <a:p>
                <a:endParaRPr lang="de-DE" sz="1050"/>
              </a:p>
            </p:txBody>
          </p:sp>
          <p:sp>
            <p:nvSpPr>
              <p:cNvPr id="133" name="Freeform 97"/>
              <p:cNvSpPr>
                <a:spLocks/>
              </p:cNvSpPr>
              <p:nvPr/>
            </p:nvSpPr>
            <p:spPr bwMode="auto">
              <a:xfrm>
                <a:off x="1571" y="2785"/>
                <a:ext cx="361" cy="79"/>
              </a:xfrm>
              <a:custGeom>
                <a:avLst/>
                <a:gdLst/>
                <a:ahLst/>
                <a:cxnLst>
                  <a:cxn ang="0">
                    <a:pos x="7" y="0"/>
                  </a:cxn>
                  <a:cxn ang="0">
                    <a:pos x="39" y="8"/>
                  </a:cxn>
                  <a:cxn ang="0">
                    <a:pos x="70" y="0"/>
                  </a:cxn>
                  <a:cxn ang="0">
                    <a:pos x="77" y="7"/>
                  </a:cxn>
                  <a:cxn ang="0">
                    <a:pos x="39" y="17"/>
                  </a:cxn>
                  <a:cxn ang="0">
                    <a:pos x="0" y="7"/>
                  </a:cxn>
                  <a:cxn ang="0">
                    <a:pos x="7" y="0"/>
                  </a:cxn>
                </a:cxnLst>
                <a:rect l="0" t="0" r="r" b="b"/>
                <a:pathLst>
                  <a:path w="78" h="17">
                    <a:moveTo>
                      <a:pt x="7" y="0"/>
                    </a:moveTo>
                    <a:cubicBezTo>
                      <a:pt x="7" y="5"/>
                      <a:pt x="21" y="8"/>
                      <a:pt x="39" y="8"/>
                    </a:cubicBezTo>
                    <a:cubicBezTo>
                      <a:pt x="56" y="8"/>
                      <a:pt x="70" y="5"/>
                      <a:pt x="70" y="0"/>
                    </a:cubicBezTo>
                    <a:cubicBezTo>
                      <a:pt x="75" y="0"/>
                      <a:pt x="78" y="2"/>
                      <a:pt x="77" y="7"/>
                    </a:cubicBezTo>
                    <a:cubicBezTo>
                      <a:pt x="77" y="13"/>
                      <a:pt x="60" y="17"/>
                      <a:pt x="39" y="17"/>
                    </a:cubicBezTo>
                    <a:cubicBezTo>
                      <a:pt x="17" y="17"/>
                      <a:pt x="0" y="13"/>
                      <a:pt x="0" y="7"/>
                    </a:cubicBezTo>
                    <a:cubicBezTo>
                      <a:pt x="0" y="2"/>
                      <a:pt x="2" y="0"/>
                      <a:pt x="7" y="0"/>
                    </a:cubicBezTo>
                    <a:close/>
                  </a:path>
                </a:pathLst>
              </a:custGeom>
              <a:gradFill rotWithShape="1">
                <a:gsLst>
                  <a:gs pos="0">
                    <a:srgbClr val="4D4D4D"/>
                  </a:gs>
                  <a:gs pos="50000">
                    <a:srgbClr val="B2B2B2"/>
                  </a:gs>
                  <a:gs pos="100000">
                    <a:srgbClr val="4D4D4D"/>
                  </a:gs>
                </a:gsLst>
                <a:lin ang="0" scaled="1"/>
              </a:gradFill>
              <a:ln w="9525" cap="flat" cmpd="sng">
                <a:noFill/>
                <a:prstDash val="solid"/>
                <a:round/>
                <a:headEnd type="none" w="med" len="med"/>
                <a:tailEnd type="none" w="med" len="med"/>
              </a:ln>
              <a:effectLst/>
            </p:spPr>
            <p:txBody>
              <a:bodyPr/>
              <a:lstStyle/>
              <a:p>
                <a:endParaRPr lang="de-DE" sz="1050"/>
              </a:p>
            </p:txBody>
          </p:sp>
          <p:sp>
            <p:nvSpPr>
              <p:cNvPr id="134" name="Freeform 98"/>
              <p:cNvSpPr>
                <a:spLocks/>
              </p:cNvSpPr>
              <p:nvPr/>
            </p:nvSpPr>
            <p:spPr bwMode="auto">
              <a:xfrm>
                <a:off x="1580" y="2744"/>
                <a:ext cx="338" cy="46"/>
              </a:xfrm>
              <a:custGeom>
                <a:avLst/>
                <a:gdLst/>
                <a:ahLst/>
                <a:cxnLst>
                  <a:cxn ang="0">
                    <a:pos x="7" y="0"/>
                  </a:cxn>
                  <a:cxn ang="0">
                    <a:pos x="37" y="5"/>
                  </a:cxn>
                  <a:cxn ang="0">
                    <a:pos x="66" y="0"/>
                  </a:cxn>
                  <a:cxn ang="0">
                    <a:pos x="73" y="4"/>
                  </a:cxn>
                  <a:cxn ang="0">
                    <a:pos x="37" y="10"/>
                  </a:cxn>
                  <a:cxn ang="0">
                    <a:pos x="10" y="8"/>
                  </a:cxn>
                  <a:cxn ang="0">
                    <a:pos x="1" y="4"/>
                  </a:cxn>
                  <a:cxn ang="0">
                    <a:pos x="7" y="0"/>
                  </a:cxn>
                </a:cxnLst>
                <a:rect l="0" t="0" r="r" b="b"/>
                <a:pathLst>
                  <a:path w="73" h="10">
                    <a:moveTo>
                      <a:pt x="7" y="0"/>
                    </a:moveTo>
                    <a:cubicBezTo>
                      <a:pt x="7" y="2"/>
                      <a:pt x="20" y="5"/>
                      <a:pt x="37" y="5"/>
                    </a:cubicBezTo>
                    <a:cubicBezTo>
                      <a:pt x="53" y="5"/>
                      <a:pt x="66" y="2"/>
                      <a:pt x="66" y="0"/>
                    </a:cubicBezTo>
                    <a:cubicBezTo>
                      <a:pt x="71" y="0"/>
                      <a:pt x="73" y="1"/>
                      <a:pt x="73" y="4"/>
                    </a:cubicBezTo>
                    <a:cubicBezTo>
                      <a:pt x="73" y="7"/>
                      <a:pt x="56" y="10"/>
                      <a:pt x="37" y="10"/>
                    </a:cubicBezTo>
                    <a:cubicBezTo>
                      <a:pt x="26" y="10"/>
                      <a:pt x="17" y="9"/>
                      <a:pt x="10" y="8"/>
                    </a:cubicBezTo>
                    <a:cubicBezTo>
                      <a:pt x="4" y="7"/>
                      <a:pt x="1" y="5"/>
                      <a:pt x="1" y="4"/>
                    </a:cubicBezTo>
                    <a:cubicBezTo>
                      <a:pt x="0" y="1"/>
                      <a:pt x="3" y="0"/>
                      <a:pt x="7" y="0"/>
                    </a:cubicBezTo>
                    <a:close/>
                  </a:path>
                </a:pathLst>
              </a:custGeom>
              <a:gradFill rotWithShape="1">
                <a:gsLst>
                  <a:gs pos="0">
                    <a:srgbClr val="4D4D4D"/>
                  </a:gs>
                  <a:gs pos="50000">
                    <a:srgbClr val="B2B2B2"/>
                  </a:gs>
                  <a:gs pos="100000">
                    <a:srgbClr val="4D4D4D"/>
                  </a:gs>
                </a:gsLst>
                <a:lin ang="0" scaled="1"/>
              </a:gradFill>
              <a:ln w="9525" cap="flat" cmpd="sng">
                <a:noFill/>
                <a:prstDash val="solid"/>
                <a:round/>
                <a:headEnd type="none" w="med" len="med"/>
                <a:tailEnd type="none" w="med" len="med"/>
              </a:ln>
              <a:effectLst/>
            </p:spPr>
            <p:txBody>
              <a:bodyPr/>
              <a:lstStyle/>
              <a:p>
                <a:endParaRPr lang="de-DE" sz="1050"/>
              </a:p>
            </p:txBody>
          </p:sp>
          <p:sp>
            <p:nvSpPr>
              <p:cNvPr id="135" name="Freeform 99"/>
              <p:cNvSpPr>
                <a:spLocks/>
              </p:cNvSpPr>
              <p:nvPr/>
            </p:nvSpPr>
            <p:spPr bwMode="auto">
              <a:xfrm>
                <a:off x="1590" y="1757"/>
                <a:ext cx="323" cy="69"/>
              </a:xfrm>
              <a:custGeom>
                <a:avLst/>
                <a:gdLst/>
                <a:ahLst/>
                <a:cxnLst>
                  <a:cxn ang="0">
                    <a:pos x="6" y="15"/>
                  </a:cxn>
                  <a:cxn ang="0">
                    <a:pos x="35" y="7"/>
                  </a:cxn>
                  <a:cxn ang="0">
                    <a:pos x="63" y="15"/>
                  </a:cxn>
                  <a:cxn ang="0">
                    <a:pos x="69" y="8"/>
                  </a:cxn>
                  <a:cxn ang="0">
                    <a:pos x="35" y="0"/>
                  </a:cxn>
                  <a:cxn ang="0">
                    <a:pos x="0" y="8"/>
                  </a:cxn>
                  <a:cxn ang="0">
                    <a:pos x="6" y="15"/>
                  </a:cxn>
                </a:cxnLst>
                <a:rect l="0" t="0" r="r" b="b"/>
                <a:pathLst>
                  <a:path w="70" h="15">
                    <a:moveTo>
                      <a:pt x="6" y="15"/>
                    </a:moveTo>
                    <a:cubicBezTo>
                      <a:pt x="6" y="11"/>
                      <a:pt x="19" y="7"/>
                      <a:pt x="35" y="7"/>
                    </a:cubicBezTo>
                    <a:cubicBezTo>
                      <a:pt x="50" y="7"/>
                      <a:pt x="63" y="11"/>
                      <a:pt x="63" y="15"/>
                    </a:cubicBezTo>
                    <a:cubicBezTo>
                      <a:pt x="67" y="15"/>
                      <a:pt x="70" y="13"/>
                      <a:pt x="69" y="8"/>
                    </a:cubicBezTo>
                    <a:cubicBezTo>
                      <a:pt x="69" y="4"/>
                      <a:pt x="54" y="0"/>
                      <a:pt x="35" y="0"/>
                    </a:cubicBezTo>
                    <a:cubicBezTo>
                      <a:pt x="16" y="0"/>
                      <a:pt x="0" y="4"/>
                      <a:pt x="0" y="8"/>
                    </a:cubicBezTo>
                    <a:cubicBezTo>
                      <a:pt x="0" y="13"/>
                      <a:pt x="2" y="15"/>
                      <a:pt x="6" y="15"/>
                    </a:cubicBezTo>
                    <a:close/>
                  </a:path>
                </a:pathLst>
              </a:custGeom>
              <a:gradFill rotWithShape="1">
                <a:gsLst>
                  <a:gs pos="0">
                    <a:srgbClr val="4D4D4D"/>
                  </a:gs>
                  <a:gs pos="50000">
                    <a:srgbClr val="B2B2B2"/>
                  </a:gs>
                  <a:gs pos="100000">
                    <a:srgbClr val="4D4D4D"/>
                  </a:gs>
                </a:gsLst>
                <a:lin ang="0" scaled="1"/>
              </a:gradFill>
              <a:ln w="9525" cap="flat" cmpd="sng">
                <a:noFill/>
                <a:prstDash val="solid"/>
                <a:round/>
                <a:headEnd type="none" w="med" len="med"/>
                <a:tailEnd type="none" w="med" len="med"/>
              </a:ln>
              <a:effectLst/>
            </p:spPr>
            <p:txBody>
              <a:bodyPr/>
              <a:lstStyle/>
              <a:p>
                <a:endParaRPr lang="de-DE" sz="1050"/>
              </a:p>
            </p:txBody>
          </p:sp>
          <p:sp>
            <p:nvSpPr>
              <p:cNvPr id="136" name="Freeform 100"/>
              <p:cNvSpPr>
                <a:spLocks/>
              </p:cNvSpPr>
              <p:nvPr/>
            </p:nvSpPr>
            <p:spPr bwMode="auto">
              <a:xfrm>
                <a:off x="1599" y="1826"/>
                <a:ext cx="300" cy="37"/>
              </a:xfrm>
              <a:custGeom>
                <a:avLst/>
                <a:gdLst/>
                <a:ahLst/>
                <a:cxnLst>
                  <a:cxn ang="0">
                    <a:pos x="6" y="8"/>
                  </a:cxn>
                  <a:cxn ang="0">
                    <a:pos x="33" y="4"/>
                  </a:cxn>
                  <a:cxn ang="0">
                    <a:pos x="59" y="8"/>
                  </a:cxn>
                  <a:cxn ang="0">
                    <a:pos x="65" y="5"/>
                  </a:cxn>
                  <a:cxn ang="0">
                    <a:pos x="33" y="0"/>
                  </a:cxn>
                  <a:cxn ang="0">
                    <a:pos x="9" y="1"/>
                  </a:cxn>
                  <a:cxn ang="0">
                    <a:pos x="1" y="5"/>
                  </a:cxn>
                  <a:cxn ang="0">
                    <a:pos x="6" y="8"/>
                  </a:cxn>
                </a:cxnLst>
                <a:rect l="0" t="0" r="r" b="b"/>
                <a:pathLst>
                  <a:path w="65" h="8">
                    <a:moveTo>
                      <a:pt x="6" y="8"/>
                    </a:moveTo>
                    <a:cubicBezTo>
                      <a:pt x="6" y="6"/>
                      <a:pt x="18" y="4"/>
                      <a:pt x="33" y="4"/>
                    </a:cubicBezTo>
                    <a:cubicBezTo>
                      <a:pt x="47" y="4"/>
                      <a:pt x="59" y="6"/>
                      <a:pt x="59" y="8"/>
                    </a:cubicBezTo>
                    <a:cubicBezTo>
                      <a:pt x="63" y="8"/>
                      <a:pt x="65" y="7"/>
                      <a:pt x="65" y="5"/>
                    </a:cubicBezTo>
                    <a:cubicBezTo>
                      <a:pt x="65" y="2"/>
                      <a:pt x="50" y="0"/>
                      <a:pt x="33" y="0"/>
                    </a:cubicBezTo>
                    <a:cubicBezTo>
                      <a:pt x="23" y="0"/>
                      <a:pt x="15" y="0"/>
                      <a:pt x="9" y="1"/>
                    </a:cubicBezTo>
                    <a:cubicBezTo>
                      <a:pt x="4" y="2"/>
                      <a:pt x="1" y="3"/>
                      <a:pt x="1" y="5"/>
                    </a:cubicBezTo>
                    <a:cubicBezTo>
                      <a:pt x="0" y="7"/>
                      <a:pt x="2" y="8"/>
                      <a:pt x="6" y="8"/>
                    </a:cubicBezTo>
                    <a:close/>
                  </a:path>
                </a:pathLst>
              </a:custGeom>
              <a:gradFill rotWithShape="1">
                <a:gsLst>
                  <a:gs pos="0">
                    <a:srgbClr val="4D4D4D"/>
                  </a:gs>
                  <a:gs pos="50000">
                    <a:srgbClr val="B2B2B2"/>
                  </a:gs>
                  <a:gs pos="100000">
                    <a:srgbClr val="4D4D4D"/>
                  </a:gs>
                </a:gsLst>
                <a:lin ang="0" scaled="1"/>
              </a:gradFill>
              <a:ln w="9525" cap="flat" cmpd="sng">
                <a:noFill/>
                <a:prstDash val="solid"/>
                <a:round/>
                <a:headEnd type="none" w="med" len="med"/>
                <a:tailEnd type="none" w="med" len="med"/>
              </a:ln>
              <a:effectLst/>
            </p:spPr>
            <p:txBody>
              <a:bodyPr/>
              <a:lstStyle/>
              <a:p>
                <a:endParaRPr lang="de-DE" sz="1050"/>
              </a:p>
            </p:txBody>
          </p:sp>
          <p:sp>
            <p:nvSpPr>
              <p:cNvPr id="137" name="Freeform 101"/>
              <p:cNvSpPr>
                <a:spLocks/>
              </p:cNvSpPr>
              <p:nvPr/>
            </p:nvSpPr>
            <p:spPr bwMode="auto">
              <a:xfrm>
                <a:off x="1613" y="1845"/>
                <a:ext cx="273" cy="921"/>
              </a:xfrm>
              <a:custGeom>
                <a:avLst/>
                <a:gdLst/>
                <a:ahLst/>
                <a:cxnLst>
                  <a:cxn ang="0">
                    <a:pos x="56" y="4"/>
                  </a:cxn>
                  <a:cxn ang="0">
                    <a:pos x="56" y="4"/>
                  </a:cxn>
                  <a:cxn ang="0">
                    <a:pos x="59" y="194"/>
                  </a:cxn>
                  <a:cxn ang="0">
                    <a:pos x="59" y="194"/>
                  </a:cxn>
                  <a:cxn ang="0">
                    <a:pos x="30" y="199"/>
                  </a:cxn>
                  <a:cxn ang="0">
                    <a:pos x="0" y="194"/>
                  </a:cxn>
                  <a:cxn ang="0">
                    <a:pos x="3" y="4"/>
                  </a:cxn>
                  <a:cxn ang="0">
                    <a:pos x="30" y="0"/>
                  </a:cxn>
                  <a:cxn ang="0">
                    <a:pos x="56" y="4"/>
                  </a:cxn>
                </a:cxnLst>
                <a:rect l="0" t="0" r="r" b="b"/>
                <a:pathLst>
                  <a:path w="59" h="199">
                    <a:moveTo>
                      <a:pt x="56" y="4"/>
                    </a:moveTo>
                    <a:lnTo>
                      <a:pt x="56" y="4"/>
                    </a:lnTo>
                    <a:lnTo>
                      <a:pt x="59" y="194"/>
                    </a:lnTo>
                    <a:lnTo>
                      <a:pt x="59" y="194"/>
                    </a:lnTo>
                    <a:cubicBezTo>
                      <a:pt x="58" y="197"/>
                      <a:pt x="45" y="199"/>
                      <a:pt x="30" y="199"/>
                    </a:cubicBezTo>
                    <a:cubicBezTo>
                      <a:pt x="13" y="199"/>
                      <a:pt x="0" y="196"/>
                      <a:pt x="0" y="194"/>
                    </a:cubicBezTo>
                    <a:lnTo>
                      <a:pt x="3" y="4"/>
                    </a:lnTo>
                    <a:cubicBezTo>
                      <a:pt x="3" y="2"/>
                      <a:pt x="15" y="0"/>
                      <a:pt x="30" y="0"/>
                    </a:cubicBezTo>
                    <a:cubicBezTo>
                      <a:pt x="44" y="0"/>
                      <a:pt x="56" y="2"/>
                      <a:pt x="56"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38" name="Freeform 102"/>
              <p:cNvSpPr>
                <a:spLocks/>
              </p:cNvSpPr>
              <p:nvPr/>
            </p:nvSpPr>
            <p:spPr bwMode="auto">
              <a:xfrm>
                <a:off x="1738" y="1864"/>
                <a:ext cx="27" cy="884"/>
              </a:xfrm>
              <a:custGeom>
                <a:avLst/>
                <a:gdLst/>
                <a:ahLst/>
                <a:cxnLst>
                  <a:cxn ang="0">
                    <a:pos x="5" y="4"/>
                  </a:cxn>
                  <a:cxn ang="0">
                    <a:pos x="5" y="4"/>
                  </a:cxn>
                  <a:cxn ang="0">
                    <a:pos x="6" y="186"/>
                  </a:cxn>
                  <a:cxn ang="0">
                    <a:pos x="6" y="187"/>
                  </a:cxn>
                  <a:cxn ang="0">
                    <a:pos x="3" y="191"/>
                  </a:cxn>
                  <a:cxn ang="0">
                    <a:pos x="0" y="186"/>
                  </a:cxn>
                  <a:cxn ang="0">
                    <a:pos x="0" y="4"/>
                  </a:cxn>
                  <a:cxn ang="0">
                    <a:pos x="3" y="0"/>
                  </a:cxn>
                  <a:cxn ang="0">
                    <a:pos x="5" y="4"/>
                  </a:cxn>
                </a:cxnLst>
                <a:rect l="0" t="0" r="r" b="b"/>
                <a:pathLst>
                  <a:path w="6" h="191">
                    <a:moveTo>
                      <a:pt x="5" y="4"/>
                    </a:moveTo>
                    <a:lnTo>
                      <a:pt x="5" y="4"/>
                    </a:lnTo>
                    <a:lnTo>
                      <a:pt x="6" y="186"/>
                    </a:lnTo>
                    <a:lnTo>
                      <a:pt x="6" y="187"/>
                    </a:lnTo>
                    <a:cubicBezTo>
                      <a:pt x="6" y="189"/>
                      <a:pt x="4" y="191"/>
                      <a:pt x="3" y="191"/>
                    </a:cubicBezTo>
                    <a:cubicBezTo>
                      <a:pt x="1" y="191"/>
                      <a:pt x="0" y="189"/>
                      <a:pt x="0" y="186"/>
                    </a:cubicBezTo>
                    <a:lnTo>
                      <a:pt x="0" y="4"/>
                    </a:lnTo>
                    <a:cubicBezTo>
                      <a:pt x="0" y="2"/>
                      <a:pt x="1" y="0"/>
                      <a:pt x="3" y="0"/>
                    </a:cubicBezTo>
                    <a:cubicBezTo>
                      <a:pt x="4" y="0"/>
                      <a:pt x="5" y="1"/>
                      <a:pt x="5"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39" name="Freeform 103"/>
              <p:cNvSpPr>
                <a:spLocks/>
              </p:cNvSpPr>
              <p:nvPr/>
            </p:nvSpPr>
            <p:spPr bwMode="auto">
              <a:xfrm>
                <a:off x="1803" y="1869"/>
                <a:ext cx="27" cy="870"/>
              </a:xfrm>
              <a:custGeom>
                <a:avLst/>
                <a:gdLst/>
                <a:ahLst/>
                <a:cxnLst>
                  <a:cxn ang="0">
                    <a:pos x="4" y="4"/>
                  </a:cxn>
                  <a:cxn ang="0">
                    <a:pos x="4" y="4"/>
                  </a:cxn>
                  <a:cxn ang="0">
                    <a:pos x="6" y="184"/>
                  </a:cxn>
                  <a:cxn ang="0">
                    <a:pos x="6" y="184"/>
                  </a:cxn>
                  <a:cxn ang="0">
                    <a:pos x="4" y="188"/>
                  </a:cxn>
                  <a:cxn ang="0">
                    <a:pos x="1" y="184"/>
                  </a:cxn>
                  <a:cxn ang="0">
                    <a:pos x="0" y="4"/>
                  </a:cxn>
                  <a:cxn ang="0">
                    <a:pos x="2" y="0"/>
                  </a:cxn>
                  <a:cxn ang="0">
                    <a:pos x="4" y="4"/>
                  </a:cxn>
                </a:cxnLst>
                <a:rect l="0" t="0" r="r" b="b"/>
                <a:pathLst>
                  <a:path w="6" h="188">
                    <a:moveTo>
                      <a:pt x="4" y="4"/>
                    </a:moveTo>
                    <a:lnTo>
                      <a:pt x="4" y="4"/>
                    </a:lnTo>
                    <a:lnTo>
                      <a:pt x="6" y="184"/>
                    </a:lnTo>
                    <a:lnTo>
                      <a:pt x="6" y="184"/>
                    </a:lnTo>
                    <a:cubicBezTo>
                      <a:pt x="6" y="186"/>
                      <a:pt x="5" y="188"/>
                      <a:pt x="4" y="188"/>
                    </a:cubicBezTo>
                    <a:cubicBezTo>
                      <a:pt x="2" y="188"/>
                      <a:pt x="1" y="186"/>
                      <a:pt x="1" y="184"/>
                    </a:cubicBezTo>
                    <a:lnTo>
                      <a:pt x="0" y="4"/>
                    </a:lnTo>
                    <a:cubicBezTo>
                      <a:pt x="0" y="2"/>
                      <a:pt x="1" y="0"/>
                      <a:pt x="2" y="0"/>
                    </a:cubicBezTo>
                    <a:cubicBezTo>
                      <a:pt x="3" y="0"/>
                      <a:pt x="4" y="2"/>
                      <a:pt x="4"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40" name="Freeform 104"/>
              <p:cNvSpPr>
                <a:spLocks/>
              </p:cNvSpPr>
              <p:nvPr/>
            </p:nvSpPr>
            <p:spPr bwMode="auto">
              <a:xfrm>
                <a:off x="1844" y="1882"/>
                <a:ext cx="19" cy="848"/>
              </a:xfrm>
              <a:custGeom>
                <a:avLst/>
                <a:gdLst/>
                <a:ahLst/>
                <a:cxnLst>
                  <a:cxn ang="0">
                    <a:pos x="2" y="3"/>
                  </a:cxn>
                  <a:cxn ang="0">
                    <a:pos x="2" y="3"/>
                  </a:cxn>
                  <a:cxn ang="0">
                    <a:pos x="4" y="179"/>
                  </a:cxn>
                  <a:cxn ang="0">
                    <a:pos x="4" y="179"/>
                  </a:cxn>
                  <a:cxn ang="0">
                    <a:pos x="3" y="183"/>
                  </a:cxn>
                  <a:cxn ang="0">
                    <a:pos x="2" y="179"/>
                  </a:cxn>
                  <a:cxn ang="0">
                    <a:pos x="0" y="3"/>
                  </a:cxn>
                  <a:cxn ang="0">
                    <a:pos x="1" y="0"/>
                  </a:cxn>
                  <a:cxn ang="0">
                    <a:pos x="2" y="3"/>
                  </a:cxn>
                </a:cxnLst>
                <a:rect l="0" t="0" r="r" b="b"/>
                <a:pathLst>
                  <a:path w="4" h="183">
                    <a:moveTo>
                      <a:pt x="2" y="3"/>
                    </a:moveTo>
                    <a:lnTo>
                      <a:pt x="2" y="3"/>
                    </a:lnTo>
                    <a:lnTo>
                      <a:pt x="4" y="179"/>
                    </a:lnTo>
                    <a:lnTo>
                      <a:pt x="4" y="179"/>
                    </a:lnTo>
                    <a:cubicBezTo>
                      <a:pt x="4" y="181"/>
                      <a:pt x="4" y="183"/>
                      <a:pt x="3" y="183"/>
                    </a:cubicBezTo>
                    <a:cubicBezTo>
                      <a:pt x="3" y="183"/>
                      <a:pt x="2" y="181"/>
                      <a:pt x="2" y="179"/>
                    </a:cubicBezTo>
                    <a:lnTo>
                      <a:pt x="0" y="3"/>
                    </a:lnTo>
                    <a:cubicBezTo>
                      <a:pt x="0" y="1"/>
                      <a:pt x="1" y="0"/>
                      <a:pt x="1" y="0"/>
                    </a:cubicBezTo>
                    <a:cubicBezTo>
                      <a:pt x="2" y="0"/>
                      <a:pt x="2" y="1"/>
                      <a:pt x="2" y="3"/>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41" name="Freeform 105"/>
              <p:cNvSpPr>
                <a:spLocks/>
              </p:cNvSpPr>
              <p:nvPr/>
            </p:nvSpPr>
            <p:spPr bwMode="auto">
              <a:xfrm>
                <a:off x="1863" y="1882"/>
                <a:ext cx="14" cy="842"/>
              </a:xfrm>
              <a:custGeom>
                <a:avLst/>
                <a:gdLst/>
                <a:ahLst/>
                <a:cxnLst>
                  <a:cxn ang="0">
                    <a:pos x="1" y="4"/>
                  </a:cxn>
                  <a:cxn ang="0">
                    <a:pos x="1" y="4"/>
                  </a:cxn>
                  <a:cxn ang="0">
                    <a:pos x="3" y="178"/>
                  </a:cxn>
                  <a:cxn ang="0">
                    <a:pos x="3" y="179"/>
                  </a:cxn>
                  <a:cxn ang="0">
                    <a:pos x="3" y="182"/>
                  </a:cxn>
                  <a:cxn ang="0">
                    <a:pos x="2" y="178"/>
                  </a:cxn>
                  <a:cxn ang="0">
                    <a:pos x="0" y="4"/>
                  </a:cxn>
                  <a:cxn ang="0">
                    <a:pos x="1" y="0"/>
                  </a:cxn>
                  <a:cxn ang="0">
                    <a:pos x="1" y="4"/>
                  </a:cxn>
                </a:cxnLst>
                <a:rect l="0" t="0" r="r" b="b"/>
                <a:pathLst>
                  <a:path w="3" h="182">
                    <a:moveTo>
                      <a:pt x="1" y="4"/>
                    </a:moveTo>
                    <a:lnTo>
                      <a:pt x="1" y="4"/>
                    </a:lnTo>
                    <a:lnTo>
                      <a:pt x="3" y="178"/>
                    </a:lnTo>
                    <a:lnTo>
                      <a:pt x="3" y="179"/>
                    </a:lnTo>
                    <a:cubicBezTo>
                      <a:pt x="3" y="181"/>
                      <a:pt x="3" y="182"/>
                      <a:pt x="3" y="182"/>
                    </a:cubicBezTo>
                    <a:cubicBezTo>
                      <a:pt x="2" y="182"/>
                      <a:pt x="2" y="181"/>
                      <a:pt x="2" y="178"/>
                    </a:cubicBezTo>
                    <a:lnTo>
                      <a:pt x="0" y="4"/>
                    </a:lnTo>
                    <a:cubicBezTo>
                      <a:pt x="0" y="2"/>
                      <a:pt x="0" y="0"/>
                      <a:pt x="1" y="0"/>
                    </a:cubicBezTo>
                    <a:cubicBezTo>
                      <a:pt x="1" y="0"/>
                      <a:pt x="1" y="2"/>
                      <a:pt x="1"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42" name="Freeform 106"/>
              <p:cNvSpPr>
                <a:spLocks/>
              </p:cNvSpPr>
              <p:nvPr/>
            </p:nvSpPr>
            <p:spPr bwMode="auto">
              <a:xfrm>
                <a:off x="1669" y="1869"/>
                <a:ext cx="27" cy="870"/>
              </a:xfrm>
              <a:custGeom>
                <a:avLst/>
                <a:gdLst/>
                <a:ahLst/>
                <a:cxnLst>
                  <a:cxn ang="0">
                    <a:pos x="2" y="4"/>
                  </a:cxn>
                  <a:cxn ang="0">
                    <a:pos x="2" y="4"/>
                  </a:cxn>
                  <a:cxn ang="0">
                    <a:pos x="0" y="184"/>
                  </a:cxn>
                  <a:cxn ang="0">
                    <a:pos x="0" y="184"/>
                  </a:cxn>
                  <a:cxn ang="0">
                    <a:pos x="2" y="188"/>
                  </a:cxn>
                  <a:cxn ang="0">
                    <a:pos x="5" y="184"/>
                  </a:cxn>
                  <a:cxn ang="0">
                    <a:pos x="6" y="4"/>
                  </a:cxn>
                  <a:cxn ang="0">
                    <a:pos x="4" y="0"/>
                  </a:cxn>
                  <a:cxn ang="0">
                    <a:pos x="2" y="4"/>
                  </a:cxn>
                </a:cxnLst>
                <a:rect l="0" t="0" r="r" b="b"/>
                <a:pathLst>
                  <a:path w="6" h="188">
                    <a:moveTo>
                      <a:pt x="2" y="4"/>
                    </a:moveTo>
                    <a:lnTo>
                      <a:pt x="2" y="4"/>
                    </a:lnTo>
                    <a:lnTo>
                      <a:pt x="0" y="184"/>
                    </a:lnTo>
                    <a:lnTo>
                      <a:pt x="0" y="184"/>
                    </a:lnTo>
                    <a:cubicBezTo>
                      <a:pt x="0" y="186"/>
                      <a:pt x="1" y="188"/>
                      <a:pt x="2" y="188"/>
                    </a:cubicBezTo>
                    <a:cubicBezTo>
                      <a:pt x="4" y="188"/>
                      <a:pt x="5" y="186"/>
                      <a:pt x="5" y="184"/>
                    </a:cubicBezTo>
                    <a:lnTo>
                      <a:pt x="6" y="4"/>
                    </a:lnTo>
                    <a:cubicBezTo>
                      <a:pt x="6" y="2"/>
                      <a:pt x="6" y="0"/>
                      <a:pt x="4" y="0"/>
                    </a:cubicBezTo>
                    <a:cubicBezTo>
                      <a:pt x="3" y="0"/>
                      <a:pt x="3" y="2"/>
                      <a:pt x="2"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43" name="Freeform 107"/>
              <p:cNvSpPr>
                <a:spLocks/>
              </p:cNvSpPr>
              <p:nvPr/>
            </p:nvSpPr>
            <p:spPr bwMode="auto">
              <a:xfrm>
                <a:off x="1636" y="1882"/>
                <a:ext cx="18" cy="848"/>
              </a:xfrm>
              <a:custGeom>
                <a:avLst/>
                <a:gdLst/>
                <a:ahLst/>
                <a:cxnLst>
                  <a:cxn ang="0">
                    <a:pos x="2" y="3"/>
                  </a:cxn>
                  <a:cxn ang="0">
                    <a:pos x="2" y="3"/>
                  </a:cxn>
                  <a:cxn ang="0">
                    <a:pos x="0" y="179"/>
                  </a:cxn>
                  <a:cxn ang="0">
                    <a:pos x="0" y="179"/>
                  </a:cxn>
                  <a:cxn ang="0">
                    <a:pos x="1" y="183"/>
                  </a:cxn>
                  <a:cxn ang="0">
                    <a:pos x="2" y="179"/>
                  </a:cxn>
                  <a:cxn ang="0">
                    <a:pos x="4" y="3"/>
                  </a:cxn>
                  <a:cxn ang="0">
                    <a:pos x="3" y="0"/>
                  </a:cxn>
                  <a:cxn ang="0">
                    <a:pos x="2" y="3"/>
                  </a:cxn>
                </a:cxnLst>
                <a:rect l="0" t="0" r="r" b="b"/>
                <a:pathLst>
                  <a:path w="4" h="183">
                    <a:moveTo>
                      <a:pt x="2" y="3"/>
                    </a:moveTo>
                    <a:lnTo>
                      <a:pt x="2" y="3"/>
                    </a:lnTo>
                    <a:lnTo>
                      <a:pt x="0" y="179"/>
                    </a:lnTo>
                    <a:lnTo>
                      <a:pt x="0" y="179"/>
                    </a:lnTo>
                    <a:cubicBezTo>
                      <a:pt x="0" y="181"/>
                      <a:pt x="0" y="183"/>
                      <a:pt x="1" y="183"/>
                    </a:cubicBezTo>
                    <a:cubicBezTo>
                      <a:pt x="2" y="183"/>
                      <a:pt x="2" y="181"/>
                      <a:pt x="2" y="179"/>
                    </a:cubicBezTo>
                    <a:lnTo>
                      <a:pt x="4" y="3"/>
                    </a:lnTo>
                    <a:cubicBezTo>
                      <a:pt x="4" y="1"/>
                      <a:pt x="4" y="0"/>
                      <a:pt x="3" y="0"/>
                    </a:cubicBezTo>
                    <a:cubicBezTo>
                      <a:pt x="2" y="0"/>
                      <a:pt x="2" y="1"/>
                      <a:pt x="2" y="3"/>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44" name="Freeform 108"/>
              <p:cNvSpPr>
                <a:spLocks/>
              </p:cNvSpPr>
              <p:nvPr/>
            </p:nvSpPr>
            <p:spPr bwMode="auto">
              <a:xfrm>
                <a:off x="1623" y="1882"/>
                <a:ext cx="13" cy="842"/>
              </a:xfrm>
              <a:custGeom>
                <a:avLst/>
                <a:gdLst/>
                <a:ahLst/>
                <a:cxnLst>
                  <a:cxn ang="0">
                    <a:pos x="2" y="4"/>
                  </a:cxn>
                  <a:cxn ang="0">
                    <a:pos x="2" y="4"/>
                  </a:cxn>
                  <a:cxn ang="0">
                    <a:pos x="0" y="178"/>
                  </a:cxn>
                  <a:cxn ang="0">
                    <a:pos x="0" y="179"/>
                  </a:cxn>
                  <a:cxn ang="0">
                    <a:pos x="1" y="182"/>
                  </a:cxn>
                  <a:cxn ang="0">
                    <a:pos x="1" y="178"/>
                  </a:cxn>
                  <a:cxn ang="0">
                    <a:pos x="3" y="4"/>
                  </a:cxn>
                  <a:cxn ang="0">
                    <a:pos x="3" y="0"/>
                  </a:cxn>
                  <a:cxn ang="0">
                    <a:pos x="2" y="4"/>
                  </a:cxn>
                </a:cxnLst>
                <a:rect l="0" t="0" r="r" b="b"/>
                <a:pathLst>
                  <a:path w="3" h="182">
                    <a:moveTo>
                      <a:pt x="2" y="4"/>
                    </a:moveTo>
                    <a:lnTo>
                      <a:pt x="2" y="4"/>
                    </a:lnTo>
                    <a:lnTo>
                      <a:pt x="0" y="178"/>
                    </a:lnTo>
                    <a:lnTo>
                      <a:pt x="0" y="179"/>
                    </a:lnTo>
                    <a:cubicBezTo>
                      <a:pt x="0" y="181"/>
                      <a:pt x="0" y="182"/>
                      <a:pt x="1" y="182"/>
                    </a:cubicBezTo>
                    <a:cubicBezTo>
                      <a:pt x="1" y="182"/>
                      <a:pt x="1" y="181"/>
                      <a:pt x="1" y="178"/>
                    </a:cubicBezTo>
                    <a:lnTo>
                      <a:pt x="3" y="4"/>
                    </a:lnTo>
                    <a:cubicBezTo>
                      <a:pt x="3" y="2"/>
                      <a:pt x="3" y="0"/>
                      <a:pt x="3" y="0"/>
                    </a:cubicBezTo>
                    <a:cubicBezTo>
                      <a:pt x="2" y="0"/>
                      <a:pt x="2" y="2"/>
                      <a:pt x="2"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grpSp>
        <p:sp>
          <p:nvSpPr>
            <p:cNvPr id="167" name="Text Box 131"/>
            <p:cNvSpPr txBox="1">
              <a:spLocks noChangeArrowheads="1"/>
            </p:cNvSpPr>
            <p:nvPr/>
          </p:nvSpPr>
          <p:spPr bwMode="auto">
            <a:xfrm rot="5400000">
              <a:off x="3427317" y="4148213"/>
              <a:ext cx="1800225" cy="467832"/>
            </a:xfrm>
            <a:prstGeom prst="rect">
              <a:avLst/>
            </a:prstGeom>
            <a:noFill/>
            <a:ln w="9525" algn="ctr">
              <a:noFill/>
              <a:miter lim="800000"/>
              <a:headEnd/>
              <a:tailEnd/>
            </a:ln>
            <a:effectLst/>
          </p:spPr>
          <p:txBody>
            <a:bodyPr lIns="0" tIns="0" rIns="0" bIns="0"/>
            <a:lstStyle/>
            <a:p>
              <a:pPr algn="ctr" defTabSz="601106">
                <a:spcAft>
                  <a:spcPct val="40000"/>
                </a:spcAft>
              </a:pPr>
              <a:r>
                <a:rPr lang="en-GB" sz="1050" b="1" dirty="0">
                  <a:cs typeface="Arial" charset="0"/>
                </a:rPr>
                <a:t>Management  System</a:t>
              </a:r>
              <a:endParaRPr lang="en-GB" sz="1050" b="1" dirty="0">
                <a:cs typeface="Arial" charset="0"/>
              </a:endParaRPr>
            </a:p>
          </p:txBody>
        </p:sp>
        <p:grpSp>
          <p:nvGrpSpPr>
            <p:cNvPr id="173" name="Group 94"/>
            <p:cNvGrpSpPr>
              <a:grpSpLocks/>
            </p:cNvGrpSpPr>
            <p:nvPr/>
          </p:nvGrpSpPr>
          <p:grpSpPr bwMode="auto">
            <a:xfrm>
              <a:off x="6993141" y="3194419"/>
              <a:ext cx="698500" cy="2095500"/>
              <a:chOff x="1571" y="1757"/>
              <a:chExt cx="361" cy="1107"/>
            </a:xfrm>
          </p:grpSpPr>
          <p:sp>
            <p:nvSpPr>
              <p:cNvPr id="174" name="Freeform 95"/>
              <p:cNvSpPr>
                <a:spLocks/>
              </p:cNvSpPr>
              <p:nvPr/>
            </p:nvSpPr>
            <p:spPr bwMode="auto">
              <a:xfrm>
                <a:off x="1604" y="2776"/>
                <a:ext cx="291" cy="46"/>
              </a:xfrm>
              <a:custGeom>
                <a:avLst/>
                <a:gdLst/>
                <a:ahLst/>
                <a:cxnLst>
                  <a:cxn ang="0">
                    <a:pos x="63" y="2"/>
                  </a:cxn>
                  <a:cxn ang="0">
                    <a:pos x="61" y="0"/>
                  </a:cxn>
                  <a:cxn ang="0">
                    <a:pos x="3" y="0"/>
                  </a:cxn>
                  <a:cxn ang="0">
                    <a:pos x="0" y="2"/>
                  </a:cxn>
                  <a:cxn ang="0">
                    <a:pos x="32" y="10"/>
                  </a:cxn>
                  <a:cxn ang="0">
                    <a:pos x="63" y="2"/>
                  </a:cxn>
                </a:cxnLst>
                <a:rect l="0" t="0" r="r" b="b"/>
                <a:pathLst>
                  <a:path w="63" h="10">
                    <a:moveTo>
                      <a:pt x="63" y="2"/>
                    </a:moveTo>
                    <a:cubicBezTo>
                      <a:pt x="62" y="2"/>
                      <a:pt x="61" y="1"/>
                      <a:pt x="61" y="0"/>
                    </a:cubicBezTo>
                    <a:cubicBezTo>
                      <a:pt x="47" y="3"/>
                      <a:pt x="16" y="3"/>
                      <a:pt x="3" y="0"/>
                    </a:cubicBezTo>
                    <a:cubicBezTo>
                      <a:pt x="2" y="1"/>
                      <a:pt x="1" y="2"/>
                      <a:pt x="0" y="2"/>
                    </a:cubicBezTo>
                    <a:cubicBezTo>
                      <a:pt x="0" y="7"/>
                      <a:pt x="14" y="10"/>
                      <a:pt x="32" y="10"/>
                    </a:cubicBezTo>
                    <a:cubicBezTo>
                      <a:pt x="49" y="10"/>
                      <a:pt x="63" y="7"/>
                      <a:pt x="63" y="2"/>
                    </a:cubicBezTo>
                    <a:close/>
                  </a:path>
                </a:pathLst>
              </a:custGeom>
              <a:gradFill rotWithShape="1">
                <a:gsLst>
                  <a:gs pos="0">
                    <a:srgbClr val="333333"/>
                  </a:gs>
                  <a:gs pos="50000">
                    <a:srgbClr val="777777"/>
                  </a:gs>
                  <a:gs pos="100000">
                    <a:srgbClr val="333333"/>
                  </a:gs>
                </a:gsLst>
                <a:lin ang="0" scaled="1"/>
              </a:gradFill>
              <a:ln w="9525" cap="flat" cmpd="sng">
                <a:noFill/>
                <a:prstDash val="solid"/>
                <a:round/>
                <a:headEnd type="none" w="med" len="med"/>
                <a:tailEnd type="none" w="med" len="med"/>
              </a:ln>
              <a:effectLst/>
            </p:spPr>
            <p:txBody>
              <a:bodyPr/>
              <a:lstStyle/>
              <a:p>
                <a:endParaRPr lang="de-DE" sz="1050"/>
              </a:p>
            </p:txBody>
          </p:sp>
          <p:sp>
            <p:nvSpPr>
              <p:cNvPr id="175" name="Freeform 96"/>
              <p:cNvSpPr>
                <a:spLocks/>
              </p:cNvSpPr>
              <p:nvPr/>
            </p:nvSpPr>
            <p:spPr bwMode="auto">
              <a:xfrm>
                <a:off x="1618" y="1790"/>
                <a:ext cx="263" cy="46"/>
              </a:xfrm>
              <a:custGeom>
                <a:avLst/>
                <a:gdLst/>
                <a:ahLst/>
                <a:cxnLst>
                  <a:cxn ang="0">
                    <a:pos x="57" y="8"/>
                  </a:cxn>
                  <a:cxn ang="0">
                    <a:pos x="55" y="10"/>
                  </a:cxn>
                  <a:cxn ang="0">
                    <a:pos x="3" y="10"/>
                  </a:cxn>
                  <a:cxn ang="0">
                    <a:pos x="0" y="8"/>
                  </a:cxn>
                  <a:cxn ang="0">
                    <a:pos x="29" y="0"/>
                  </a:cxn>
                  <a:cxn ang="0">
                    <a:pos x="57" y="8"/>
                  </a:cxn>
                </a:cxnLst>
                <a:rect l="0" t="0" r="r" b="b"/>
                <a:pathLst>
                  <a:path w="57" h="10">
                    <a:moveTo>
                      <a:pt x="57" y="8"/>
                    </a:moveTo>
                    <a:cubicBezTo>
                      <a:pt x="56" y="8"/>
                      <a:pt x="55" y="9"/>
                      <a:pt x="55" y="10"/>
                    </a:cubicBezTo>
                    <a:cubicBezTo>
                      <a:pt x="43" y="7"/>
                      <a:pt x="15" y="7"/>
                      <a:pt x="3" y="10"/>
                    </a:cubicBezTo>
                    <a:cubicBezTo>
                      <a:pt x="2" y="9"/>
                      <a:pt x="2" y="8"/>
                      <a:pt x="0" y="8"/>
                    </a:cubicBezTo>
                    <a:cubicBezTo>
                      <a:pt x="0" y="4"/>
                      <a:pt x="13" y="0"/>
                      <a:pt x="29" y="0"/>
                    </a:cubicBezTo>
                    <a:cubicBezTo>
                      <a:pt x="44" y="0"/>
                      <a:pt x="57" y="4"/>
                      <a:pt x="57" y="8"/>
                    </a:cubicBezTo>
                    <a:close/>
                  </a:path>
                </a:pathLst>
              </a:custGeom>
              <a:gradFill rotWithShape="1">
                <a:gsLst>
                  <a:gs pos="0">
                    <a:srgbClr val="333333"/>
                  </a:gs>
                  <a:gs pos="50000">
                    <a:srgbClr val="777777"/>
                  </a:gs>
                  <a:gs pos="100000">
                    <a:srgbClr val="333333"/>
                  </a:gs>
                </a:gsLst>
                <a:lin ang="0" scaled="1"/>
              </a:gradFill>
              <a:ln w="9525" cap="flat" cmpd="sng">
                <a:noFill/>
                <a:prstDash val="solid"/>
                <a:round/>
                <a:headEnd type="none" w="med" len="med"/>
                <a:tailEnd type="none" w="med" len="med"/>
              </a:ln>
              <a:effectLst/>
            </p:spPr>
            <p:txBody>
              <a:bodyPr/>
              <a:lstStyle/>
              <a:p>
                <a:endParaRPr lang="de-DE" sz="1050"/>
              </a:p>
            </p:txBody>
          </p:sp>
          <p:sp>
            <p:nvSpPr>
              <p:cNvPr id="176" name="Freeform 97"/>
              <p:cNvSpPr>
                <a:spLocks/>
              </p:cNvSpPr>
              <p:nvPr/>
            </p:nvSpPr>
            <p:spPr bwMode="auto">
              <a:xfrm>
                <a:off x="1571" y="2785"/>
                <a:ext cx="361" cy="79"/>
              </a:xfrm>
              <a:custGeom>
                <a:avLst/>
                <a:gdLst/>
                <a:ahLst/>
                <a:cxnLst>
                  <a:cxn ang="0">
                    <a:pos x="7" y="0"/>
                  </a:cxn>
                  <a:cxn ang="0">
                    <a:pos x="39" y="8"/>
                  </a:cxn>
                  <a:cxn ang="0">
                    <a:pos x="70" y="0"/>
                  </a:cxn>
                  <a:cxn ang="0">
                    <a:pos x="77" y="7"/>
                  </a:cxn>
                  <a:cxn ang="0">
                    <a:pos x="39" y="17"/>
                  </a:cxn>
                  <a:cxn ang="0">
                    <a:pos x="0" y="7"/>
                  </a:cxn>
                  <a:cxn ang="0">
                    <a:pos x="7" y="0"/>
                  </a:cxn>
                </a:cxnLst>
                <a:rect l="0" t="0" r="r" b="b"/>
                <a:pathLst>
                  <a:path w="78" h="17">
                    <a:moveTo>
                      <a:pt x="7" y="0"/>
                    </a:moveTo>
                    <a:cubicBezTo>
                      <a:pt x="7" y="5"/>
                      <a:pt x="21" y="8"/>
                      <a:pt x="39" y="8"/>
                    </a:cubicBezTo>
                    <a:cubicBezTo>
                      <a:pt x="56" y="8"/>
                      <a:pt x="70" y="5"/>
                      <a:pt x="70" y="0"/>
                    </a:cubicBezTo>
                    <a:cubicBezTo>
                      <a:pt x="75" y="0"/>
                      <a:pt x="78" y="2"/>
                      <a:pt x="77" y="7"/>
                    </a:cubicBezTo>
                    <a:cubicBezTo>
                      <a:pt x="77" y="13"/>
                      <a:pt x="60" y="17"/>
                      <a:pt x="39" y="17"/>
                    </a:cubicBezTo>
                    <a:cubicBezTo>
                      <a:pt x="17" y="17"/>
                      <a:pt x="0" y="13"/>
                      <a:pt x="0" y="7"/>
                    </a:cubicBezTo>
                    <a:cubicBezTo>
                      <a:pt x="0" y="2"/>
                      <a:pt x="2" y="0"/>
                      <a:pt x="7" y="0"/>
                    </a:cubicBezTo>
                    <a:close/>
                  </a:path>
                </a:pathLst>
              </a:custGeom>
              <a:gradFill rotWithShape="1">
                <a:gsLst>
                  <a:gs pos="0">
                    <a:srgbClr val="4D4D4D"/>
                  </a:gs>
                  <a:gs pos="50000">
                    <a:srgbClr val="B2B2B2"/>
                  </a:gs>
                  <a:gs pos="100000">
                    <a:srgbClr val="4D4D4D"/>
                  </a:gs>
                </a:gsLst>
                <a:lin ang="0" scaled="1"/>
              </a:gradFill>
              <a:ln w="9525" cap="flat" cmpd="sng">
                <a:noFill/>
                <a:prstDash val="solid"/>
                <a:round/>
                <a:headEnd type="none" w="med" len="med"/>
                <a:tailEnd type="none" w="med" len="med"/>
              </a:ln>
              <a:effectLst/>
            </p:spPr>
            <p:txBody>
              <a:bodyPr/>
              <a:lstStyle/>
              <a:p>
                <a:endParaRPr lang="de-DE" sz="1050"/>
              </a:p>
            </p:txBody>
          </p:sp>
          <p:sp>
            <p:nvSpPr>
              <p:cNvPr id="177" name="Freeform 98"/>
              <p:cNvSpPr>
                <a:spLocks/>
              </p:cNvSpPr>
              <p:nvPr/>
            </p:nvSpPr>
            <p:spPr bwMode="auto">
              <a:xfrm>
                <a:off x="1580" y="2744"/>
                <a:ext cx="338" cy="46"/>
              </a:xfrm>
              <a:custGeom>
                <a:avLst/>
                <a:gdLst/>
                <a:ahLst/>
                <a:cxnLst>
                  <a:cxn ang="0">
                    <a:pos x="7" y="0"/>
                  </a:cxn>
                  <a:cxn ang="0">
                    <a:pos x="37" y="5"/>
                  </a:cxn>
                  <a:cxn ang="0">
                    <a:pos x="66" y="0"/>
                  </a:cxn>
                  <a:cxn ang="0">
                    <a:pos x="73" y="4"/>
                  </a:cxn>
                  <a:cxn ang="0">
                    <a:pos x="37" y="10"/>
                  </a:cxn>
                  <a:cxn ang="0">
                    <a:pos x="10" y="8"/>
                  </a:cxn>
                  <a:cxn ang="0">
                    <a:pos x="1" y="4"/>
                  </a:cxn>
                  <a:cxn ang="0">
                    <a:pos x="7" y="0"/>
                  </a:cxn>
                </a:cxnLst>
                <a:rect l="0" t="0" r="r" b="b"/>
                <a:pathLst>
                  <a:path w="73" h="10">
                    <a:moveTo>
                      <a:pt x="7" y="0"/>
                    </a:moveTo>
                    <a:cubicBezTo>
                      <a:pt x="7" y="2"/>
                      <a:pt x="20" y="5"/>
                      <a:pt x="37" y="5"/>
                    </a:cubicBezTo>
                    <a:cubicBezTo>
                      <a:pt x="53" y="5"/>
                      <a:pt x="66" y="2"/>
                      <a:pt x="66" y="0"/>
                    </a:cubicBezTo>
                    <a:cubicBezTo>
                      <a:pt x="71" y="0"/>
                      <a:pt x="73" y="1"/>
                      <a:pt x="73" y="4"/>
                    </a:cubicBezTo>
                    <a:cubicBezTo>
                      <a:pt x="73" y="7"/>
                      <a:pt x="56" y="10"/>
                      <a:pt x="37" y="10"/>
                    </a:cubicBezTo>
                    <a:cubicBezTo>
                      <a:pt x="26" y="10"/>
                      <a:pt x="17" y="9"/>
                      <a:pt x="10" y="8"/>
                    </a:cubicBezTo>
                    <a:cubicBezTo>
                      <a:pt x="4" y="7"/>
                      <a:pt x="1" y="5"/>
                      <a:pt x="1" y="4"/>
                    </a:cubicBezTo>
                    <a:cubicBezTo>
                      <a:pt x="0" y="1"/>
                      <a:pt x="3" y="0"/>
                      <a:pt x="7" y="0"/>
                    </a:cubicBezTo>
                    <a:close/>
                  </a:path>
                </a:pathLst>
              </a:custGeom>
              <a:gradFill rotWithShape="1">
                <a:gsLst>
                  <a:gs pos="0">
                    <a:srgbClr val="4D4D4D"/>
                  </a:gs>
                  <a:gs pos="50000">
                    <a:srgbClr val="B2B2B2"/>
                  </a:gs>
                  <a:gs pos="100000">
                    <a:srgbClr val="4D4D4D"/>
                  </a:gs>
                </a:gsLst>
                <a:lin ang="0" scaled="1"/>
              </a:gradFill>
              <a:ln w="9525" cap="flat" cmpd="sng">
                <a:noFill/>
                <a:prstDash val="solid"/>
                <a:round/>
                <a:headEnd type="none" w="med" len="med"/>
                <a:tailEnd type="none" w="med" len="med"/>
              </a:ln>
              <a:effectLst/>
            </p:spPr>
            <p:txBody>
              <a:bodyPr/>
              <a:lstStyle/>
              <a:p>
                <a:endParaRPr lang="de-DE" sz="1050"/>
              </a:p>
            </p:txBody>
          </p:sp>
          <p:sp>
            <p:nvSpPr>
              <p:cNvPr id="178" name="Freeform 99"/>
              <p:cNvSpPr>
                <a:spLocks/>
              </p:cNvSpPr>
              <p:nvPr/>
            </p:nvSpPr>
            <p:spPr bwMode="auto">
              <a:xfrm>
                <a:off x="1590" y="1757"/>
                <a:ext cx="323" cy="69"/>
              </a:xfrm>
              <a:custGeom>
                <a:avLst/>
                <a:gdLst/>
                <a:ahLst/>
                <a:cxnLst>
                  <a:cxn ang="0">
                    <a:pos x="6" y="15"/>
                  </a:cxn>
                  <a:cxn ang="0">
                    <a:pos x="35" y="7"/>
                  </a:cxn>
                  <a:cxn ang="0">
                    <a:pos x="63" y="15"/>
                  </a:cxn>
                  <a:cxn ang="0">
                    <a:pos x="69" y="8"/>
                  </a:cxn>
                  <a:cxn ang="0">
                    <a:pos x="35" y="0"/>
                  </a:cxn>
                  <a:cxn ang="0">
                    <a:pos x="0" y="8"/>
                  </a:cxn>
                  <a:cxn ang="0">
                    <a:pos x="6" y="15"/>
                  </a:cxn>
                </a:cxnLst>
                <a:rect l="0" t="0" r="r" b="b"/>
                <a:pathLst>
                  <a:path w="70" h="15">
                    <a:moveTo>
                      <a:pt x="6" y="15"/>
                    </a:moveTo>
                    <a:cubicBezTo>
                      <a:pt x="6" y="11"/>
                      <a:pt x="19" y="7"/>
                      <a:pt x="35" y="7"/>
                    </a:cubicBezTo>
                    <a:cubicBezTo>
                      <a:pt x="50" y="7"/>
                      <a:pt x="63" y="11"/>
                      <a:pt x="63" y="15"/>
                    </a:cubicBezTo>
                    <a:cubicBezTo>
                      <a:pt x="67" y="15"/>
                      <a:pt x="70" y="13"/>
                      <a:pt x="69" y="8"/>
                    </a:cubicBezTo>
                    <a:cubicBezTo>
                      <a:pt x="69" y="4"/>
                      <a:pt x="54" y="0"/>
                      <a:pt x="35" y="0"/>
                    </a:cubicBezTo>
                    <a:cubicBezTo>
                      <a:pt x="16" y="0"/>
                      <a:pt x="0" y="4"/>
                      <a:pt x="0" y="8"/>
                    </a:cubicBezTo>
                    <a:cubicBezTo>
                      <a:pt x="0" y="13"/>
                      <a:pt x="2" y="15"/>
                      <a:pt x="6" y="15"/>
                    </a:cubicBezTo>
                    <a:close/>
                  </a:path>
                </a:pathLst>
              </a:custGeom>
              <a:gradFill rotWithShape="1">
                <a:gsLst>
                  <a:gs pos="0">
                    <a:srgbClr val="4D4D4D"/>
                  </a:gs>
                  <a:gs pos="50000">
                    <a:srgbClr val="B2B2B2"/>
                  </a:gs>
                  <a:gs pos="100000">
                    <a:srgbClr val="4D4D4D"/>
                  </a:gs>
                </a:gsLst>
                <a:lin ang="0" scaled="1"/>
              </a:gradFill>
              <a:ln w="9525" cap="flat" cmpd="sng">
                <a:noFill/>
                <a:prstDash val="solid"/>
                <a:round/>
                <a:headEnd type="none" w="med" len="med"/>
                <a:tailEnd type="none" w="med" len="med"/>
              </a:ln>
              <a:effectLst/>
            </p:spPr>
            <p:txBody>
              <a:bodyPr/>
              <a:lstStyle/>
              <a:p>
                <a:endParaRPr lang="de-DE" sz="1050"/>
              </a:p>
            </p:txBody>
          </p:sp>
          <p:sp>
            <p:nvSpPr>
              <p:cNvPr id="179" name="Freeform 100"/>
              <p:cNvSpPr>
                <a:spLocks/>
              </p:cNvSpPr>
              <p:nvPr/>
            </p:nvSpPr>
            <p:spPr bwMode="auto">
              <a:xfrm>
                <a:off x="1599" y="1826"/>
                <a:ext cx="300" cy="37"/>
              </a:xfrm>
              <a:custGeom>
                <a:avLst/>
                <a:gdLst/>
                <a:ahLst/>
                <a:cxnLst>
                  <a:cxn ang="0">
                    <a:pos x="6" y="8"/>
                  </a:cxn>
                  <a:cxn ang="0">
                    <a:pos x="33" y="4"/>
                  </a:cxn>
                  <a:cxn ang="0">
                    <a:pos x="59" y="8"/>
                  </a:cxn>
                  <a:cxn ang="0">
                    <a:pos x="65" y="5"/>
                  </a:cxn>
                  <a:cxn ang="0">
                    <a:pos x="33" y="0"/>
                  </a:cxn>
                  <a:cxn ang="0">
                    <a:pos x="9" y="1"/>
                  </a:cxn>
                  <a:cxn ang="0">
                    <a:pos x="1" y="5"/>
                  </a:cxn>
                  <a:cxn ang="0">
                    <a:pos x="6" y="8"/>
                  </a:cxn>
                </a:cxnLst>
                <a:rect l="0" t="0" r="r" b="b"/>
                <a:pathLst>
                  <a:path w="65" h="8">
                    <a:moveTo>
                      <a:pt x="6" y="8"/>
                    </a:moveTo>
                    <a:cubicBezTo>
                      <a:pt x="6" y="6"/>
                      <a:pt x="18" y="4"/>
                      <a:pt x="33" y="4"/>
                    </a:cubicBezTo>
                    <a:cubicBezTo>
                      <a:pt x="47" y="4"/>
                      <a:pt x="59" y="6"/>
                      <a:pt x="59" y="8"/>
                    </a:cubicBezTo>
                    <a:cubicBezTo>
                      <a:pt x="63" y="8"/>
                      <a:pt x="65" y="7"/>
                      <a:pt x="65" y="5"/>
                    </a:cubicBezTo>
                    <a:cubicBezTo>
                      <a:pt x="65" y="2"/>
                      <a:pt x="50" y="0"/>
                      <a:pt x="33" y="0"/>
                    </a:cubicBezTo>
                    <a:cubicBezTo>
                      <a:pt x="23" y="0"/>
                      <a:pt x="15" y="0"/>
                      <a:pt x="9" y="1"/>
                    </a:cubicBezTo>
                    <a:cubicBezTo>
                      <a:pt x="4" y="2"/>
                      <a:pt x="1" y="3"/>
                      <a:pt x="1" y="5"/>
                    </a:cubicBezTo>
                    <a:cubicBezTo>
                      <a:pt x="0" y="7"/>
                      <a:pt x="2" y="8"/>
                      <a:pt x="6" y="8"/>
                    </a:cubicBezTo>
                    <a:close/>
                  </a:path>
                </a:pathLst>
              </a:custGeom>
              <a:gradFill rotWithShape="1">
                <a:gsLst>
                  <a:gs pos="0">
                    <a:srgbClr val="4D4D4D"/>
                  </a:gs>
                  <a:gs pos="50000">
                    <a:srgbClr val="B2B2B2"/>
                  </a:gs>
                  <a:gs pos="100000">
                    <a:srgbClr val="4D4D4D"/>
                  </a:gs>
                </a:gsLst>
                <a:lin ang="0" scaled="1"/>
              </a:gradFill>
              <a:ln w="9525" cap="flat" cmpd="sng">
                <a:noFill/>
                <a:prstDash val="solid"/>
                <a:round/>
                <a:headEnd type="none" w="med" len="med"/>
                <a:tailEnd type="none" w="med" len="med"/>
              </a:ln>
              <a:effectLst/>
            </p:spPr>
            <p:txBody>
              <a:bodyPr/>
              <a:lstStyle/>
              <a:p>
                <a:endParaRPr lang="de-DE" sz="1050"/>
              </a:p>
            </p:txBody>
          </p:sp>
          <p:sp>
            <p:nvSpPr>
              <p:cNvPr id="180" name="Freeform 101"/>
              <p:cNvSpPr>
                <a:spLocks/>
              </p:cNvSpPr>
              <p:nvPr/>
            </p:nvSpPr>
            <p:spPr bwMode="auto">
              <a:xfrm>
                <a:off x="1613" y="1845"/>
                <a:ext cx="273" cy="921"/>
              </a:xfrm>
              <a:custGeom>
                <a:avLst/>
                <a:gdLst/>
                <a:ahLst/>
                <a:cxnLst>
                  <a:cxn ang="0">
                    <a:pos x="56" y="4"/>
                  </a:cxn>
                  <a:cxn ang="0">
                    <a:pos x="56" y="4"/>
                  </a:cxn>
                  <a:cxn ang="0">
                    <a:pos x="59" y="194"/>
                  </a:cxn>
                  <a:cxn ang="0">
                    <a:pos x="59" y="194"/>
                  </a:cxn>
                  <a:cxn ang="0">
                    <a:pos x="30" y="199"/>
                  </a:cxn>
                  <a:cxn ang="0">
                    <a:pos x="0" y="194"/>
                  </a:cxn>
                  <a:cxn ang="0">
                    <a:pos x="3" y="4"/>
                  </a:cxn>
                  <a:cxn ang="0">
                    <a:pos x="30" y="0"/>
                  </a:cxn>
                  <a:cxn ang="0">
                    <a:pos x="56" y="4"/>
                  </a:cxn>
                </a:cxnLst>
                <a:rect l="0" t="0" r="r" b="b"/>
                <a:pathLst>
                  <a:path w="59" h="199">
                    <a:moveTo>
                      <a:pt x="56" y="4"/>
                    </a:moveTo>
                    <a:lnTo>
                      <a:pt x="56" y="4"/>
                    </a:lnTo>
                    <a:lnTo>
                      <a:pt x="59" y="194"/>
                    </a:lnTo>
                    <a:lnTo>
                      <a:pt x="59" y="194"/>
                    </a:lnTo>
                    <a:cubicBezTo>
                      <a:pt x="58" y="197"/>
                      <a:pt x="45" y="199"/>
                      <a:pt x="30" y="199"/>
                    </a:cubicBezTo>
                    <a:cubicBezTo>
                      <a:pt x="13" y="199"/>
                      <a:pt x="0" y="196"/>
                      <a:pt x="0" y="194"/>
                    </a:cubicBezTo>
                    <a:lnTo>
                      <a:pt x="3" y="4"/>
                    </a:lnTo>
                    <a:cubicBezTo>
                      <a:pt x="3" y="2"/>
                      <a:pt x="15" y="0"/>
                      <a:pt x="30" y="0"/>
                    </a:cubicBezTo>
                    <a:cubicBezTo>
                      <a:pt x="44" y="0"/>
                      <a:pt x="56" y="2"/>
                      <a:pt x="56"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81" name="Freeform 102"/>
              <p:cNvSpPr>
                <a:spLocks/>
              </p:cNvSpPr>
              <p:nvPr/>
            </p:nvSpPr>
            <p:spPr bwMode="auto">
              <a:xfrm>
                <a:off x="1738" y="1864"/>
                <a:ext cx="27" cy="884"/>
              </a:xfrm>
              <a:custGeom>
                <a:avLst/>
                <a:gdLst/>
                <a:ahLst/>
                <a:cxnLst>
                  <a:cxn ang="0">
                    <a:pos x="5" y="4"/>
                  </a:cxn>
                  <a:cxn ang="0">
                    <a:pos x="5" y="4"/>
                  </a:cxn>
                  <a:cxn ang="0">
                    <a:pos x="6" y="186"/>
                  </a:cxn>
                  <a:cxn ang="0">
                    <a:pos x="6" y="187"/>
                  </a:cxn>
                  <a:cxn ang="0">
                    <a:pos x="3" y="191"/>
                  </a:cxn>
                  <a:cxn ang="0">
                    <a:pos x="0" y="186"/>
                  </a:cxn>
                  <a:cxn ang="0">
                    <a:pos x="0" y="4"/>
                  </a:cxn>
                  <a:cxn ang="0">
                    <a:pos x="3" y="0"/>
                  </a:cxn>
                  <a:cxn ang="0">
                    <a:pos x="5" y="4"/>
                  </a:cxn>
                </a:cxnLst>
                <a:rect l="0" t="0" r="r" b="b"/>
                <a:pathLst>
                  <a:path w="6" h="191">
                    <a:moveTo>
                      <a:pt x="5" y="4"/>
                    </a:moveTo>
                    <a:lnTo>
                      <a:pt x="5" y="4"/>
                    </a:lnTo>
                    <a:lnTo>
                      <a:pt x="6" y="186"/>
                    </a:lnTo>
                    <a:lnTo>
                      <a:pt x="6" y="187"/>
                    </a:lnTo>
                    <a:cubicBezTo>
                      <a:pt x="6" y="189"/>
                      <a:pt x="4" y="191"/>
                      <a:pt x="3" y="191"/>
                    </a:cubicBezTo>
                    <a:cubicBezTo>
                      <a:pt x="1" y="191"/>
                      <a:pt x="0" y="189"/>
                      <a:pt x="0" y="186"/>
                    </a:cubicBezTo>
                    <a:lnTo>
                      <a:pt x="0" y="4"/>
                    </a:lnTo>
                    <a:cubicBezTo>
                      <a:pt x="0" y="2"/>
                      <a:pt x="1" y="0"/>
                      <a:pt x="3" y="0"/>
                    </a:cubicBezTo>
                    <a:cubicBezTo>
                      <a:pt x="4" y="0"/>
                      <a:pt x="5" y="1"/>
                      <a:pt x="5"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82" name="Freeform 103"/>
              <p:cNvSpPr>
                <a:spLocks/>
              </p:cNvSpPr>
              <p:nvPr/>
            </p:nvSpPr>
            <p:spPr bwMode="auto">
              <a:xfrm>
                <a:off x="1803" y="1869"/>
                <a:ext cx="27" cy="870"/>
              </a:xfrm>
              <a:custGeom>
                <a:avLst/>
                <a:gdLst/>
                <a:ahLst/>
                <a:cxnLst>
                  <a:cxn ang="0">
                    <a:pos x="4" y="4"/>
                  </a:cxn>
                  <a:cxn ang="0">
                    <a:pos x="4" y="4"/>
                  </a:cxn>
                  <a:cxn ang="0">
                    <a:pos x="6" y="184"/>
                  </a:cxn>
                  <a:cxn ang="0">
                    <a:pos x="6" y="184"/>
                  </a:cxn>
                  <a:cxn ang="0">
                    <a:pos x="4" y="188"/>
                  </a:cxn>
                  <a:cxn ang="0">
                    <a:pos x="1" y="184"/>
                  </a:cxn>
                  <a:cxn ang="0">
                    <a:pos x="0" y="4"/>
                  </a:cxn>
                  <a:cxn ang="0">
                    <a:pos x="2" y="0"/>
                  </a:cxn>
                  <a:cxn ang="0">
                    <a:pos x="4" y="4"/>
                  </a:cxn>
                </a:cxnLst>
                <a:rect l="0" t="0" r="r" b="b"/>
                <a:pathLst>
                  <a:path w="6" h="188">
                    <a:moveTo>
                      <a:pt x="4" y="4"/>
                    </a:moveTo>
                    <a:lnTo>
                      <a:pt x="4" y="4"/>
                    </a:lnTo>
                    <a:lnTo>
                      <a:pt x="6" y="184"/>
                    </a:lnTo>
                    <a:lnTo>
                      <a:pt x="6" y="184"/>
                    </a:lnTo>
                    <a:cubicBezTo>
                      <a:pt x="6" y="186"/>
                      <a:pt x="5" y="188"/>
                      <a:pt x="4" y="188"/>
                    </a:cubicBezTo>
                    <a:cubicBezTo>
                      <a:pt x="2" y="188"/>
                      <a:pt x="1" y="186"/>
                      <a:pt x="1" y="184"/>
                    </a:cubicBezTo>
                    <a:lnTo>
                      <a:pt x="0" y="4"/>
                    </a:lnTo>
                    <a:cubicBezTo>
                      <a:pt x="0" y="2"/>
                      <a:pt x="1" y="0"/>
                      <a:pt x="2" y="0"/>
                    </a:cubicBezTo>
                    <a:cubicBezTo>
                      <a:pt x="3" y="0"/>
                      <a:pt x="4" y="2"/>
                      <a:pt x="4"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83" name="Freeform 104"/>
              <p:cNvSpPr>
                <a:spLocks/>
              </p:cNvSpPr>
              <p:nvPr/>
            </p:nvSpPr>
            <p:spPr bwMode="auto">
              <a:xfrm>
                <a:off x="1844" y="1882"/>
                <a:ext cx="19" cy="848"/>
              </a:xfrm>
              <a:custGeom>
                <a:avLst/>
                <a:gdLst/>
                <a:ahLst/>
                <a:cxnLst>
                  <a:cxn ang="0">
                    <a:pos x="2" y="3"/>
                  </a:cxn>
                  <a:cxn ang="0">
                    <a:pos x="2" y="3"/>
                  </a:cxn>
                  <a:cxn ang="0">
                    <a:pos x="4" y="179"/>
                  </a:cxn>
                  <a:cxn ang="0">
                    <a:pos x="4" y="179"/>
                  </a:cxn>
                  <a:cxn ang="0">
                    <a:pos x="3" y="183"/>
                  </a:cxn>
                  <a:cxn ang="0">
                    <a:pos x="2" y="179"/>
                  </a:cxn>
                  <a:cxn ang="0">
                    <a:pos x="0" y="3"/>
                  </a:cxn>
                  <a:cxn ang="0">
                    <a:pos x="1" y="0"/>
                  </a:cxn>
                  <a:cxn ang="0">
                    <a:pos x="2" y="3"/>
                  </a:cxn>
                </a:cxnLst>
                <a:rect l="0" t="0" r="r" b="b"/>
                <a:pathLst>
                  <a:path w="4" h="183">
                    <a:moveTo>
                      <a:pt x="2" y="3"/>
                    </a:moveTo>
                    <a:lnTo>
                      <a:pt x="2" y="3"/>
                    </a:lnTo>
                    <a:lnTo>
                      <a:pt x="4" y="179"/>
                    </a:lnTo>
                    <a:lnTo>
                      <a:pt x="4" y="179"/>
                    </a:lnTo>
                    <a:cubicBezTo>
                      <a:pt x="4" y="181"/>
                      <a:pt x="4" y="183"/>
                      <a:pt x="3" y="183"/>
                    </a:cubicBezTo>
                    <a:cubicBezTo>
                      <a:pt x="3" y="183"/>
                      <a:pt x="2" y="181"/>
                      <a:pt x="2" y="179"/>
                    </a:cubicBezTo>
                    <a:lnTo>
                      <a:pt x="0" y="3"/>
                    </a:lnTo>
                    <a:cubicBezTo>
                      <a:pt x="0" y="1"/>
                      <a:pt x="1" y="0"/>
                      <a:pt x="1" y="0"/>
                    </a:cubicBezTo>
                    <a:cubicBezTo>
                      <a:pt x="2" y="0"/>
                      <a:pt x="2" y="1"/>
                      <a:pt x="2" y="3"/>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84" name="Freeform 105"/>
              <p:cNvSpPr>
                <a:spLocks/>
              </p:cNvSpPr>
              <p:nvPr/>
            </p:nvSpPr>
            <p:spPr bwMode="auto">
              <a:xfrm>
                <a:off x="1863" y="1882"/>
                <a:ext cx="14" cy="842"/>
              </a:xfrm>
              <a:custGeom>
                <a:avLst/>
                <a:gdLst/>
                <a:ahLst/>
                <a:cxnLst>
                  <a:cxn ang="0">
                    <a:pos x="1" y="4"/>
                  </a:cxn>
                  <a:cxn ang="0">
                    <a:pos x="1" y="4"/>
                  </a:cxn>
                  <a:cxn ang="0">
                    <a:pos x="3" y="178"/>
                  </a:cxn>
                  <a:cxn ang="0">
                    <a:pos x="3" y="179"/>
                  </a:cxn>
                  <a:cxn ang="0">
                    <a:pos x="3" y="182"/>
                  </a:cxn>
                  <a:cxn ang="0">
                    <a:pos x="2" y="178"/>
                  </a:cxn>
                  <a:cxn ang="0">
                    <a:pos x="0" y="4"/>
                  </a:cxn>
                  <a:cxn ang="0">
                    <a:pos x="1" y="0"/>
                  </a:cxn>
                  <a:cxn ang="0">
                    <a:pos x="1" y="4"/>
                  </a:cxn>
                </a:cxnLst>
                <a:rect l="0" t="0" r="r" b="b"/>
                <a:pathLst>
                  <a:path w="3" h="182">
                    <a:moveTo>
                      <a:pt x="1" y="4"/>
                    </a:moveTo>
                    <a:lnTo>
                      <a:pt x="1" y="4"/>
                    </a:lnTo>
                    <a:lnTo>
                      <a:pt x="3" y="178"/>
                    </a:lnTo>
                    <a:lnTo>
                      <a:pt x="3" y="179"/>
                    </a:lnTo>
                    <a:cubicBezTo>
                      <a:pt x="3" y="181"/>
                      <a:pt x="3" y="182"/>
                      <a:pt x="3" y="182"/>
                    </a:cubicBezTo>
                    <a:cubicBezTo>
                      <a:pt x="2" y="182"/>
                      <a:pt x="2" y="181"/>
                      <a:pt x="2" y="178"/>
                    </a:cubicBezTo>
                    <a:lnTo>
                      <a:pt x="0" y="4"/>
                    </a:lnTo>
                    <a:cubicBezTo>
                      <a:pt x="0" y="2"/>
                      <a:pt x="0" y="0"/>
                      <a:pt x="1" y="0"/>
                    </a:cubicBezTo>
                    <a:cubicBezTo>
                      <a:pt x="1" y="0"/>
                      <a:pt x="1" y="2"/>
                      <a:pt x="1"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85" name="Freeform 106"/>
              <p:cNvSpPr>
                <a:spLocks/>
              </p:cNvSpPr>
              <p:nvPr/>
            </p:nvSpPr>
            <p:spPr bwMode="auto">
              <a:xfrm>
                <a:off x="1669" y="1869"/>
                <a:ext cx="27" cy="870"/>
              </a:xfrm>
              <a:custGeom>
                <a:avLst/>
                <a:gdLst/>
                <a:ahLst/>
                <a:cxnLst>
                  <a:cxn ang="0">
                    <a:pos x="2" y="4"/>
                  </a:cxn>
                  <a:cxn ang="0">
                    <a:pos x="2" y="4"/>
                  </a:cxn>
                  <a:cxn ang="0">
                    <a:pos x="0" y="184"/>
                  </a:cxn>
                  <a:cxn ang="0">
                    <a:pos x="0" y="184"/>
                  </a:cxn>
                  <a:cxn ang="0">
                    <a:pos x="2" y="188"/>
                  </a:cxn>
                  <a:cxn ang="0">
                    <a:pos x="5" y="184"/>
                  </a:cxn>
                  <a:cxn ang="0">
                    <a:pos x="6" y="4"/>
                  </a:cxn>
                  <a:cxn ang="0">
                    <a:pos x="4" y="0"/>
                  </a:cxn>
                  <a:cxn ang="0">
                    <a:pos x="2" y="4"/>
                  </a:cxn>
                </a:cxnLst>
                <a:rect l="0" t="0" r="r" b="b"/>
                <a:pathLst>
                  <a:path w="6" h="188">
                    <a:moveTo>
                      <a:pt x="2" y="4"/>
                    </a:moveTo>
                    <a:lnTo>
                      <a:pt x="2" y="4"/>
                    </a:lnTo>
                    <a:lnTo>
                      <a:pt x="0" y="184"/>
                    </a:lnTo>
                    <a:lnTo>
                      <a:pt x="0" y="184"/>
                    </a:lnTo>
                    <a:cubicBezTo>
                      <a:pt x="0" y="186"/>
                      <a:pt x="1" y="188"/>
                      <a:pt x="2" y="188"/>
                    </a:cubicBezTo>
                    <a:cubicBezTo>
                      <a:pt x="4" y="188"/>
                      <a:pt x="5" y="186"/>
                      <a:pt x="5" y="184"/>
                    </a:cubicBezTo>
                    <a:lnTo>
                      <a:pt x="6" y="4"/>
                    </a:lnTo>
                    <a:cubicBezTo>
                      <a:pt x="6" y="2"/>
                      <a:pt x="6" y="0"/>
                      <a:pt x="4" y="0"/>
                    </a:cubicBezTo>
                    <a:cubicBezTo>
                      <a:pt x="3" y="0"/>
                      <a:pt x="3" y="2"/>
                      <a:pt x="2"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86" name="Freeform 107"/>
              <p:cNvSpPr>
                <a:spLocks/>
              </p:cNvSpPr>
              <p:nvPr/>
            </p:nvSpPr>
            <p:spPr bwMode="auto">
              <a:xfrm>
                <a:off x="1636" y="1882"/>
                <a:ext cx="18" cy="848"/>
              </a:xfrm>
              <a:custGeom>
                <a:avLst/>
                <a:gdLst/>
                <a:ahLst/>
                <a:cxnLst>
                  <a:cxn ang="0">
                    <a:pos x="2" y="3"/>
                  </a:cxn>
                  <a:cxn ang="0">
                    <a:pos x="2" y="3"/>
                  </a:cxn>
                  <a:cxn ang="0">
                    <a:pos x="0" y="179"/>
                  </a:cxn>
                  <a:cxn ang="0">
                    <a:pos x="0" y="179"/>
                  </a:cxn>
                  <a:cxn ang="0">
                    <a:pos x="1" y="183"/>
                  </a:cxn>
                  <a:cxn ang="0">
                    <a:pos x="2" y="179"/>
                  </a:cxn>
                  <a:cxn ang="0">
                    <a:pos x="4" y="3"/>
                  </a:cxn>
                  <a:cxn ang="0">
                    <a:pos x="3" y="0"/>
                  </a:cxn>
                  <a:cxn ang="0">
                    <a:pos x="2" y="3"/>
                  </a:cxn>
                </a:cxnLst>
                <a:rect l="0" t="0" r="r" b="b"/>
                <a:pathLst>
                  <a:path w="4" h="183">
                    <a:moveTo>
                      <a:pt x="2" y="3"/>
                    </a:moveTo>
                    <a:lnTo>
                      <a:pt x="2" y="3"/>
                    </a:lnTo>
                    <a:lnTo>
                      <a:pt x="0" y="179"/>
                    </a:lnTo>
                    <a:lnTo>
                      <a:pt x="0" y="179"/>
                    </a:lnTo>
                    <a:cubicBezTo>
                      <a:pt x="0" y="181"/>
                      <a:pt x="0" y="183"/>
                      <a:pt x="1" y="183"/>
                    </a:cubicBezTo>
                    <a:cubicBezTo>
                      <a:pt x="2" y="183"/>
                      <a:pt x="2" y="181"/>
                      <a:pt x="2" y="179"/>
                    </a:cubicBezTo>
                    <a:lnTo>
                      <a:pt x="4" y="3"/>
                    </a:lnTo>
                    <a:cubicBezTo>
                      <a:pt x="4" y="1"/>
                      <a:pt x="4" y="0"/>
                      <a:pt x="3" y="0"/>
                    </a:cubicBezTo>
                    <a:cubicBezTo>
                      <a:pt x="2" y="0"/>
                      <a:pt x="2" y="1"/>
                      <a:pt x="2" y="3"/>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sp>
            <p:nvSpPr>
              <p:cNvPr id="187" name="Freeform 108"/>
              <p:cNvSpPr>
                <a:spLocks/>
              </p:cNvSpPr>
              <p:nvPr/>
            </p:nvSpPr>
            <p:spPr bwMode="auto">
              <a:xfrm>
                <a:off x="1623" y="1882"/>
                <a:ext cx="13" cy="842"/>
              </a:xfrm>
              <a:custGeom>
                <a:avLst/>
                <a:gdLst/>
                <a:ahLst/>
                <a:cxnLst>
                  <a:cxn ang="0">
                    <a:pos x="2" y="4"/>
                  </a:cxn>
                  <a:cxn ang="0">
                    <a:pos x="2" y="4"/>
                  </a:cxn>
                  <a:cxn ang="0">
                    <a:pos x="0" y="178"/>
                  </a:cxn>
                  <a:cxn ang="0">
                    <a:pos x="0" y="179"/>
                  </a:cxn>
                  <a:cxn ang="0">
                    <a:pos x="1" y="182"/>
                  </a:cxn>
                  <a:cxn ang="0">
                    <a:pos x="1" y="178"/>
                  </a:cxn>
                  <a:cxn ang="0">
                    <a:pos x="3" y="4"/>
                  </a:cxn>
                  <a:cxn ang="0">
                    <a:pos x="3" y="0"/>
                  </a:cxn>
                  <a:cxn ang="0">
                    <a:pos x="2" y="4"/>
                  </a:cxn>
                </a:cxnLst>
                <a:rect l="0" t="0" r="r" b="b"/>
                <a:pathLst>
                  <a:path w="3" h="182">
                    <a:moveTo>
                      <a:pt x="2" y="4"/>
                    </a:moveTo>
                    <a:lnTo>
                      <a:pt x="2" y="4"/>
                    </a:lnTo>
                    <a:lnTo>
                      <a:pt x="0" y="178"/>
                    </a:lnTo>
                    <a:lnTo>
                      <a:pt x="0" y="179"/>
                    </a:lnTo>
                    <a:cubicBezTo>
                      <a:pt x="0" y="181"/>
                      <a:pt x="0" y="182"/>
                      <a:pt x="1" y="182"/>
                    </a:cubicBezTo>
                    <a:cubicBezTo>
                      <a:pt x="1" y="182"/>
                      <a:pt x="1" y="181"/>
                      <a:pt x="1" y="178"/>
                    </a:cubicBezTo>
                    <a:lnTo>
                      <a:pt x="3" y="4"/>
                    </a:lnTo>
                    <a:cubicBezTo>
                      <a:pt x="3" y="2"/>
                      <a:pt x="3" y="0"/>
                      <a:pt x="3" y="0"/>
                    </a:cubicBezTo>
                    <a:cubicBezTo>
                      <a:pt x="2" y="0"/>
                      <a:pt x="2" y="2"/>
                      <a:pt x="2" y="4"/>
                    </a:cubicBezTo>
                    <a:close/>
                  </a:path>
                </a:pathLst>
              </a:custGeom>
              <a:gradFill rotWithShape="1">
                <a:gsLst>
                  <a:gs pos="0">
                    <a:srgbClr val="808080"/>
                  </a:gs>
                  <a:gs pos="50000">
                    <a:srgbClr val="EAEAEA"/>
                  </a:gs>
                  <a:gs pos="100000">
                    <a:srgbClr val="808080"/>
                  </a:gs>
                </a:gsLst>
                <a:lin ang="0" scaled="1"/>
              </a:gradFill>
              <a:ln w="9525" cap="flat" cmpd="sng">
                <a:noFill/>
                <a:prstDash val="solid"/>
                <a:round/>
                <a:headEnd type="none" w="med" len="med"/>
                <a:tailEnd type="none" w="med" len="med"/>
              </a:ln>
              <a:effectLst/>
            </p:spPr>
            <p:txBody>
              <a:bodyPr/>
              <a:lstStyle/>
              <a:p>
                <a:endParaRPr lang="de-DE" sz="1050"/>
              </a:p>
            </p:txBody>
          </p:sp>
        </p:grpSp>
        <p:sp>
          <p:nvSpPr>
            <p:cNvPr id="188" name="Text Box 131"/>
            <p:cNvSpPr txBox="1">
              <a:spLocks noChangeArrowheads="1"/>
            </p:cNvSpPr>
            <p:nvPr/>
          </p:nvSpPr>
          <p:spPr bwMode="auto">
            <a:xfrm rot="5400000">
              <a:off x="6674792" y="4142084"/>
              <a:ext cx="1330474" cy="467832"/>
            </a:xfrm>
            <a:prstGeom prst="rect">
              <a:avLst/>
            </a:prstGeom>
            <a:noFill/>
            <a:ln w="9525" algn="ctr">
              <a:noFill/>
              <a:miter lim="800000"/>
              <a:headEnd/>
              <a:tailEnd/>
            </a:ln>
            <a:effectLst/>
          </p:spPr>
          <p:txBody>
            <a:bodyPr lIns="0" tIns="0" rIns="0" bIns="0"/>
            <a:lstStyle/>
            <a:p>
              <a:pPr algn="ctr" defTabSz="601106">
                <a:spcAft>
                  <a:spcPct val="40000"/>
                </a:spcAft>
              </a:pPr>
              <a:r>
                <a:rPr lang="en-GB" sz="1050" b="1" dirty="0">
                  <a:cs typeface="Arial" charset="0"/>
                </a:rPr>
                <a:t>Control Framework</a:t>
              </a:r>
              <a:endParaRPr lang="en-GB" sz="1050" b="1" dirty="0">
                <a:cs typeface="Arial" charset="0"/>
              </a:endParaRPr>
            </a:p>
          </p:txBody>
        </p:sp>
      </p:grpSp>
    </p:spTree>
    <p:extLst>
      <p:ext uri="{BB962C8B-B14F-4D97-AF65-F5344CB8AC3E}">
        <p14:creationId xmlns:p14="http://schemas.microsoft.com/office/powerpoint/2010/main" val="1736147616"/>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4294967295"/>
          </p:nvPr>
        </p:nvSpPr>
        <p:spPr>
          <a:xfrm>
            <a:off x="6581808" y="2247355"/>
            <a:ext cx="2349015" cy="377594"/>
          </a:xfrm>
          <a:prstGeom prst="rect">
            <a:avLst/>
          </a:prstGeom>
        </p:spPr>
        <p:txBody>
          <a:bodyPr/>
          <a:lstStyle/>
          <a:p>
            <a:r>
              <a:rPr lang="de-DE" dirty="0" smtClean="0"/>
              <a:t>Control Framework</a:t>
            </a:r>
            <a:endParaRPr lang="de-DE" dirty="0"/>
          </a:p>
        </p:txBody>
      </p:sp>
      <p:sp>
        <p:nvSpPr>
          <p:cNvPr id="3" name="Foliennummernplatzhalter 2"/>
          <p:cNvSpPr>
            <a:spLocks noGrp="1"/>
          </p:cNvSpPr>
          <p:nvPr>
            <p:ph type="sldNum" sz="quarter" idx="10"/>
          </p:nvPr>
        </p:nvSpPr>
        <p:spPr/>
        <p:txBody>
          <a:bodyPr/>
          <a:lstStyle/>
          <a:p>
            <a:pPr>
              <a:defRPr/>
            </a:pPr>
            <a:fld id="{70407D4A-E512-419B-AA98-7EFEC97A1B71}" type="slidenum">
              <a:rPr lang="en-GB" smtClean="0"/>
              <a:pPr>
                <a:defRPr/>
              </a:pPr>
              <a:t>118</a:t>
            </a:fld>
            <a:endParaRPr lang="en-GB"/>
          </a:p>
        </p:txBody>
      </p:sp>
    </p:spTree>
    <p:extLst>
      <p:ext uri="{BB962C8B-B14F-4D97-AF65-F5344CB8AC3E}">
        <p14:creationId xmlns:p14="http://schemas.microsoft.com/office/powerpoint/2010/main" val="371609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72838"/>
            <a:ext cx="5827782" cy="809414"/>
          </a:xfrm>
        </p:spPr>
        <p:txBody>
          <a:bodyPr>
            <a:normAutofit fontScale="90000"/>
          </a:bodyPr>
          <a:lstStyle/>
          <a:p>
            <a:r>
              <a:rPr lang="de-DE" dirty="0" smtClean="0"/>
              <a:t>Der Aufbau des Control Frameworks ist der Kern aller weiteren Initiativen</a:t>
            </a:r>
            <a:endParaRPr lang="de-DE" dirty="0"/>
          </a:p>
        </p:txBody>
      </p:sp>
      <p:sp>
        <p:nvSpPr>
          <p:cNvPr id="4" name="Foliennummernplatzhalter 3"/>
          <p:cNvSpPr>
            <a:spLocks noGrp="1"/>
          </p:cNvSpPr>
          <p:nvPr>
            <p:ph type="sldNum" sz="quarter" idx="10"/>
          </p:nvPr>
        </p:nvSpPr>
        <p:spPr/>
        <p:txBody>
          <a:bodyPr/>
          <a:lstStyle/>
          <a:p>
            <a:pPr>
              <a:defRPr/>
            </a:pPr>
            <a:fld id="{95608DD7-6900-4143-89D9-E8A4D7B9494D}" type="slidenum">
              <a:rPr lang="en-GB" smtClean="0"/>
              <a:pPr>
                <a:defRPr/>
              </a:pPr>
              <a:t>119</a:t>
            </a:fld>
            <a:endParaRPr lang="en-GB"/>
          </a:p>
        </p:txBody>
      </p:sp>
      <p:sp>
        <p:nvSpPr>
          <p:cNvPr id="22" name="Textfeld 24"/>
          <p:cNvSpPr txBox="1">
            <a:spLocks/>
          </p:cNvSpPr>
          <p:nvPr>
            <p:custDataLst>
              <p:tags r:id="rId1"/>
            </p:custDataLst>
          </p:nvPr>
        </p:nvSpPr>
        <p:spPr>
          <a:xfrm>
            <a:off x="827585" y="1483640"/>
            <a:ext cx="2304256" cy="623248"/>
          </a:xfrm>
          <a:prstGeom prst="rect">
            <a:avLst/>
          </a:prstGeom>
          <a:noFill/>
        </p:spPr>
        <p:txBody>
          <a:bodyPr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sz="900" b="1" dirty="0">
                <a:solidFill>
                  <a:schemeClr val="accent1"/>
                </a:solidFill>
              </a:rPr>
              <a:t>Group-Security-Requirements</a:t>
            </a:r>
          </a:p>
          <a:p>
            <a:r>
              <a:rPr lang="de-DE" sz="900" dirty="0">
                <a:solidFill>
                  <a:schemeClr val="tx2"/>
                </a:solidFill>
              </a:rPr>
              <a:t>Policies</a:t>
            </a:r>
          </a:p>
          <a:p>
            <a:r>
              <a:rPr lang="de-DE" sz="900" dirty="0">
                <a:solidFill>
                  <a:schemeClr val="tx2"/>
                </a:solidFill>
              </a:rPr>
              <a:t>etc.</a:t>
            </a:r>
          </a:p>
        </p:txBody>
      </p:sp>
      <p:sp>
        <p:nvSpPr>
          <p:cNvPr id="23" name="Textfeld 22"/>
          <p:cNvSpPr txBox="1">
            <a:spLocks/>
          </p:cNvSpPr>
          <p:nvPr>
            <p:custDataLst>
              <p:tags r:id="rId2"/>
            </p:custDataLst>
          </p:nvPr>
        </p:nvSpPr>
        <p:spPr>
          <a:xfrm>
            <a:off x="4572001" y="1483640"/>
            <a:ext cx="1890485" cy="623248"/>
          </a:xfrm>
          <a:prstGeom prst="rect">
            <a:avLst/>
          </a:prstGeom>
          <a:noFill/>
        </p:spPr>
        <p:txBody>
          <a:bodyPr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sz="900" b="1" dirty="0" err="1">
                <a:solidFill>
                  <a:schemeClr val="accent1"/>
                </a:solidFill>
              </a:rPr>
              <a:t>External</a:t>
            </a:r>
            <a:r>
              <a:rPr lang="de-DE" sz="900" b="1" dirty="0">
                <a:solidFill>
                  <a:schemeClr val="accent1"/>
                </a:solidFill>
              </a:rPr>
              <a:t> Requirements</a:t>
            </a:r>
          </a:p>
          <a:p>
            <a:r>
              <a:rPr lang="de-DE" sz="900" dirty="0" err="1">
                <a:solidFill>
                  <a:schemeClr val="tx2"/>
                </a:solidFill>
              </a:rPr>
              <a:t>MaRisk</a:t>
            </a:r>
            <a:endParaRPr lang="de-DE" sz="900" dirty="0">
              <a:solidFill>
                <a:schemeClr val="tx2"/>
              </a:solidFill>
            </a:endParaRPr>
          </a:p>
          <a:p>
            <a:r>
              <a:rPr lang="de-DE" sz="900" dirty="0">
                <a:solidFill>
                  <a:schemeClr val="tx2"/>
                </a:solidFill>
              </a:rPr>
              <a:t>PS951 etc.</a:t>
            </a:r>
          </a:p>
        </p:txBody>
      </p:sp>
      <p:sp>
        <p:nvSpPr>
          <p:cNvPr id="24" name="Textfeld 23"/>
          <p:cNvSpPr txBox="1">
            <a:spLocks/>
          </p:cNvSpPr>
          <p:nvPr>
            <p:custDataLst>
              <p:tags r:id="rId3"/>
            </p:custDataLst>
          </p:nvPr>
        </p:nvSpPr>
        <p:spPr>
          <a:xfrm>
            <a:off x="7092281" y="1483639"/>
            <a:ext cx="896889" cy="830997"/>
          </a:xfrm>
          <a:prstGeom prst="rect">
            <a:avLst/>
          </a:prstGeom>
          <a:noFill/>
        </p:spPr>
        <p:txBody>
          <a:bodyPr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sz="900" b="1" dirty="0">
                <a:solidFill>
                  <a:schemeClr val="accent1"/>
                </a:solidFill>
              </a:rPr>
              <a:t>Standards</a:t>
            </a:r>
          </a:p>
          <a:p>
            <a:r>
              <a:rPr lang="de-DE" sz="900" dirty="0" err="1">
                <a:solidFill>
                  <a:schemeClr val="tx2"/>
                </a:solidFill>
              </a:rPr>
              <a:t>CobIT</a:t>
            </a:r>
            <a:r>
              <a:rPr lang="de-DE" sz="900" dirty="0">
                <a:solidFill>
                  <a:schemeClr val="tx2"/>
                </a:solidFill>
              </a:rPr>
              <a:t> </a:t>
            </a:r>
          </a:p>
          <a:p>
            <a:r>
              <a:rPr lang="de-DE" sz="900" dirty="0">
                <a:solidFill>
                  <a:schemeClr val="tx2"/>
                </a:solidFill>
              </a:rPr>
              <a:t>ISO 27001 etc.</a:t>
            </a:r>
            <a:endParaRPr lang="de-DE" sz="900" dirty="0">
              <a:solidFill>
                <a:schemeClr val="tx2"/>
              </a:solidFill>
            </a:endParaRPr>
          </a:p>
        </p:txBody>
      </p:sp>
      <p:sp>
        <p:nvSpPr>
          <p:cNvPr id="25" name="Textfeld 21"/>
          <p:cNvSpPr txBox="1">
            <a:spLocks/>
          </p:cNvSpPr>
          <p:nvPr>
            <p:custDataLst>
              <p:tags r:id="rId4"/>
            </p:custDataLst>
          </p:nvPr>
        </p:nvSpPr>
        <p:spPr>
          <a:xfrm>
            <a:off x="3689196" y="3838383"/>
            <a:ext cx="2610997" cy="623248"/>
          </a:xfrm>
          <a:prstGeom prst="rect">
            <a:avLst/>
          </a:prstGeom>
          <a:noFill/>
        </p:spPr>
        <p:txBody>
          <a:bodyPr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sz="900" b="1" dirty="0">
                <a:solidFill>
                  <a:schemeClr val="accent1"/>
                </a:solidFill>
              </a:rPr>
              <a:t>IT Operational Model</a:t>
            </a:r>
          </a:p>
          <a:p>
            <a:r>
              <a:rPr lang="de-DE" sz="900" dirty="0" err="1">
                <a:solidFill>
                  <a:schemeClr val="tx2"/>
                </a:solidFill>
              </a:rPr>
              <a:t>Procedures</a:t>
            </a:r>
            <a:endParaRPr lang="de-DE" sz="900" dirty="0">
              <a:solidFill>
                <a:schemeClr val="tx2"/>
              </a:solidFill>
            </a:endParaRPr>
          </a:p>
          <a:p>
            <a:r>
              <a:rPr lang="de-DE" sz="900" dirty="0">
                <a:solidFill>
                  <a:schemeClr val="tx2"/>
                </a:solidFill>
              </a:rPr>
              <a:t>ITIL, Operational </a:t>
            </a:r>
            <a:r>
              <a:rPr lang="de-DE" sz="900" dirty="0" err="1">
                <a:solidFill>
                  <a:schemeClr val="tx2"/>
                </a:solidFill>
              </a:rPr>
              <a:t>Concepts</a:t>
            </a:r>
            <a:r>
              <a:rPr lang="de-DE" sz="900" dirty="0">
                <a:solidFill>
                  <a:schemeClr val="tx2"/>
                </a:solidFill>
              </a:rPr>
              <a:t> etc.</a:t>
            </a:r>
            <a:endParaRPr lang="de-DE" sz="900" dirty="0">
              <a:solidFill>
                <a:schemeClr val="tx2"/>
              </a:solidFill>
            </a:endParaRPr>
          </a:p>
        </p:txBody>
      </p:sp>
      <p:sp>
        <p:nvSpPr>
          <p:cNvPr id="26" name="Textfeld 21"/>
          <p:cNvSpPr txBox="1">
            <a:spLocks/>
          </p:cNvSpPr>
          <p:nvPr>
            <p:custDataLst>
              <p:tags r:id="rId5"/>
            </p:custDataLst>
          </p:nvPr>
        </p:nvSpPr>
        <p:spPr>
          <a:xfrm>
            <a:off x="7020273" y="3003114"/>
            <a:ext cx="2123728" cy="207749"/>
          </a:xfrm>
          <a:prstGeom prst="rect">
            <a:avLst/>
          </a:prstGeom>
          <a:noFill/>
        </p:spPr>
        <p:txBody>
          <a:bodyPr lIns="0" tIns="0" rIns="0" bIns="0">
            <a:spAutoFit/>
          </a:bodyPr>
          <a:lstStyle>
            <a:lvl1pPr marL="18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1pPr>
            <a:lvl2pPr marL="36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2pPr>
            <a:lvl3pPr marL="54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3pPr>
            <a:lvl4pPr marL="720000" indent="-180000" algn="l" defTabSz="914400" rtl="0" eaLnBrk="1" latinLnBrk="0" hangingPunct="1">
              <a:lnSpc>
                <a:spcPct val="150000"/>
              </a:lnSpc>
              <a:spcBef>
                <a:spcPts val="0"/>
              </a:spcBef>
              <a:buClr>
                <a:schemeClr val="accent1"/>
              </a:buClr>
              <a:buFont typeface="Arial" pitchFamily="34" charset="0"/>
              <a:buChar char="•"/>
              <a:defRPr lang="de-DE" sz="1600" kern="1200" smtClean="0">
                <a:solidFill>
                  <a:schemeClr val="tx1"/>
                </a:solidFill>
                <a:latin typeface="+mn-lt"/>
                <a:ea typeface="+mn-ea"/>
                <a:cs typeface="+mn-cs"/>
              </a:defRPr>
            </a:lvl4pPr>
            <a:lvl5pPr marL="900000" indent="-180000" algn="l" defTabSz="914400" rtl="0" eaLnBrk="1" latinLnBrk="0" hangingPunct="1">
              <a:lnSpc>
                <a:spcPct val="150000"/>
              </a:lnSpc>
              <a:spcBef>
                <a:spcPts val="0"/>
              </a:spcBef>
              <a:buClr>
                <a:schemeClr val="accent1"/>
              </a:buClr>
              <a:buFont typeface="Arial" pitchFamily="34" charset="0"/>
              <a:buChar char="•"/>
              <a:defRPr lang="de-DE"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sz="900" dirty="0">
                <a:solidFill>
                  <a:schemeClr val="tx2"/>
                </a:solidFill>
              </a:rPr>
              <a:t>Control-Backbone</a:t>
            </a:r>
          </a:p>
        </p:txBody>
      </p:sp>
      <p:grpSp>
        <p:nvGrpSpPr>
          <p:cNvPr id="49" name="Gruppieren 48"/>
          <p:cNvGrpSpPr/>
          <p:nvPr/>
        </p:nvGrpSpPr>
        <p:grpSpPr>
          <a:xfrm>
            <a:off x="1680084" y="2178393"/>
            <a:ext cx="5748529" cy="1485146"/>
            <a:chOff x="2240695" y="2904386"/>
            <a:chExt cx="7666701" cy="1980711"/>
          </a:xfrm>
        </p:grpSpPr>
        <p:cxnSp>
          <p:nvCxnSpPr>
            <p:cNvPr id="5" name="Gerade Verbindung 4"/>
            <p:cNvCxnSpPr/>
            <p:nvPr/>
          </p:nvCxnSpPr>
          <p:spPr bwMode="auto">
            <a:xfrm>
              <a:off x="2256161" y="4138048"/>
              <a:ext cx="6876316" cy="1"/>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6" name="Gerade Verbindung 5"/>
            <p:cNvCxnSpPr/>
            <p:nvPr/>
          </p:nvCxnSpPr>
          <p:spPr bwMode="auto">
            <a:xfrm rot="16200000" flipV="1">
              <a:off x="2136073"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7" name="Gerade Verbindung 6"/>
            <p:cNvCxnSpPr/>
            <p:nvPr/>
          </p:nvCxnSpPr>
          <p:spPr bwMode="auto">
            <a:xfrm rot="16200000" flipV="1">
              <a:off x="2594836"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 name="Gerade Verbindung 7"/>
            <p:cNvCxnSpPr/>
            <p:nvPr/>
          </p:nvCxnSpPr>
          <p:spPr bwMode="auto">
            <a:xfrm rot="16200000" flipV="1">
              <a:off x="3053600"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 name="Gerade Verbindung 8"/>
            <p:cNvCxnSpPr/>
            <p:nvPr/>
          </p:nvCxnSpPr>
          <p:spPr bwMode="auto">
            <a:xfrm rot="16200000" flipV="1">
              <a:off x="3512363"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Gerade Verbindung 9"/>
            <p:cNvCxnSpPr/>
            <p:nvPr/>
          </p:nvCxnSpPr>
          <p:spPr bwMode="auto">
            <a:xfrm rot="16200000" flipV="1">
              <a:off x="3971126"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 name="Gerade Verbindung 10"/>
            <p:cNvCxnSpPr/>
            <p:nvPr/>
          </p:nvCxnSpPr>
          <p:spPr bwMode="auto">
            <a:xfrm rot="16200000" flipV="1">
              <a:off x="4429890"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 name="Gerade Verbindung 11"/>
            <p:cNvCxnSpPr/>
            <p:nvPr/>
          </p:nvCxnSpPr>
          <p:spPr bwMode="auto">
            <a:xfrm rot="16200000" flipV="1">
              <a:off x="4888653"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Gerade Verbindung 12"/>
            <p:cNvCxnSpPr/>
            <p:nvPr/>
          </p:nvCxnSpPr>
          <p:spPr bwMode="auto">
            <a:xfrm rot="16200000" flipV="1">
              <a:off x="5347417"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Gerade Verbindung 13"/>
            <p:cNvCxnSpPr/>
            <p:nvPr/>
          </p:nvCxnSpPr>
          <p:spPr bwMode="auto">
            <a:xfrm rot="16200000" flipV="1">
              <a:off x="5806180"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5" name="Gerade Verbindung 14"/>
            <p:cNvCxnSpPr/>
            <p:nvPr/>
          </p:nvCxnSpPr>
          <p:spPr bwMode="auto">
            <a:xfrm rot="16200000" flipV="1">
              <a:off x="6264944"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Gerade Verbindung 15"/>
            <p:cNvCxnSpPr/>
            <p:nvPr/>
          </p:nvCxnSpPr>
          <p:spPr bwMode="auto">
            <a:xfrm rot="16200000" flipV="1">
              <a:off x="6723707"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Gerade Verbindung 16"/>
            <p:cNvCxnSpPr/>
            <p:nvPr/>
          </p:nvCxnSpPr>
          <p:spPr bwMode="auto">
            <a:xfrm rot="16200000" flipV="1">
              <a:off x="7182471"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Gerade Verbindung 17"/>
            <p:cNvCxnSpPr/>
            <p:nvPr/>
          </p:nvCxnSpPr>
          <p:spPr bwMode="auto">
            <a:xfrm rot="16200000" flipV="1">
              <a:off x="7641234"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9" name="Gerade Verbindung 18"/>
            <p:cNvCxnSpPr/>
            <p:nvPr/>
          </p:nvCxnSpPr>
          <p:spPr bwMode="auto">
            <a:xfrm rot="16200000" flipV="1">
              <a:off x="8099997"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0" name="Gerade Verbindung 19"/>
            <p:cNvCxnSpPr/>
            <p:nvPr/>
          </p:nvCxnSpPr>
          <p:spPr bwMode="auto">
            <a:xfrm rot="16200000" flipV="1">
              <a:off x="8558761"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1" name="Gerade Verbindung 20"/>
            <p:cNvCxnSpPr/>
            <p:nvPr/>
          </p:nvCxnSpPr>
          <p:spPr bwMode="auto">
            <a:xfrm rot="16200000" flipV="1">
              <a:off x="9017531"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grpSp>
          <p:nvGrpSpPr>
            <p:cNvPr id="27" name="Gruppieren 48"/>
            <p:cNvGrpSpPr/>
            <p:nvPr/>
          </p:nvGrpSpPr>
          <p:grpSpPr>
            <a:xfrm>
              <a:off x="2240695" y="2904387"/>
              <a:ext cx="5527424" cy="1147291"/>
              <a:chOff x="1680083" y="2904386"/>
              <a:chExt cx="4144489" cy="1147291"/>
            </a:xfrm>
          </p:grpSpPr>
          <p:cxnSp>
            <p:nvCxnSpPr>
              <p:cNvPr id="28" name="Gerade Verbindung 27"/>
              <p:cNvCxnSpPr/>
              <p:nvPr/>
            </p:nvCxnSpPr>
            <p:spPr bwMode="auto">
              <a:xfrm flipH="1">
                <a:off x="1680083" y="2904386"/>
                <a:ext cx="219694" cy="1123540"/>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29" name="Gerade Verbindung 28"/>
              <p:cNvCxnSpPr/>
              <p:nvPr/>
            </p:nvCxnSpPr>
            <p:spPr bwMode="auto">
              <a:xfrm>
                <a:off x="1899777" y="2904386"/>
                <a:ext cx="3924795" cy="1147291"/>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30" name="Gerade Verbindung 29"/>
              <p:cNvCxnSpPr/>
              <p:nvPr/>
            </p:nvCxnSpPr>
            <p:spPr bwMode="auto">
              <a:xfrm>
                <a:off x="1899777" y="2904386"/>
                <a:ext cx="1145969" cy="1076039"/>
              </a:xfrm>
              <a:prstGeom prst="line">
                <a:avLst/>
              </a:prstGeom>
              <a:noFill/>
              <a:ln w="6350" cap="flat" cmpd="sng" algn="ctr">
                <a:solidFill>
                  <a:schemeClr val="bg1">
                    <a:lumMod val="50000"/>
                  </a:schemeClr>
                </a:solidFill>
                <a:prstDash val="dash"/>
                <a:round/>
                <a:headEnd type="none" w="med" len="med"/>
                <a:tailEnd type="none" w="med" len="med"/>
              </a:ln>
              <a:effectLst/>
            </p:spPr>
          </p:cxnSp>
        </p:grpSp>
        <p:grpSp>
          <p:nvGrpSpPr>
            <p:cNvPr id="31" name="Gruppieren 49"/>
            <p:cNvGrpSpPr/>
            <p:nvPr/>
          </p:nvGrpSpPr>
          <p:grpSpPr>
            <a:xfrm>
              <a:off x="3143454" y="2904386"/>
              <a:ext cx="5543262" cy="1159166"/>
              <a:chOff x="2356977" y="2904386"/>
              <a:chExt cx="4156364" cy="1159166"/>
            </a:xfrm>
          </p:grpSpPr>
          <p:cxnSp>
            <p:nvCxnSpPr>
              <p:cNvPr id="32" name="Gerade Verbindung 31"/>
              <p:cNvCxnSpPr/>
              <p:nvPr/>
            </p:nvCxnSpPr>
            <p:spPr bwMode="auto">
              <a:xfrm flipH="1">
                <a:off x="2356977" y="2904386"/>
                <a:ext cx="2726269" cy="1099790"/>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33" name="Gerade Verbindung 32"/>
              <p:cNvCxnSpPr/>
              <p:nvPr/>
            </p:nvCxnSpPr>
            <p:spPr bwMode="auto">
              <a:xfrm flipH="1">
                <a:off x="4093779" y="2904386"/>
                <a:ext cx="989467" cy="1088344"/>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34" name="Gerade Verbindung 33"/>
              <p:cNvCxnSpPr/>
              <p:nvPr/>
            </p:nvCxnSpPr>
            <p:spPr bwMode="auto">
              <a:xfrm>
                <a:off x="5083246" y="2904386"/>
                <a:ext cx="1430095" cy="1159166"/>
              </a:xfrm>
              <a:prstGeom prst="line">
                <a:avLst/>
              </a:prstGeom>
              <a:noFill/>
              <a:ln w="6350" cap="flat" cmpd="sng" algn="ctr">
                <a:solidFill>
                  <a:schemeClr val="bg1">
                    <a:lumMod val="50000"/>
                  </a:schemeClr>
                </a:solidFill>
                <a:prstDash val="dash"/>
                <a:round/>
                <a:headEnd type="none" w="med" len="med"/>
                <a:tailEnd type="none" w="med" len="med"/>
              </a:ln>
              <a:effectLst/>
            </p:spPr>
          </p:cxnSp>
        </p:grpSp>
        <p:grpSp>
          <p:nvGrpSpPr>
            <p:cNvPr id="35" name="Gruppieren 50"/>
            <p:cNvGrpSpPr/>
            <p:nvPr/>
          </p:nvGrpSpPr>
          <p:grpSpPr>
            <a:xfrm>
              <a:off x="5930923" y="2904386"/>
              <a:ext cx="3976473" cy="1135416"/>
              <a:chOff x="4447034" y="2904386"/>
              <a:chExt cx="2981578" cy="1135416"/>
            </a:xfrm>
          </p:grpSpPr>
          <p:cxnSp>
            <p:nvCxnSpPr>
              <p:cNvPr id="36" name="Gerade Verbindung 35"/>
              <p:cNvCxnSpPr/>
              <p:nvPr/>
            </p:nvCxnSpPr>
            <p:spPr bwMode="auto">
              <a:xfrm flipH="1">
                <a:off x="4447034" y="2904386"/>
                <a:ext cx="2981578" cy="1099790"/>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37" name="Gerade Verbindung 36"/>
              <p:cNvCxnSpPr/>
              <p:nvPr/>
            </p:nvCxnSpPr>
            <p:spPr bwMode="auto">
              <a:xfrm flipH="1">
                <a:off x="5123928" y="2904386"/>
                <a:ext cx="2304684" cy="1123540"/>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38" name="Gerade Verbindung 37"/>
              <p:cNvCxnSpPr/>
              <p:nvPr/>
            </p:nvCxnSpPr>
            <p:spPr bwMode="auto">
              <a:xfrm flipH="1">
                <a:off x="6168956" y="2904386"/>
                <a:ext cx="1259656" cy="1135416"/>
              </a:xfrm>
              <a:prstGeom prst="line">
                <a:avLst/>
              </a:prstGeom>
              <a:noFill/>
              <a:ln w="6350" cap="flat" cmpd="sng" algn="ctr">
                <a:solidFill>
                  <a:schemeClr val="bg1">
                    <a:lumMod val="50000"/>
                  </a:schemeClr>
                </a:solidFill>
                <a:prstDash val="dash"/>
                <a:round/>
                <a:headEnd type="none" w="med" len="med"/>
                <a:tailEnd type="none" w="med" len="med"/>
              </a:ln>
              <a:effectLst/>
            </p:spPr>
          </p:cxnSp>
        </p:grpSp>
        <p:grpSp>
          <p:nvGrpSpPr>
            <p:cNvPr id="39" name="Gruppieren 51"/>
            <p:cNvGrpSpPr/>
            <p:nvPr/>
          </p:nvGrpSpPr>
          <p:grpSpPr>
            <a:xfrm>
              <a:off x="2256533" y="4229808"/>
              <a:ext cx="6414345" cy="655289"/>
              <a:chOff x="1691959" y="4229807"/>
              <a:chExt cx="4809506" cy="655289"/>
            </a:xfrm>
          </p:grpSpPr>
          <p:cxnSp>
            <p:nvCxnSpPr>
              <p:cNvPr id="40" name="Gerade Verbindung 39"/>
              <p:cNvCxnSpPr/>
              <p:nvPr/>
            </p:nvCxnSpPr>
            <p:spPr bwMode="auto">
              <a:xfrm flipH="1" flipV="1">
                <a:off x="1691959" y="4253557"/>
                <a:ext cx="2748852" cy="631539"/>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41" name="Gerade Verbindung 40"/>
              <p:cNvCxnSpPr/>
              <p:nvPr/>
            </p:nvCxnSpPr>
            <p:spPr bwMode="auto">
              <a:xfrm flipV="1">
                <a:off x="4440811" y="4229807"/>
                <a:ext cx="694992" cy="655289"/>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42" name="Gerade Verbindung 41"/>
              <p:cNvCxnSpPr/>
              <p:nvPr/>
            </p:nvCxnSpPr>
            <p:spPr bwMode="auto">
              <a:xfrm flipV="1">
                <a:off x="4440811" y="4229807"/>
                <a:ext cx="2060654" cy="655289"/>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43" name="Gerade Verbindung 42"/>
              <p:cNvCxnSpPr/>
              <p:nvPr/>
            </p:nvCxnSpPr>
            <p:spPr bwMode="auto">
              <a:xfrm flipH="1" flipV="1">
                <a:off x="2380729" y="4229807"/>
                <a:ext cx="2060082" cy="655289"/>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44" name="Gerade Verbindung 43"/>
              <p:cNvCxnSpPr/>
              <p:nvPr/>
            </p:nvCxnSpPr>
            <p:spPr bwMode="auto">
              <a:xfrm flipH="1" flipV="1">
                <a:off x="3069496" y="4265433"/>
                <a:ext cx="1371315" cy="619663"/>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45" name="Gerade Verbindung 44"/>
              <p:cNvCxnSpPr/>
              <p:nvPr/>
            </p:nvCxnSpPr>
            <p:spPr bwMode="auto">
              <a:xfrm flipH="1" flipV="1">
                <a:off x="4102650" y="4241682"/>
                <a:ext cx="338161" cy="643414"/>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46" name="Gerade Verbindung 45"/>
              <p:cNvCxnSpPr/>
              <p:nvPr/>
            </p:nvCxnSpPr>
            <p:spPr bwMode="auto">
              <a:xfrm flipV="1">
                <a:off x="4440811" y="4265433"/>
                <a:ext cx="6223" cy="619663"/>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47" name="Gerade Verbindung 46"/>
              <p:cNvCxnSpPr/>
              <p:nvPr/>
            </p:nvCxnSpPr>
            <p:spPr bwMode="auto">
              <a:xfrm flipV="1">
                <a:off x="4440811" y="4241682"/>
                <a:ext cx="1383761" cy="643414"/>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48" name="Gerade Verbindung 47"/>
              <p:cNvCxnSpPr/>
              <p:nvPr/>
            </p:nvCxnSpPr>
            <p:spPr bwMode="auto">
              <a:xfrm flipV="1">
                <a:off x="4440811" y="4229807"/>
                <a:ext cx="1728145" cy="655289"/>
              </a:xfrm>
              <a:prstGeom prst="line">
                <a:avLst/>
              </a:prstGeom>
              <a:noFill/>
              <a:ln w="6350" cap="flat" cmpd="sng" algn="ctr">
                <a:solidFill>
                  <a:schemeClr val="bg1">
                    <a:lumMod val="50000"/>
                  </a:schemeClr>
                </a:solidFill>
                <a:prstDash val="dash"/>
                <a:round/>
                <a:headEnd type="none" w="med" len="med"/>
                <a:tailEnd type="none" w="med" len="med"/>
              </a:ln>
              <a:effectLst/>
            </p:spPr>
          </p:cxnSp>
        </p:grpSp>
      </p:grpSp>
    </p:spTree>
    <p:extLst>
      <p:ext uri="{BB962C8B-B14F-4D97-AF65-F5344CB8AC3E}">
        <p14:creationId xmlns:p14="http://schemas.microsoft.com/office/powerpoint/2010/main" val="1270082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5328"/>
            <a:ext cx="9136811" cy="6088828"/>
          </a:xfrm>
          <a:prstGeom prst="rect">
            <a:avLst/>
          </a:prstGeom>
        </p:spPr>
      </p:pic>
      <p:sp>
        <p:nvSpPr>
          <p:cNvPr id="3" name="Rechteck 2"/>
          <p:cNvSpPr/>
          <p:nvPr/>
        </p:nvSpPr>
        <p:spPr>
          <a:xfrm>
            <a:off x="-1" y="4828449"/>
            <a:ext cx="8836926" cy="215444"/>
          </a:xfrm>
          <a:prstGeom prst="rect">
            <a:avLst/>
          </a:prstGeom>
        </p:spPr>
        <p:txBody>
          <a:bodyPr wrap="square">
            <a:spAutoFit/>
          </a:bodyPr>
          <a:lstStyle/>
          <a:p>
            <a:r>
              <a:rPr lang="de-DE" sz="800" dirty="0">
                <a:solidFill>
                  <a:schemeClr val="bg1"/>
                </a:solidFill>
              </a:rPr>
              <a:t>"</a:t>
            </a:r>
            <a:r>
              <a:rPr lang="de-DE" sz="800" dirty="0" err="1">
                <a:solidFill>
                  <a:schemeClr val="bg1"/>
                </a:solidFill>
              </a:rPr>
              <a:t>Arenallong</a:t>
            </a:r>
            <a:r>
              <a:rPr lang="de-DE" sz="800" dirty="0">
                <a:solidFill>
                  <a:schemeClr val="bg1"/>
                </a:solidFill>
              </a:rPr>
              <a:t>" </a:t>
            </a:r>
            <a:r>
              <a:rPr lang="de-DE" sz="800" dirty="0" err="1">
                <a:solidFill>
                  <a:schemeClr val="bg1"/>
                </a:solidFill>
              </a:rPr>
              <a:t>by</a:t>
            </a:r>
            <a:r>
              <a:rPr lang="de-DE" sz="800" dirty="0">
                <a:solidFill>
                  <a:schemeClr val="bg1"/>
                </a:solidFill>
              </a:rPr>
              <a:t> </a:t>
            </a:r>
            <a:r>
              <a:rPr lang="de-DE" sz="800" dirty="0" err="1">
                <a:solidFill>
                  <a:schemeClr val="bg1"/>
                </a:solidFill>
              </a:rPr>
              <a:t>Matthew.landry</a:t>
            </a:r>
            <a:r>
              <a:rPr lang="de-DE" sz="800" dirty="0">
                <a:solidFill>
                  <a:schemeClr val="bg1"/>
                </a:solidFill>
              </a:rPr>
              <a:t> at English Wikipedia. </a:t>
            </a:r>
            <a:r>
              <a:rPr lang="de-DE" sz="800" dirty="0" err="1">
                <a:solidFill>
                  <a:schemeClr val="bg1"/>
                </a:solidFill>
              </a:rPr>
              <a:t>Licensed</a:t>
            </a:r>
            <a:r>
              <a:rPr lang="de-DE" sz="800" dirty="0">
                <a:solidFill>
                  <a:schemeClr val="bg1"/>
                </a:solidFill>
              </a:rPr>
              <a:t> </a:t>
            </a:r>
            <a:r>
              <a:rPr lang="de-DE" sz="800" dirty="0" err="1">
                <a:solidFill>
                  <a:schemeClr val="bg1"/>
                </a:solidFill>
              </a:rPr>
              <a:t>under</a:t>
            </a:r>
            <a:r>
              <a:rPr lang="de-DE" sz="800" dirty="0">
                <a:solidFill>
                  <a:schemeClr val="bg1"/>
                </a:solidFill>
              </a:rPr>
              <a:t> CC BY-SA 2.5 via </a:t>
            </a:r>
            <a:r>
              <a:rPr lang="de-DE" sz="800" dirty="0" err="1">
                <a:solidFill>
                  <a:schemeClr val="bg1"/>
                </a:solidFill>
              </a:rPr>
              <a:t>Commons</a:t>
            </a:r>
            <a:r>
              <a:rPr lang="de-DE" sz="800" dirty="0">
                <a:solidFill>
                  <a:schemeClr val="bg1"/>
                </a:solidFill>
              </a:rPr>
              <a:t> - https://commons.wikimedia.org/wiki/File:Arenallong.jpg#/media/File:Arenallong.jpg</a:t>
            </a:r>
          </a:p>
        </p:txBody>
      </p:sp>
      <p:sp>
        <p:nvSpPr>
          <p:cNvPr id="6" name="Abgerundetes Rechteck 5"/>
          <p:cNvSpPr/>
          <p:nvPr/>
        </p:nvSpPr>
        <p:spPr>
          <a:xfrm>
            <a:off x="1114029" y="2061042"/>
            <a:ext cx="1800000" cy="1800000"/>
          </a:xfrm>
          <a:prstGeom prst="roundRect">
            <a:avLst/>
          </a:prstGeom>
          <a:solidFill>
            <a:schemeClr val="tx1">
              <a:lumMod val="50000"/>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bg1"/>
                </a:solidFill>
              </a:rPr>
              <a:t>Veränderung</a:t>
            </a:r>
            <a:endParaRPr lang="de-DE" dirty="0">
              <a:solidFill>
                <a:schemeClr val="bg1"/>
              </a:solidFill>
            </a:endParaRPr>
          </a:p>
        </p:txBody>
      </p:sp>
      <p:sp>
        <p:nvSpPr>
          <p:cNvPr id="7" name="Abgerundetes Rechteck 6"/>
          <p:cNvSpPr/>
          <p:nvPr/>
        </p:nvSpPr>
        <p:spPr>
          <a:xfrm>
            <a:off x="3678441" y="2061042"/>
            <a:ext cx="5204302" cy="1800000"/>
          </a:xfrm>
          <a:prstGeom prst="roundRect">
            <a:avLst/>
          </a:prstGeom>
          <a:solidFill>
            <a:srgbClr val="2C2C2E">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smtClean="0">
                <a:solidFill>
                  <a:schemeClr val="bg1"/>
                </a:solidFill>
              </a:rPr>
              <a:t>Kontinuierliche Veränderung und Weiterentwicklung:</a:t>
            </a:r>
          </a:p>
          <a:p>
            <a:pPr marL="285750" indent="-285750">
              <a:buFont typeface="Arial" panose="020B0604020202020204" pitchFamily="34" charset="0"/>
              <a:buChar char="•"/>
            </a:pPr>
            <a:endParaRPr lang="de-DE" dirty="0" smtClean="0">
              <a:solidFill>
                <a:schemeClr val="bg1"/>
              </a:solidFill>
            </a:endParaRPr>
          </a:p>
          <a:p>
            <a:pPr marL="285750" indent="-285750">
              <a:buFont typeface="Arial" panose="020B0604020202020204" pitchFamily="34" charset="0"/>
              <a:buChar char="•"/>
            </a:pPr>
            <a:r>
              <a:rPr lang="de-DE" dirty="0" smtClean="0">
                <a:solidFill>
                  <a:schemeClr val="bg1"/>
                </a:solidFill>
              </a:rPr>
              <a:t>IT</a:t>
            </a:r>
          </a:p>
          <a:p>
            <a:pPr marL="285750" indent="-285750">
              <a:buFont typeface="Arial" panose="020B0604020202020204" pitchFamily="34" charset="0"/>
              <a:buChar char="•"/>
            </a:pPr>
            <a:r>
              <a:rPr lang="de-DE" dirty="0" smtClean="0">
                <a:solidFill>
                  <a:schemeClr val="bg1"/>
                </a:solidFill>
              </a:rPr>
              <a:t>Bedrohungslage </a:t>
            </a:r>
          </a:p>
          <a:p>
            <a:endParaRPr lang="de-DE" dirty="0" smtClean="0">
              <a:solidFill>
                <a:schemeClr val="bg1"/>
              </a:solidFill>
            </a:endParaRPr>
          </a:p>
          <a:p>
            <a:r>
              <a:rPr lang="de-DE" dirty="0" smtClean="0">
                <a:solidFill>
                  <a:schemeClr val="bg1"/>
                </a:solidFill>
              </a:rPr>
              <a:t>In der Folge müssen Security Strategien angepasst werden</a:t>
            </a:r>
          </a:p>
        </p:txBody>
      </p:sp>
    </p:spTree>
    <p:extLst>
      <p:ext uri="{BB962C8B-B14F-4D97-AF65-F5344CB8AC3E}">
        <p14:creationId xmlns:p14="http://schemas.microsoft.com/office/powerpoint/2010/main" val="1862765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de-DE" dirty="0" smtClean="0"/>
              <a:t>Der Aufbau des Control Frameworks geschieht in sechs Schritten – Wichtig ist das Control Backbone!</a:t>
            </a:r>
            <a:endParaRPr lang="de-DE" dirty="0"/>
          </a:p>
        </p:txBody>
      </p:sp>
      <p:cxnSp>
        <p:nvCxnSpPr>
          <p:cNvPr id="74" name="Gerade Verbindung 73"/>
          <p:cNvCxnSpPr/>
          <p:nvPr/>
        </p:nvCxnSpPr>
        <p:spPr>
          <a:xfrm>
            <a:off x="572320" y="1736447"/>
            <a:ext cx="0" cy="701895"/>
          </a:xfrm>
          <a:prstGeom prst="line">
            <a:avLst/>
          </a:prstGeom>
          <a:ln w="635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6" name="Textfeld 75"/>
          <p:cNvSpPr txBox="1"/>
          <p:nvPr/>
        </p:nvSpPr>
        <p:spPr>
          <a:xfrm>
            <a:off x="621404" y="1755040"/>
            <a:ext cx="1395599" cy="553998"/>
          </a:xfrm>
          <a:prstGeom prst="rect">
            <a:avLst/>
          </a:prstGeom>
        </p:spPr>
        <p:txBody>
          <a:bodyPr wrap="square" lIns="0" tIns="0" rIns="0" bIns="0" rtlCol="0">
            <a:spAutoFit/>
          </a:bodyPr>
          <a:lstStyle/>
          <a:p>
            <a:pPr>
              <a:buClr>
                <a:schemeClr val="tx2"/>
              </a:buClr>
            </a:pPr>
            <a:r>
              <a:rPr lang="de-DE" sz="900" dirty="0">
                <a:solidFill>
                  <a:schemeClr val="tx2"/>
                </a:solidFill>
              </a:rPr>
              <a:t>Sichtung der verschiedenen Vorgaben</a:t>
            </a:r>
          </a:p>
          <a:p>
            <a:pPr>
              <a:lnSpc>
                <a:spcPct val="100000"/>
              </a:lnSpc>
            </a:pPr>
            <a:r>
              <a:rPr lang="de-DE" sz="900" dirty="0">
                <a:solidFill>
                  <a:schemeClr val="tx2"/>
                </a:solidFill>
              </a:rPr>
              <a:t>(</a:t>
            </a:r>
            <a:r>
              <a:rPr lang="de-DE" sz="900" dirty="0" err="1">
                <a:solidFill>
                  <a:schemeClr val="tx2"/>
                </a:solidFill>
              </a:rPr>
              <a:t>z.b</a:t>
            </a:r>
            <a:r>
              <a:rPr lang="de-DE" sz="900" dirty="0">
                <a:solidFill>
                  <a:schemeClr val="tx2"/>
                </a:solidFill>
              </a:rPr>
              <a:t>. Policies und regulative Anforderungen</a:t>
            </a:r>
          </a:p>
        </p:txBody>
      </p:sp>
      <p:cxnSp>
        <p:nvCxnSpPr>
          <p:cNvPr id="77" name="Gerade Verbindung 76"/>
          <p:cNvCxnSpPr/>
          <p:nvPr/>
        </p:nvCxnSpPr>
        <p:spPr>
          <a:xfrm>
            <a:off x="3207838" y="1736447"/>
            <a:ext cx="0" cy="701895"/>
          </a:xfrm>
          <a:prstGeom prst="line">
            <a:avLst/>
          </a:prstGeom>
          <a:ln w="635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83" name="Textfeld 82"/>
          <p:cNvSpPr txBox="1"/>
          <p:nvPr/>
        </p:nvSpPr>
        <p:spPr>
          <a:xfrm>
            <a:off x="3252952" y="1755040"/>
            <a:ext cx="1490592" cy="553998"/>
          </a:xfrm>
          <a:prstGeom prst="rect">
            <a:avLst/>
          </a:prstGeom>
        </p:spPr>
        <p:txBody>
          <a:bodyPr wrap="square" lIns="0" tIns="0" rIns="0" bIns="0" rtlCol="0">
            <a:spAutoFit/>
          </a:bodyPr>
          <a:lstStyle/>
          <a:p>
            <a:pPr>
              <a:buClr>
                <a:schemeClr val="tx2"/>
              </a:buClr>
            </a:pPr>
            <a:r>
              <a:rPr lang="de-DE" sz="900" dirty="0">
                <a:solidFill>
                  <a:schemeClr val="tx2"/>
                </a:solidFill>
              </a:rPr>
              <a:t>Feststellung der betrieblichen Zuständigkeit</a:t>
            </a:r>
          </a:p>
          <a:p>
            <a:pPr>
              <a:buClr>
                <a:schemeClr val="tx2"/>
              </a:buClr>
            </a:pPr>
            <a:r>
              <a:rPr lang="de-DE" sz="900" dirty="0">
                <a:solidFill>
                  <a:schemeClr val="tx2"/>
                </a:solidFill>
              </a:rPr>
              <a:t>(z.B. HR, IT, Gebäudemanagement, …)</a:t>
            </a:r>
          </a:p>
        </p:txBody>
      </p:sp>
      <p:cxnSp>
        <p:nvCxnSpPr>
          <p:cNvPr id="84" name="Gerade Verbindung 83"/>
          <p:cNvCxnSpPr/>
          <p:nvPr/>
        </p:nvCxnSpPr>
        <p:spPr>
          <a:xfrm>
            <a:off x="5907057" y="1736447"/>
            <a:ext cx="0" cy="701895"/>
          </a:xfrm>
          <a:prstGeom prst="line">
            <a:avLst/>
          </a:prstGeom>
          <a:ln w="635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85" name="Textfeld 84"/>
          <p:cNvSpPr txBox="1"/>
          <p:nvPr/>
        </p:nvSpPr>
        <p:spPr>
          <a:xfrm>
            <a:off x="5943963" y="1730258"/>
            <a:ext cx="1663958" cy="276999"/>
          </a:xfrm>
          <a:prstGeom prst="rect">
            <a:avLst/>
          </a:prstGeom>
        </p:spPr>
        <p:txBody>
          <a:bodyPr wrap="square" lIns="0" tIns="0" rIns="0" bIns="0" rtlCol="0">
            <a:spAutoFit/>
          </a:bodyPr>
          <a:lstStyle/>
          <a:p>
            <a:pPr>
              <a:buClr>
                <a:schemeClr val="tx2"/>
              </a:buClr>
            </a:pPr>
            <a:r>
              <a:rPr lang="en-US" sz="900" dirty="0">
                <a:solidFill>
                  <a:schemeClr val="tx2"/>
                </a:solidFill>
              </a:rPr>
              <a:t>Mapping des </a:t>
            </a:r>
            <a:r>
              <a:rPr lang="en-US" sz="900" dirty="0" err="1">
                <a:solidFill>
                  <a:schemeClr val="tx2"/>
                </a:solidFill>
              </a:rPr>
              <a:t>Betriebsmodells</a:t>
            </a:r>
            <a:r>
              <a:rPr lang="en-US" sz="900" dirty="0">
                <a:solidFill>
                  <a:schemeClr val="tx2"/>
                </a:solidFill>
              </a:rPr>
              <a:t> auf das Control Backbone</a:t>
            </a:r>
          </a:p>
        </p:txBody>
      </p:sp>
      <p:cxnSp>
        <p:nvCxnSpPr>
          <p:cNvPr id="86" name="Gerade Verbindung 85"/>
          <p:cNvCxnSpPr/>
          <p:nvPr/>
        </p:nvCxnSpPr>
        <p:spPr>
          <a:xfrm>
            <a:off x="1870697" y="3111670"/>
            <a:ext cx="0" cy="701895"/>
          </a:xfrm>
          <a:prstGeom prst="line">
            <a:avLst/>
          </a:prstGeom>
          <a:ln w="635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87" name="Textfeld 86"/>
          <p:cNvSpPr txBox="1"/>
          <p:nvPr/>
        </p:nvSpPr>
        <p:spPr>
          <a:xfrm>
            <a:off x="1903122" y="3534749"/>
            <a:ext cx="1425860" cy="276999"/>
          </a:xfrm>
          <a:prstGeom prst="rect">
            <a:avLst/>
          </a:prstGeom>
        </p:spPr>
        <p:txBody>
          <a:bodyPr wrap="square" lIns="0" tIns="0" rIns="0" bIns="0" rtlCol="0">
            <a:spAutoFit/>
          </a:bodyPr>
          <a:lstStyle/>
          <a:p>
            <a:pPr>
              <a:buClr>
                <a:schemeClr val="tx2"/>
              </a:buClr>
            </a:pPr>
            <a:r>
              <a:rPr lang="en-US" sz="900" dirty="0">
                <a:solidFill>
                  <a:schemeClr val="tx2"/>
                </a:solidFill>
              </a:rPr>
              <a:t>Mapping </a:t>
            </a:r>
            <a:r>
              <a:rPr lang="en-US" sz="900" dirty="0" err="1">
                <a:solidFill>
                  <a:schemeClr val="tx2"/>
                </a:solidFill>
              </a:rPr>
              <a:t>der</a:t>
            </a:r>
            <a:r>
              <a:rPr lang="en-US" sz="900" dirty="0">
                <a:solidFill>
                  <a:schemeClr val="tx2"/>
                </a:solidFill>
              </a:rPr>
              <a:t> </a:t>
            </a:r>
            <a:r>
              <a:rPr lang="en-US" sz="900" dirty="0" err="1">
                <a:solidFill>
                  <a:schemeClr val="tx2"/>
                </a:solidFill>
              </a:rPr>
              <a:t>Vorgaben</a:t>
            </a:r>
            <a:r>
              <a:rPr lang="en-US" sz="900" dirty="0">
                <a:solidFill>
                  <a:schemeClr val="tx2"/>
                </a:solidFill>
              </a:rPr>
              <a:t> auf das Control Backbone</a:t>
            </a:r>
          </a:p>
        </p:txBody>
      </p:sp>
      <p:cxnSp>
        <p:nvCxnSpPr>
          <p:cNvPr id="88" name="Gerade Verbindung 87"/>
          <p:cNvCxnSpPr/>
          <p:nvPr/>
        </p:nvCxnSpPr>
        <p:spPr>
          <a:xfrm>
            <a:off x="7225606" y="3111670"/>
            <a:ext cx="0" cy="701895"/>
          </a:xfrm>
          <a:prstGeom prst="line">
            <a:avLst/>
          </a:prstGeom>
          <a:ln w="635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89" name="Textfeld 88"/>
          <p:cNvSpPr txBox="1"/>
          <p:nvPr/>
        </p:nvSpPr>
        <p:spPr>
          <a:xfrm>
            <a:off x="7267614" y="3527455"/>
            <a:ext cx="778115" cy="276999"/>
          </a:xfrm>
          <a:prstGeom prst="rect">
            <a:avLst/>
          </a:prstGeom>
        </p:spPr>
        <p:txBody>
          <a:bodyPr wrap="square" lIns="0" tIns="0" rIns="0" bIns="0" rtlCol="0">
            <a:spAutoFit/>
          </a:bodyPr>
          <a:lstStyle/>
          <a:p>
            <a:pPr>
              <a:buClr>
                <a:schemeClr val="tx2"/>
              </a:buClr>
            </a:pPr>
            <a:r>
              <a:rPr lang="de-DE" sz="900" dirty="0">
                <a:solidFill>
                  <a:schemeClr val="tx2"/>
                </a:solidFill>
              </a:rPr>
              <a:t>Identifikation der Gaps</a:t>
            </a:r>
          </a:p>
        </p:txBody>
      </p:sp>
      <p:cxnSp>
        <p:nvCxnSpPr>
          <p:cNvPr id="90" name="Gerade Verbindung 89"/>
          <p:cNvCxnSpPr/>
          <p:nvPr/>
        </p:nvCxnSpPr>
        <p:spPr>
          <a:xfrm>
            <a:off x="4509719" y="3111670"/>
            <a:ext cx="0" cy="701895"/>
          </a:xfrm>
          <a:prstGeom prst="line">
            <a:avLst/>
          </a:prstGeom>
          <a:ln w="635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91" name="Textfeld 90"/>
          <p:cNvSpPr txBox="1"/>
          <p:nvPr/>
        </p:nvSpPr>
        <p:spPr>
          <a:xfrm>
            <a:off x="4543467" y="3527454"/>
            <a:ext cx="1313228" cy="276999"/>
          </a:xfrm>
          <a:prstGeom prst="rect">
            <a:avLst/>
          </a:prstGeom>
        </p:spPr>
        <p:txBody>
          <a:bodyPr wrap="square" lIns="0" tIns="0" rIns="0" bIns="0" rtlCol="0">
            <a:spAutoFit/>
          </a:bodyPr>
          <a:lstStyle/>
          <a:p>
            <a:pPr>
              <a:buClr>
                <a:schemeClr val="tx2"/>
              </a:buClr>
            </a:pPr>
            <a:r>
              <a:rPr lang="de-DE" sz="900" dirty="0">
                <a:solidFill>
                  <a:schemeClr val="tx2"/>
                </a:solidFill>
              </a:rPr>
              <a:t>Sichtung des Betriebsmodells</a:t>
            </a:r>
          </a:p>
        </p:txBody>
      </p:sp>
      <p:sp>
        <p:nvSpPr>
          <p:cNvPr id="29" name="Richtungspfeil 28"/>
          <p:cNvSpPr/>
          <p:nvPr/>
        </p:nvSpPr>
        <p:spPr>
          <a:xfrm>
            <a:off x="339885" y="2517758"/>
            <a:ext cx="1417546" cy="472377"/>
          </a:xfrm>
          <a:prstGeom prst="homePlate">
            <a:avLst/>
          </a:prstGeom>
          <a:solidFill>
            <a:srgbClr val="FBAD18"/>
          </a:solidFill>
        </p:spPr>
        <p:txBody>
          <a:bodyPr rot="0" spcFirstLastPara="0" vertOverflow="overflow" horzOverflow="overflow" vert="horz" wrap="square" lIns="53986" tIns="0" rIns="53986" bIns="0" numCol="1" spcCol="0" rtlCol="0" fromWordArt="0" anchor="ctr" anchorCtr="0" forceAA="0" compatLnSpc="1">
            <a:prstTxWarp prst="textNoShape">
              <a:avLst/>
            </a:prstTxWarp>
            <a:noAutofit/>
          </a:bodyPr>
          <a:lstStyle/>
          <a:p>
            <a:pPr algn="ctr"/>
            <a:r>
              <a:rPr lang="de-DE" sz="1050" dirty="0">
                <a:solidFill>
                  <a:schemeClr val="bg1"/>
                </a:solidFill>
                <a:latin typeface="Arial" charset="0"/>
              </a:rPr>
              <a:t>Schritt 1</a:t>
            </a:r>
          </a:p>
        </p:txBody>
      </p:sp>
      <p:sp>
        <p:nvSpPr>
          <p:cNvPr id="30" name="Eingekerbter Richtungspfeil 29"/>
          <p:cNvSpPr/>
          <p:nvPr/>
        </p:nvSpPr>
        <p:spPr>
          <a:xfrm>
            <a:off x="1666932" y="2517758"/>
            <a:ext cx="1417546" cy="472377"/>
          </a:xfrm>
          <a:prstGeom prst="chevron">
            <a:avLst/>
          </a:prstGeom>
          <a:solidFill>
            <a:srgbClr val="FBAD18"/>
          </a:solidFill>
        </p:spPr>
        <p:txBody>
          <a:bodyPr rot="0" spcFirstLastPara="0" vertOverflow="overflow" horzOverflow="overflow" vert="horz" wrap="square" lIns="53986" tIns="0" rIns="53986" bIns="0" numCol="1" spcCol="0" rtlCol="0" fromWordArt="0" anchor="ctr" anchorCtr="0" forceAA="0" compatLnSpc="1">
            <a:prstTxWarp prst="textNoShape">
              <a:avLst/>
            </a:prstTxWarp>
            <a:noAutofit/>
          </a:bodyPr>
          <a:lstStyle/>
          <a:p>
            <a:pPr algn="ctr"/>
            <a:r>
              <a:rPr lang="de-DE" sz="1050" dirty="0">
                <a:solidFill>
                  <a:schemeClr val="bg1"/>
                </a:solidFill>
                <a:latin typeface="Arial" charset="0"/>
              </a:rPr>
              <a:t>Schritt 2</a:t>
            </a:r>
            <a:endParaRPr lang="de-DE" sz="1050" dirty="0">
              <a:solidFill>
                <a:schemeClr val="bg1"/>
              </a:solidFill>
              <a:latin typeface="Arial" charset="0"/>
            </a:endParaRPr>
          </a:p>
        </p:txBody>
      </p:sp>
      <p:sp>
        <p:nvSpPr>
          <p:cNvPr id="31" name="Eingekerbter Richtungspfeil 30"/>
          <p:cNvSpPr/>
          <p:nvPr/>
        </p:nvSpPr>
        <p:spPr>
          <a:xfrm>
            <a:off x="2993979" y="2517758"/>
            <a:ext cx="1417546" cy="472377"/>
          </a:xfrm>
          <a:prstGeom prst="chevron">
            <a:avLst/>
          </a:prstGeom>
          <a:solidFill>
            <a:srgbClr val="FBAD18"/>
          </a:solidFill>
        </p:spPr>
        <p:txBody>
          <a:bodyPr rot="0" spcFirstLastPara="0" vertOverflow="overflow" horzOverflow="overflow" vert="horz" wrap="square" lIns="53986" tIns="0" rIns="53986" bIns="0" numCol="1" spcCol="0" rtlCol="0" fromWordArt="0" anchor="ctr" anchorCtr="0" forceAA="0" compatLnSpc="1">
            <a:prstTxWarp prst="textNoShape">
              <a:avLst/>
            </a:prstTxWarp>
            <a:noAutofit/>
          </a:bodyPr>
          <a:lstStyle/>
          <a:p>
            <a:pPr algn="ctr"/>
            <a:r>
              <a:rPr lang="de-DE" sz="1050" dirty="0">
                <a:solidFill>
                  <a:schemeClr val="bg1"/>
                </a:solidFill>
                <a:latin typeface="Arial" charset="0"/>
              </a:rPr>
              <a:t>Schritt 3</a:t>
            </a:r>
            <a:endParaRPr lang="de-DE" sz="1050" dirty="0">
              <a:solidFill>
                <a:schemeClr val="bg1"/>
              </a:solidFill>
              <a:latin typeface="Arial" charset="0"/>
            </a:endParaRPr>
          </a:p>
        </p:txBody>
      </p:sp>
      <p:sp>
        <p:nvSpPr>
          <p:cNvPr id="32" name="Eingekerbter Richtungspfeil 31"/>
          <p:cNvSpPr/>
          <p:nvPr/>
        </p:nvSpPr>
        <p:spPr>
          <a:xfrm>
            <a:off x="4321026" y="2517758"/>
            <a:ext cx="1417546" cy="472377"/>
          </a:xfrm>
          <a:prstGeom prst="chevron">
            <a:avLst/>
          </a:prstGeom>
          <a:solidFill>
            <a:srgbClr val="FBAD18"/>
          </a:solidFill>
        </p:spPr>
        <p:txBody>
          <a:bodyPr rot="0" spcFirstLastPara="0" vertOverflow="overflow" horzOverflow="overflow" vert="horz" wrap="square" lIns="53986" tIns="0" rIns="53986" bIns="0" numCol="1" spcCol="0" rtlCol="0" fromWordArt="0" anchor="ctr" anchorCtr="0" forceAA="0" compatLnSpc="1">
            <a:prstTxWarp prst="textNoShape">
              <a:avLst/>
            </a:prstTxWarp>
            <a:noAutofit/>
          </a:bodyPr>
          <a:lstStyle/>
          <a:p>
            <a:pPr lvl="0" algn="ctr"/>
            <a:r>
              <a:rPr lang="de-DE" sz="1050" dirty="0">
                <a:solidFill>
                  <a:schemeClr val="bg1"/>
                </a:solidFill>
                <a:latin typeface="Arial" charset="0"/>
              </a:rPr>
              <a:t>Schritt 4</a:t>
            </a:r>
            <a:endParaRPr lang="de-DE" sz="1050" dirty="0">
              <a:solidFill>
                <a:schemeClr val="bg1"/>
              </a:solidFill>
              <a:latin typeface="Arial" charset="0"/>
            </a:endParaRPr>
          </a:p>
        </p:txBody>
      </p:sp>
      <p:sp>
        <p:nvSpPr>
          <p:cNvPr id="33" name="Eingekerbter Richtungspfeil 32"/>
          <p:cNvSpPr/>
          <p:nvPr/>
        </p:nvSpPr>
        <p:spPr>
          <a:xfrm>
            <a:off x="5648073" y="2517758"/>
            <a:ext cx="1417546" cy="472377"/>
          </a:xfrm>
          <a:prstGeom prst="chevron">
            <a:avLst/>
          </a:prstGeom>
          <a:solidFill>
            <a:srgbClr val="FBAD18"/>
          </a:solidFill>
        </p:spPr>
        <p:txBody>
          <a:bodyPr rot="0" spcFirstLastPara="0" vertOverflow="overflow" horzOverflow="overflow" vert="horz" wrap="square" lIns="53986" tIns="0" rIns="53986" bIns="0" numCol="1" spcCol="0" rtlCol="0" fromWordArt="0" anchor="ctr" anchorCtr="0" forceAA="0" compatLnSpc="1">
            <a:prstTxWarp prst="textNoShape">
              <a:avLst/>
            </a:prstTxWarp>
            <a:noAutofit/>
          </a:bodyPr>
          <a:lstStyle/>
          <a:p>
            <a:pPr lvl="0" algn="ctr"/>
            <a:r>
              <a:rPr lang="de-DE" sz="1050" dirty="0">
                <a:solidFill>
                  <a:schemeClr val="bg1"/>
                </a:solidFill>
                <a:latin typeface="Arial" charset="0"/>
              </a:rPr>
              <a:t>Schritt 5</a:t>
            </a:r>
            <a:endParaRPr lang="de-DE" sz="1050" dirty="0">
              <a:solidFill>
                <a:schemeClr val="bg1"/>
              </a:solidFill>
              <a:latin typeface="Arial" charset="0"/>
            </a:endParaRPr>
          </a:p>
        </p:txBody>
      </p:sp>
      <p:sp>
        <p:nvSpPr>
          <p:cNvPr id="34" name="Eingekerbter Richtungspfeil 33"/>
          <p:cNvSpPr/>
          <p:nvPr/>
        </p:nvSpPr>
        <p:spPr>
          <a:xfrm>
            <a:off x="6975122" y="2517758"/>
            <a:ext cx="1417546" cy="472377"/>
          </a:xfrm>
          <a:prstGeom prst="chevron">
            <a:avLst/>
          </a:prstGeom>
          <a:solidFill>
            <a:srgbClr val="FBAD18"/>
          </a:solidFill>
        </p:spPr>
        <p:txBody>
          <a:bodyPr rot="0" spcFirstLastPara="0" vertOverflow="overflow" horzOverflow="overflow" vert="horz" wrap="square" lIns="53986" tIns="0" rIns="53986" bIns="0" numCol="1" spcCol="0" rtlCol="0" fromWordArt="0" anchor="ctr" anchorCtr="0" forceAA="0" compatLnSpc="1">
            <a:prstTxWarp prst="textNoShape">
              <a:avLst/>
            </a:prstTxWarp>
            <a:noAutofit/>
          </a:bodyPr>
          <a:lstStyle/>
          <a:p>
            <a:pPr algn="ctr"/>
            <a:r>
              <a:rPr lang="de-DE" sz="1050" dirty="0">
                <a:solidFill>
                  <a:schemeClr val="bg1"/>
                </a:solidFill>
                <a:latin typeface="Arial" charset="0"/>
              </a:rPr>
              <a:t>Schritt 6</a:t>
            </a:r>
            <a:endParaRPr lang="de-DE" sz="1050" dirty="0">
              <a:solidFill>
                <a:schemeClr val="bg1"/>
              </a:solidFill>
              <a:latin typeface="Arial" charset="0"/>
            </a:endParaRPr>
          </a:p>
        </p:txBody>
      </p:sp>
      <p:sp>
        <p:nvSpPr>
          <p:cNvPr id="35" name="Foliennummernplatzhalter 34"/>
          <p:cNvSpPr>
            <a:spLocks noGrp="1"/>
          </p:cNvSpPr>
          <p:nvPr>
            <p:ph type="sldNum" sz="quarter" idx="10"/>
          </p:nvPr>
        </p:nvSpPr>
        <p:spPr/>
        <p:txBody>
          <a:bodyPr/>
          <a:lstStyle/>
          <a:p>
            <a:pPr>
              <a:defRPr/>
            </a:pPr>
            <a:fld id="{54D78631-0D2C-4FDA-852F-1061D85DE55B}" type="slidenum">
              <a:rPr lang="en-GB" smtClean="0"/>
              <a:pPr>
                <a:defRPr/>
              </a:pPr>
              <a:t>120</a:t>
            </a:fld>
            <a:endParaRPr lang="en-GB"/>
          </a:p>
        </p:txBody>
      </p:sp>
    </p:spTree>
    <p:extLst>
      <p:ext uri="{BB962C8B-B14F-4D97-AF65-F5344CB8AC3E}">
        <p14:creationId xmlns:p14="http://schemas.microsoft.com/office/powerpoint/2010/main" val="815416037"/>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
          <p:cNvGrpSpPr>
            <a:grpSpLocks/>
          </p:cNvGrpSpPr>
          <p:nvPr/>
        </p:nvGrpSpPr>
        <p:grpSpPr bwMode="auto">
          <a:xfrm>
            <a:off x="0" y="2483667"/>
            <a:ext cx="9144000" cy="1256973"/>
            <a:chOff x="0" y="2086"/>
            <a:chExt cx="5760" cy="1056"/>
          </a:xfrm>
        </p:grpSpPr>
        <p:sp>
          <p:nvSpPr>
            <p:cNvPr id="31" name="Rectangle 3"/>
            <p:cNvSpPr>
              <a:spLocks noChangeArrowheads="1"/>
            </p:cNvSpPr>
            <p:nvPr/>
          </p:nvSpPr>
          <p:spPr bwMode="gray">
            <a:xfrm>
              <a:off x="0" y="2325"/>
              <a:ext cx="5760" cy="817"/>
            </a:xfrm>
            <a:prstGeom prst="rect">
              <a:avLst/>
            </a:prstGeom>
            <a:gradFill rotWithShape="1">
              <a:gsLst>
                <a:gs pos="0">
                  <a:srgbClr val="DDDDDD"/>
                </a:gs>
                <a:gs pos="100000">
                  <a:srgbClr val="FFFFFF"/>
                </a:gs>
              </a:gsLst>
              <a:lin ang="5400000" scaled="1"/>
            </a:gradFill>
            <a:ln w="9525">
              <a:noFill/>
              <a:miter lim="800000"/>
              <a:headEnd/>
              <a:tailEnd/>
            </a:ln>
          </p:spPr>
          <p:txBody>
            <a:bodyPr wrap="none" lIns="67482" tIns="67482" rIns="53986" bIns="67482" anchor="ctr"/>
            <a:lstStyle/>
            <a:p>
              <a:pPr algn="ctr" eaLnBrk="0" hangingPunct="0"/>
              <a:endParaRPr lang="en-US" sz="1050"/>
            </a:p>
          </p:txBody>
        </p:sp>
        <p:sp>
          <p:nvSpPr>
            <p:cNvPr id="32" name="Rectangle 4"/>
            <p:cNvSpPr>
              <a:spLocks noChangeArrowheads="1"/>
            </p:cNvSpPr>
            <p:nvPr/>
          </p:nvSpPr>
          <p:spPr bwMode="gray">
            <a:xfrm flipV="1">
              <a:off x="0" y="2086"/>
              <a:ext cx="5760" cy="246"/>
            </a:xfrm>
            <a:prstGeom prst="rect">
              <a:avLst/>
            </a:prstGeom>
            <a:gradFill rotWithShape="1">
              <a:gsLst>
                <a:gs pos="0">
                  <a:srgbClr val="DBDBDB"/>
                </a:gs>
                <a:gs pos="100000">
                  <a:srgbClr val="FFFFFF"/>
                </a:gs>
              </a:gsLst>
              <a:lin ang="5400000" scaled="1"/>
            </a:gradFill>
            <a:ln w="9525">
              <a:noFill/>
              <a:miter lim="800000"/>
              <a:headEnd/>
              <a:tailEnd/>
            </a:ln>
          </p:spPr>
          <p:txBody>
            <a:bodyPr rot="10800000" wrap="none" lIns="67482" tIns="67482" rIns="53986" bIns="67482" anchor="ctr"/>
            <a:lstStyle/>
            <a:p>
              <a:pPr algn="ctr" eaLnBrk="0" hangingPunct="0"/>
              <a:endParaRPr lang="en-US" sz="1050"/>
            </a:p>
          </p:txBody>
        </p:sp>
      </p:grpSp>
      <p:sp>
        <p:nvSpPr>
          <p:cNvPr id="2" name="Titel 1"/>
          <p:cNvSpPr>
            <a:spLocks noGrp="1"/>
          </p:cNvSpPr>
          <p:nvPr>
            <p:ph type="title"/>
          </p:nvPr>
        </p:nvSpPr>
        <p:spPr/>
        <p:txBody>
          <a:bodyPr/>
          <a:lstStyle/>
          <a:p>
            <a:r>
              <a:rPr lang="de-DE" dirty="0" smtClean="0"/>
              <a:t>Das Control Framework ist Gegenstand kontinuierlicher Verbesserung</a:t>
            </a:r>
            <a:endParaRPr lang="de-DE" dirty="0"/>
          </a:p>
        </p:txBody>
      </p:sp>
      <p:sp>
        <p:nvSpPr>
          <p:cNvPr id="4" name="Foliennummernplatzhalter 3"/>
          <p:cNvSpPr>
            <a:spLocks noGrp="1"/>
          </p:cNvSpPr>
          <p:nvPr>
            <p:ph type="sldNum" sz="quarter" idx="10"/>
          </p:nvPr>
        </p:nvSpPr>
        <p:spPr/>
        <p:txBody>
          <a:bodyPr/>
          <a:lstStyle/>
          <a:p>
            <a:pPr>
              <a:defRPr/>
            </a:pPr>
            <a:fld id="{95608DD7-6900-4143-89D9-E8A4D7B9494D}" type="slidenum">
              <a:rPr lang="en-GB" smtClean="0"/>
              <a:pPr>
                <a:defRPr/>
              </a:pPr>
              <a:t>121</a:t>
            </a:fld>
            <a:endParaRPr lang="en-GB"/>
          </a:p>
        </p:txBody>
      </p:sp>
      <p:grpSp>
        <p:nvGrpSpPr>
          <p:cNvPr id="5" name="Group 60"/>
          <p:cNvGrpSpPr>
            <a:grpSpLocks/>
          </p:cNvGrpSpPr>
          <p:nvPr/>
        </p:nvGrpSpPr>
        <p:grpSpPr bwMode="auto">
          <a:xfrm>
            <a:off x="2983789" y="1427249"/>
            <a:ext cx="3129338" cy="2901988"/>
            <a:chOff x="263" y="1347"/>
            <a:chExt cx="2322" cy="2154"/>
          </a:xfrm>
        </p:grpSpPr>
        <p:sp>
          <p:nvSpPr>
            <p:cNvPr id="6" name="Oval 9"/>
            <p:cNvSpPr>
              <a:spLocks noChangeArrowheads="1"/>
            </p:cNvSpPr>
            <p:nvPr/>
          </p:nvSpPr>
          <p:spPr bwMode="gray">
            <a:xfrm>
              <a:off x="438" y="3051"/>
              <a:ext cx="2037" cy="450"/>
            </a:xfrm>
            <a:prstGeom prst="ellipse">
              <a:avLst/>
            </a:prstGeom>
            <a:gradFill rotWithShape="1">
              <a:gsLst>
                <a:gs pos="0">
                  <a:srgbClr val="777777"/>
                </a:gs>
                <a:gs pos="100000">
                  <a:srgbClr val="777777">
                    <a:gamma/>
                    <a:tint val="0"/>
                    <a:invGamma/>
                    <a:alpha val="0"/>
                  </a:srgbClr>
                </a:gs>
              </a:gsLst>
              <a:path path="shape">
                <a:fillToRect l="50000" t="50000" r="50000" b="50000"/>
              </a:path>
            </a:gradFill>
            <a:ln w="9525">
              <a:noFill/>
              <a:round/>
              <a:headEnd/>
              <a:tailEnd/>
            </a:ln>
          </p:spPr>
          <p:txBody>
            <a:bodyPr wrap="none" lIns="67482" tIns="67482" rIns="53986" bIns="67482" anchor="ctr"/>
            <a:lstStyle/>
            <a:p>
              <a:endParaRPr lang="de-DE" sz="1050"/>
            </a:p>
          </p:txBody>
        </p:sp>
        <p:grpSp>
          <p:nvGrpSpPr>
            <p:cNvPr id="7" name="Group 57"/>
            <p:cNvGrpSpPr>
              <a:grpSpLocks/>
            </p:cNvGrpSpPr>
            <p:nvPr/>
          </p:nvGrpSpPr>
          <p:grpSpPr bwMode="auto">
            <a:xfrm>
              <a:off x="731" y="1380"/>
              <a:ext cx="1854" cy="2040"/>
              <a:chOff x="731" y="1380"/>
              <a:chExt cx="1854" cy="2040"/>
            </a:xfrm>
          </p:grpSpPr>
          <p:sp>
            <p:nvSpPr>
              <p:cNvPr id="27" name="Freeform 12"/>
              <p:cNvSpPr>
                <a:spLocks/>
              </p:cNvSpPr>
              <p:nvPr/>
            </p:nvSpPr>
            <p:spPr bwMode="gray">
              <a:xfrm>
                <a:off x="752" y="1380"/>
                <a:ext cx="629" cy="666"/>
              </a:xfrm>
              <a:custGeom>
                <a:avLst/>
                <a:gdLst/>
                <a:ahLst/>
                <a:cxnLst>
                  <a:cxn ang="0">
                    <a:pos x="0" y="745"/>
                  </a:cxn>
                  <a:cxn ang="0">
                    <a:pos x="305" y="860"/>
                  </a:cxn>
                  <a:cxn ang="0">
                    <a:pos x="811" y="155"/>
                  </a:cxn>
                  <a:cxn ang="0">
                    <a:pos x="803" y="141"/>
                  </a:cxn>
                  <a:cxn ang="0">
                    <a:pos x="676" y="40"/>
                  </a:cxn>
                  <a:cxn ang="0">
                    <a:pos x="431" y="135"/>
                  </a:cxn>
                  <a:cxn ang="0">
                    <a:pos x="184" y="435"/>
                  </a:cxn>
                  <a:cxn ang="0">
                    <a:pos x="179" y="443"/>
                  </a:cxn>
                  <a:cxn ang="0">
                    <a:pos x="0" y="745"/>
                  </a:cxn>
                </a:cxnLst>
                <a:rect l="0" t="0" r="r" b="b"/>
                <a:pathLst>
                  <a:path w="811" h="860">
                    <a:moveTo>
                      <a:pt x="0" y="745"/>
                    </a:moveTo>
                    <a:lnTo>
                      <a:pt x="305" y="860"/>
                    </a:lnTo>
                    <a:cubicBezTo>
                      <a:pt x="370" y="764"/>
                      <a:pt x="792" y="174"/>
                      <a:pt x="811" y="155"/>
                    </a:cubicBezTo>
                    <a:cubicBezTo>
                      <a:pt x="805" y="148"/>
                      <a:pt x="803" y="141"/>
                      <a:pt x="803" y="141"/>
                    </a:cubicBezTo>
                    <a:cubicBezTo>
                      <a:pt x="803" y="141"/>
                      <a:pt x="741" y="64"/>
                      <a:pt x="676" y="40"/>
                    </a:cubicBezTo>
                    <a:cubicBezTo>
                      <a:pt x="565" y="0"/>
                      <a:pt x="467" y="103"/>
                      <a:pt x="431" y="135"/>
                    </a:cubicBezTo>
                    <a:cubicBezTo>
                      <a:pt x="347" y="213"/>
                      <a:pt x="212" y="396"/>
                      <a:pt x="184" y="435"/>
                    </a:cubicBezTo>
                    <a:cubicBezTo>
                      <a:pt x="182" y="438"/>
                      <a:pt x="181" y="442"/>
                      <a:pt x="179" y="443"/>
                    </a:cubicBezTo>
                    <a:cubicBezTo>
                      <a:pt x="67" y="623"/>
                      <a:pt x="0" y="745"/>
                      <a:pt x="0" y="745"/>
                    </a:cubicBezTo>
                    <a:close/>
                  </a:path>
                </a:pathLst>
              </a:custGeom>
              <a:gradFill rotWithShape="1">
                <a:gsLst>
                  <a:gs pos="0">
                    <a:srgbClr val="696969">
                      <a:gamma/>
                      <a:shade val="0"/>
                      <a:invGamma/>
                    </a:srgbClr>
                  </a:gs>
                  <a:gs pos="100000">
                    <a:srgbClr val="696969"/>
                  </a:gs>
                </a:gsLst>
                <a:lin ang="18900000" scaled="1"/>
              </a:gradFill>
              <a:ln w="9525">
                <a:noFill/>
                <a:round/>
                <a:headEnd/>
                <a:tailEnd/>
              </a:ln>
            </p:spPr>
            <p:txBody>
              <a:bodyPr/>
              <a:lstStyle/>
              <a:p>
                <a:endParaRPr lang="de-DE" sz="1050"/>
              </a:p>
            </p:txBody>
          </p:sp>
          <p:sp>
            <p:nvSpPr>
              <p:cNvPr id="28" name="Freeform 18"/>
              <p:cNvSpPr>
                <a:spLocks/>
              </p:cNvSpPr>
              <p:nvPr/>
            </p:nvSpPr>
            <p:spPr bwMode="gray">
              <a:xfrm rot="6866290">
                <a:off x="1937" y="2144"/>
                <a:ext cx="629" cy="667"/>
              </a:xfrm>
              <a:custGeom>
                <a:avLst/>
                <a:gdLst/>
                <a:ahLst/>
                <a:cxnLst>
                  <a:cxn ang="0">
                    <a:pos x="0" y="745"/>
                  </a:cxn>
                  <a:cxn ang="0">
                    <a:pos x="305" y="860"/>
                  </a:cxn>
                  <a:cxn ang="0">
                    <a:pos x="811" y="155"/>
                  </a:cxn>
                  <a:cxn ang="0">
                    <a:pos x="803" y="141"/>
                  </a:cxn>
                  <a:cxn ang="0">
                    <a:pos x="676" y="40"/>
                  </a:cxn>
                  <a:cxn ang="0">
                    <a:pos x="431" y="135"/>
                  </a:cxn>
                  <a:cxn ang="0">
                    <a:pos x="184" y="435"/>
                  </a:cxn>
                  <a:cxn ang="0">
                    <a:pos x="179" y="443"/>
                  </a:cxn>
                  <a:cxn ang="0">
                    <a:pos x="0" y="745"/>
                  </a:cxn>
                </a:cxnLst>
                <a:rect l="0" t="0" r="r" b="b"/>
                <a:pathLst>
                  <a:path w="811" h="860">
                    <a:moveTo>
                      <a:pt x="0" y="745"/>
                    </a:moveTo>
                    <a:lnTo>
                      <a:pt x="305" y="860"/>
                    </a:lnTo>
                    <a:cubicBezTo>
                      <a:pt x="370" y="764"/>
                      <a:pt x="792" y="174"/>
                      <a:pt x="811" y="155"/>
                    </a:cubicBezTo>
                    <a:cubicBezTo>
                      <a:pt x="805" y="148"/>
                      <a:pt x="803" y="141"/>
                      <a:pt x="803" y="141"/>
                    </a:cubicBezTo>
                    <a:cubicBezTo>
                      <a:pt x="803" y="141"/>
                      <a:pt x="741" y="64"/>
                      <a:pt x="676" y="40"/>
                    </a:cubicBezTo>
                    <a:cubicBezTo>
                      <a:pt x="565" y="0"/>
                      <a:pt x="467" y="103"/>
                      <a:pt x="431" y="135"/>
                    </a:cubicBezTo>
                    <a:cubicBezTo>
                      <a:pt x="347" y="213"/>
                      <a:pt x="212" y="396"/>
                      <a:pt x="184" y="435"/>
                    </a:cubicBezTo>
                    <a:cubicBezTo>
                      <a:pt x="182" y="438"/>
                      <a:pt x="181" y="442"/>
                      <a:pt x="179" y="443"/>
                    </a:cubicBezTo>
                    <a:cubicBezTo>
                      <a:pt x="67" y="623"/>
                      <a:pt x="0" y="745"/>
                      <a:pt x="0" y="745"/>
                    </a:cubicBezTo>
                    <a:close/>
                  </a:path>
                </a:pathLst>
              </a:custGeom>
              <a:gradFill rotWithShape="1">
                <a:gsLst>
                  <a:gs pos="0">
                    <a:srgbClr val="696969">
                      <a:gamma/>
                      <a:shade val="0"/>
                      <a:invGamma/>
                    </a:srgbClr>
                  </a:gs>
                  <a:gs pos="100000">
                    <a:srgbClr val="696969"/>
                  </a:gs>
                </a:gsLst>
                <a:lin ang="18900000" scaled="1"/>
              </a:gradFill>
              <a:ln w="9525">
                <a:noFill/>
                <a:round/>
                <a:headEnd/>
                <a:tailEnd/>
              </a:ln>
            </p:spPr>
            <p:txBody>
              <a:bodyPr/>
              <a:lstStyle/>
              <a:p>
                <a:endParaRPr lang="de-DE" sz="1050"/>
              </a:p>
            </p:txBody>
          </p:sp>
          <p:sp>
            <p:nvSpPr>
              <p:cNvPr id="29" name="Freeform 24"/>
              <p:cNvSpPr>
                <a:spLocks/>
              </p:cNvSpPr>
              <p:nvPr/>
            </p:nvSpPr>
            <p:spPr bwMode="gray">
              <a:xfrm rot="13500000">
                <a:off x="750" y="2772"/>
                <a:ext cx="629" cy="667"/>
              </a:xfrm>
              <a:custGeom>
                <a:avLst/>
                <a:gdLst/>
                <a:ahLst/>
                <a:cxnLst>
                  <a:cxn ang="0">
                    <a:pos x="0" y="745"/>
                  </a:cxn>
                  <a:cxn ang="0">
                    <a:pos x="305" y="860"/>
                  </a:cxn>
                  <a:cxn ang="0">
                    <a:pos x="811" y="155"/>
                  </a:cxn>
                  <a:cxn ang="0">
                    <a:pos x="803" y="141"/>
                  </a:cxn>
                  <a:cxn ang="0">
                    <a:pos x="676" y="40"/>
                  </a:cxn>
                  <a:cxn ang="0">
                    <a:pos x="431" y="135"/>
                  </a:cxn>
                  <a:cxn ang="0">
                    <a:pos x="184" y="435"/>
                  </a:cxn>
                  <a:cxn ang="0">
                    <a:pos x="179" y="443"/>
                  </a:cxn>
                  <a:cxn ang="0">
                    <a:pos x="0" y="745"/>
                  </a:cxn>
                </a:cxnLst>
                <a:rect l="0" t="0" r="r" b="b"/>
                <a:pathLst>
                  <a:path w="811" h="860">
                    <a:moveTo>
                      <a:pt x="0" y="745"/>
                    </a:moveTo>
                    <a:lnTo>
                      <a:pt x="305" y="860"/>
                    </a:lnTo>
                    <a:cubicBezTo>
                      <a:pt x="370" y="764"/>
                      <a:pt x="792" y="174"/>
                      <a:pt x="811" y="155"/>
                    </a:cubicBezTo>
                    <a:cubicBezTo>
                      <a:pt x="805" y="148"/>
                      <a:pt x="803" y="141"/>
                      <a:pt x="803" y="141"/>
                    </a:cubicBezTo>
                    <a:cubicBezTo>
                      <a:pt x="803" y="141"/>
                      <a:pt x="741" y="64"/>
                      <a:pt x="676" y="40"/>
                    </a:cubicBezTo>
                    <a:cubicBezTo>
                      <a:pt x="565" y="0"/>
                      <a:pt x="467" y="103"/>
                      <a:pt x="431" y="135"/>
                    </a:cubicBezTo>
                    <a:cubicBezTo>
                      <a:pt x="347" y="213"/>
                      <a:pt x="212" y="396"/>
                      <a:pt x="184" y="435"/>
                    </a:cubicBezTo>
                    <a:cubicBezTo>
                      <a:pt x="182" y="438"/>
                      <a:pt x="181" y="442"/>
                      <a:pt x="179" y="443"/>
                    </a:cubicBezTo>
                    <a:cubicBezTo>
                      <a:pt x="67" y="623"/>
                      <a:pt x="0" y="745"/>
                      <a:pt x="0" y="745"/>
                    </a:cubicBezTo>
                    <a:close/>
                  </a:path>
                </a:pathLst>
              </a:custGeom>
              <a:gradFill rotWithShape="1">
                <a:gsLst>
                  <a:gs pos="0">
                    <a:srgbClr val="696969">
                      <a:gamma/>
                      <a:shade val="0"/>
                      <a:invGamma/>
                    </a:srgbClr>
                  </a:gs>
                  <a:gs pos="100000">
                    <a:srgbClr val="696969"/>
                  </a:gs>
                </a:gsLst>
                <a:lin ang="18900000" scaled="1"/>
              </a:gradFill>
              <a:ln w="9525">
                <a:noFill/>
                <a:round/>
                <a:headEnd/>
                <a:tailEnd/>
              </a:ln>
            </p:spPr>
            <p:txBody>
              <a:bodyPr/>
              <a:lstStyle/>
              <a:p>
                <a:endParaRPr lang="de-DE" sz="1050"/>
              </a:p>
            </p:txBody>
          </p:sp>
        </p:grpSp>
        <p:grpSp>
          <p:nvGrpSpPr>
            <p:cNvPr id="8" name="Group 56"/>
            <p:cNvGrpSpPr>
              <a:grpSpLocks/>
            </p:cNvGrpSpPr>
            <p:nvPr/>
          </p:nvGrpSpPr>
          <p:grpSpPr bwMode="auto">
            <a:xfrm>
              <a:off x="621" y="1550"/>
              <a:ext cx="1696" cy="1696"/>
              <a:chOff x="1656" y="1172"/>
              <a:chExt cx="2452" cy="2452"/>
            </a:xfrm>
          </p:grpSpPr>
          <p:sp>
            <p:nvSpPr>
              <p:cNvPr id="23" name="Oval 32"/>
              <p:cNvSpPr>
                <a:spLocks noChangeArrowheads="1"/>
              </p:cNvSpPr>
              <p:nvPr/>
            </p:nvSpPr>
            <p:spPr bwMode="gray">
              <a:xfrm>
                <a:off x="1656" y="1172"/>
                <a:ext cx="2452" cy="2452"/>
              </a:xfrm>
              <a:prstGeom prst="ellipse">
                <a:avLst/>
              </a:prstGeom>
              <a:solidFill>
                <a:srgbClr val="DDDDDD"/>
              </a:solidFill>
              <a:ln w="3175">
                <a:solidFill>
                  <a:srgbClr val="EAEAEA"/>
                </a:solidFill>
                <a:round/>
                <a:headEnd/>
                <a:tailEnd/>
              </a:ln>
              <a:effectLst/>
            </p:spPr>
            <p:txBody>
              <a:bodyPr wrap="none" anchor="ctr"/>
              <a:lstStyle/>
              <a:p>
                <a:endParaRPr lang="de-DE" sz="1050"/>
              </a:p>
            </p:txBody>
          </p:sp>
          <p:sp>
            <p:nvSpPr>
              <p:cNvPr id="24" name="Oval 33"/>
              <p:cNvSpPr>
                <a:spLocks noChangeArrowheads="1"/>
              </p:cNvSpPr>
              <p:nvPr/>
            </p:nvSpPr>
            <p:spPr bwMode="gray">
              <a:xfrm>
                <a:off x="1711" y="1227"/>
                <a:ext cx="2342" cy="2342"/>
              </a:xfrm>
              <a:prstGeom prst="ellipse">
                <a:avLst/>
              </a:prstGeom>
              <a:solidFill>
                <a:schemeClr val="bg1"/>
              </a:solidFill>
              <a:ln w="3175">
                <a:noFill/>
                <a:round/>
                <a:headEnd/>
                <a:tailEnd/>
              </a:ln>
              <a:effectLst/>
            </p:spPr>
            <p:txBody>
              <a:bodyPr wrap="none" anchor="ctr"/>
              <a:lstStyle/>
              <a:p>
                <a:endParaRPr lang="de-DE" sz="1050"/>
              </a:p>
            </p:txBody>
          </p:sp>
          <p:sp>
            <p:nvSpPr>
              <p:cNvPr id="25" name="Oval 34"/>
              <p:cNvSpPr>
                <a:spLocks noChangeArrowheads="1"/>
              </p:cNvSpPr>
              <p:nvPr/>
            </p:nvSpPr>
            <p:spPr bwMode="gray">
              <a:xfrm>
                <a:off x="1765" y="1281"/>
                <a:ext cx="2234" cy="2234"/>
              </a:xfrm>
              <a:prstGeom prst="ellipse">
                <a:avLst/>
              </a:prstGeom>
              <a:gradFill rotWithShape="1">
                <a:gsLst>
                  <a:gs pos="0">
                    <a:srgbClr val="0061B2"/>
                  </a:gs>
                  <a:gs pos="50000">
                    <a:srgbClr val="0061B2">
                      <a:gamma/>
                      <a:tint val="28235"/>
                      <a:invGamma/>
                    </a:srgbClr>
                  </a:gs>
                  <a:gs pos="100000">
                    <a:srgbClr val="0061B2"/>
                  </a:gs>
                </a:gsLst>
                <a:lin ang="2700000" scaled="1"/>
              </a:gradFill>
              <a:ln w="9525">
                <a:noFill/>
                <a:round/>
                <a:headEnd/>
                <a:tailEnd/>
              </a:ln>
              <a:effectLst/>
            </p:spPr>
            <p:txBody>
              <a:bodyPr wrap="none" anchor="ctr"/>
              <a:lstStyle/>
              <a:p>
                <a:endParaRPr lang="de-DE" sz="1050"/>
              </a:p>
            </p:txBody>
          </p:sp>
          <p:pic>
            <p:nvPicPr>
              <p:cNvPr id="26" name="Picture 7"/>
              <p:cNvPicPr>
                <a:picLocks noChangeAspect="1" noChangeArrowheads="1"/>
              </p:cNvPicPr>
              <p:nvPr/>
            </p:nvPicPr>
            <p:blipFill>
              <a:blip r:embed="rId2"/>
              <a:srcRect/>
              <a:stretch>
                <a:fillRect/>
              </a:stretch>
            </p:blipFill>
            <p:spPr bwMode="gray">
              <a:xfrm>
                <a:off x="1936" y="1295"/>
                <a:ext cx="1892" cy="1502"/>
              </a:xfrm>
              <a:prstGeom prst="rect">
                <a:avLst/>
              </a:prstGeom>
              <a:noFill/>
            </p:spPr>
          </p:pic>
        </p:grpSp>
        <p:grpSp>
          <p:nvGrpSpPr>
            <p:cNvPr id="9" name="Group 58"/>
            <p:cNvGrpSpPr>
              <a:grpSpLocks/>
            </p:cNvGrpSpPr>
            <p:nvPr/>
          </p:nvGrpSpPr>
          <p:grpSpPr bwMode="auto">
            <a:xfrm>
              <a:off x="263" y="1347"/>
              <a:ext cx="2279" cy="2077"/>
              <a:chOff x="263" y="1347"/>
              <a:chExt cx="2279" cy="2077"/>
            </a:xfrm>
          </p:grpSpPr>
          <p:grpSp>
            <p:nvGrpSpPr>
              <p:cNvPr id="11" name="Group 13"/>
              <p:cNvGrpSpPr>
                <a:grpSpLocks/>
              </p:cNvGrpSpPr>
              <p:nvPr/>
            </p:nvGrpSpPr>
            <p:grpSpPr bwMode="auto">
              <a:xfrm>
                <a:off x="890" y="1347"/>
                <a:ext cx="1176" cy="833"/>
                <a:chOff x="890" y="1347"/>
                <a:chExt cx="1176" cy="833"/>
              </a:xfrm>
            </p:grpSpPr>
            <p:sp>
              <p:nvSpPr>
                <p:cNvPr id="20" name="Freeform 14"/>
                <p:cNvSpPr>
                  <a:spLocks/>
                </p:cNvSpPr>
                <p:nvPr/>
              </p:nvSpPr>
              <p:spPr bwMode="gray">
                <a:xfrm>
                  <a:off x="1379" y="1723"/>
                  <a:ext cx="687" cy="457"/>
                </a:xfrm>
                <a:custGeom>
                  <a:avLst/>
                  <a:gdLst/>
                  <a:ahLst/>
                  <a:cxnLst>
                    <a:cxn ang="0">
                      <a:pos x="564" y="2"/>
                    </a:cxn>
                    <a:cxn ang="0">
                      <a:pos x="411" y="315"/>
                    </a:cxn>
                    <a:cxn ang="0">
                      <a:pos x="383" y="354"/>
                    </a:cxn>
                    <a:cxn ang="0">
                      <a:pos x="330" y="354"/>
                    </a:cxn>
                    <a:cxn ang="0">
                      <a:pos x="1" y="81"/>
                    </a:cxn>
                    <a:cxn ang="0">
                      <a:pos x="121" y="64"/>
                    </a:cxn>
                    <a:cxn ang="0">
                      <a:pos x="121" y="64"/>
                    </a:cxn>
                    <a:cxn ang="0">
                      <a:pos x="0" y="81"/>
                    </a:cxn>
                    <a:cxn ang="0">
                      <a:pos x="1" y="106"/>
                    </a:cxn>
                    <a:cxn ang="0">
                      <a:pos x="326" y="364"/>
                    </a:cxn>
                    <a:cxn ang="0">
                      <a:pos x="382" y="366"/>
                    </a:cxn>
                    <a:cxn ang="0">
                      <a:pos x="414" y="323"/>
                    </a:cxn>
                    <a:cxn ang="0">
                      <a:pos x="569" y="0"/>
                    </a:cxn>
                    <a:cxn ang="0">
                      <a:pos x="420" y="21"/>
                    </a:cxn>
                    <a:cxn ang="0">
                      <a:pos x="420" y="22"/>
                    </a:cxn>
                    <a:cxn ang="0">
                      <a:pos x="564" y="2"/>
                    </a:cxn>
                  </a:cxnLst>
                  <a:rect l="0" t="0" r="r" b="b"/>
                  <a:pathLst>
                    <a:path w="569" h="379">
                      <a:moveTo>
                        <a:pt x="564" y="2"/>
                      </a:moveTo>
                      <a:cubicBezTo>
                        <a:pt x="411" y="315"/>
                        <a:pt x="411" y="315"/>
                        <a:pt x="411" y="315"/>
                      </a:cubicBezTo>
                      <a:cubicBezTo>
                        <a:pt x="411" y="315"/>
                        <a:pt x="399" y="341"/>
                        <a:pt x="383" y="354"/>
                      </a:cubicBezTo>
                      <a:cubicBezTo>
                        <a:pt x="363" y="370"/>
                        <a:pt x="341" y="364"/>
                        <a:pt x="330" y="354"/>
                      </a:cubicBezTo>
                      <a:cubicBezTo>
                        <a:pt x="325" y="350"/>
                        <a:pt x="1" y="81"/>
                        <a:pt x="1" y="81"/>
                      </a:cubicBezTo>
                      <a:cubicBezTo>
                        <a:pt x="121" y="64"/>
                        <a:pt x="121" y="64"/>
                        <a:pt x="121" y="64"/>
                      </a:cubicBezTo>
                      <a:cubicBezTo>
                        <a:pt x="121" y="64"/>
                        <a:pt x="121" y="64"/>
                        <a:pt x="121" y="64"/>
                      </a:cubicBezTo>
                      <a:cubicBezTo>
                        <a:pt x="0" y="81"/>
                        <a:pt x="0" y="81"/>
                        <a:pt x="0" y="81"/>
                      </a:cubicBezTo>
                      <a:cubicBezTo>
                        <a:pt x="1" y="106"/>
                        <a:pt x="1" y="106"/>
                        <a:pt x="1" y="106"/>
                      </a:cubicBezTo>
                      <a:cubicBezTo>
                        <a:pt x="326" y="364"/>
                        <a:pt x="326" y="364"/>
                        <a:pt x="326" y="364"/>
                      </a:cubicBezTo>
                      <a:cubicBezTo>
                        <a:pt x="339" y="375"/>
                        <a:pt x="363" y="379"/>
                        <a:pt x="382" y="366"/>
                      </a:cubicBezTo>
                      <a:cubicBezTo>
                        <a:pt x="396" y="356"/>
                        <a:pt x="414" y="323"/>
                        <a:pt x="414" y="323"/>
                      </a:cubicBezTo>
                      <a:cubicBezTo>
                        <a:pt x="569" y="0"/>
                        <a:pt x="569" y="0"/>
                        <a:pt x="569" y="0"/>
                      </a:cubicBezTo>
                      <a:cubicBezTo>
                        <a:pt x="420" y="21"/>
                        <a:pt x="420" y="21"/>
                        <a:pt x="420" y="21"/>
                      </a:cubicBezTo>
                      <a:cubicBezTo>
                        <a:pt x="420" y="22"/>
                        <a:pt x="420" y="22"/>
                        <a:pt x="420" y="22"/>
                      </a:cubicBezTo>
                      <a:lnTo>
                        <a:pt x="564" y="2"/>
                      </a:lnTo>
                      <a:close/>
                    </a:path>
                  </a:pathLst>
                </a:custGeom>
                <a:solidFill>
                  <a:srgbClr val="B2B2B2"/>
                </a:solidFill>
                <a:ln w="9525">
                  <a:noFill/>
                  <a:round/>
                  <a:headEnd/>
                  <a:tailEnd/>
                </a:ln>
              </p:spPr>
              <p:txBody>
                <a:bodyPr/>
                <a:lstStyle/>
                <a:p>
                  <a:endParaRPr lang="de-DE" sz="1050"/>
                </a:p>
              </p:txBody>
            </p:sp>
            <p:sp>
              <p:nvSpPr>
                <p:cNvPr id="21" name="Freeform 15"/>
                <p:cNvSpPr>
                  <a:spLocks/>
                </p:cNvSpPr>
                <p:nvPr/>
              </p:nvSpPr>
              <p:spPr bwMode="gray">
                <a:xfrm>
                  <a:off x="890" y="1347"/>
                  <a:ext cx="652" cy="453"/>
                </a:xfrm>
                <a:custGeom>
                  <a:avLst/>
                  <a:gdLst/>
                  <a:ahLst/>
                  <a:cxnLst>
                    <a:cxn ang="0">
                      <a:pos x="163" y="116"/>
                    </a:cxn>
                    <a:cxn ang="0">
                      <a:pos x="318" y="55"/>
                    </a:cxn>
                    <a:cxn ang="0">
                      <a:pos x="400" y="119"/>
                    </a:cxn>
                    <a:cxn ang="0">
                      <a:pos x="463" y="219"/>
                    </a:cxn>
                    <a:cxn ang="0">
                      <a:pos x="515" y="339"/>
                    </a:cxn>
                    <a:cxn ang="0">
                      <a:pos x="527" y="376"/>
                    </a:cxn>
                    <a:cxn ang="0">
                      <a:pos x="541" y="373"/>
                    </a:cxn>
                    <a:cxn ang="0">
                      <a:pos x="412" y="70"/>
                    </a:cxn>
                    <a:cxn ang="0">
                      <a:pos x="310" y="0"/>
                    </a:cxn>
                    <a:cxn ang="0">
                      <a:pos x="244" y="15"/>
                    </a:cxn>
                    <a:cxn ang="0">
                      <a:pos x="156" y="85"/>
                    </a:cxn>
                    <a:cxn ang="0">
                      <a:pos x="83" y="180"/>
                    </a:cxn>
                    <a:cxn ang="0">
                      <a:pos x="0" y="312"/>
                    </a:cxn>
                    <a:cxn ang="0">
                      <a:pos x="163" y="116"/>
                    </a:cxn>
                  </a:cxnLst>
                  <a:rect l="0" t="0" r="r" b="b"/>
                  <a:pathLst>
                    <a:path w="541" h="376">
                      <a:moveTo>
                        <a:pt x="163" y="116"/>
                      </a:moveTo>
                      <a:cubicBezTo>
                        <a:pt x="186" y="95"/>
                        <a:pt x="247" y="29"/>
                        <a:pt x="318" y="55"/>
                      </a:cubicBezTo>
                      <a:cubicBezTo>
                        <a:pt x="360" y="70"/>
                        <a:pt x="400" y="119"/>
                        <a:pt x="400" y="119"/>
                      </a:cubicBezTo>
                      <a:cubicBezTo>
                        <a:pt x="400" y="119"/>
                        <a:pt x="436" y="158"/>
                        <a:pt x="463" y="219"/>
                      </a:cubicBezTo>
                      <a:cubicBezTo>
                        <a:pt x="490" y="280"/>
                        <a:pt x="515" y="339"/>
                        <a:pt x="515" y="339"/>
                      </a:cubicBezTo>
                      <a:cubicBezTo>
                        <a:pt x="527" y="376"/>
                        <a:pt x="527" y="376"/>
                        <a:pt x="527" y="376"/>
                      </a:cubicBezTo>
                      <a:cubicBezTo>
                        <a:pt x="541" y="373"/>
                        <a:pt x="541" y="373"/>
                        <a:pt x="541" y="373"/>
                      </a:cubicBezTo>
                      <a:cubicBezTo>
                        <a:pt x="538" y="365"/>
                        <a:pt x="462" y="133"/>
                        <a:pt x="412" y="70"/>
                      </a:cubicBezTo>
                      <a:cubicBezTo>
                        <a:pt x="360" y="5"/>
                        <a:pt x="310" y="0"/>
                        <a:pt x="310" y="0"/>
                      </a:cubicBezTo>
                      <a:cubicBezTo>
                        <a:pt x="310" y="0"/>
                        <a:pt x="281" y="2"/>
                        <a:pt x="244" y="15"/>
                      </a:cubicBezTo>
                      <a:cubicBezTo>
                        <a:pt x="206" y="28"/>
                        <a:pt x="156" y="85"/>
                        <a:pt x="156" y="85"/>
                      </a:cubicBezTo>
                      <a:cubicBezTo>
                        <a:pt x="156" y="85"/>
                        <a:pt x="120" y="125"/>
                        <a:pt x="83" y="180"/>
                      </a:cubicBezTo>
                      <a:cubicBezTo>
                        <a:pt x="43" y="238"/>
                        <a:pt x="0" y="312"/>
                        <a:pt x="0" y="312"/>
                      </a:cubicBezTo>
                      <a:cubicBezTo>
                        <a:pt x="0" y="312"/>
                        <a:pt x="103" y="172"/>
                        <a:pt x="163" y="116"/>
                      </a:cubicBezTo>
                      <a:close/>
                    </a:path>
                  </a:pathLst>
                </a:custGeom>
                <a:gradFill rotWithShape="1">
                  <a:gsLst>
                    <a:gs pos="0">
                      <a:srgbClr val="DBDBDB"/>
                    </a:gs>
                    <a:gs pos="100000">
                      <a:srgbClr val="919191"/>
                    </a:gs>
                  </a:gsLst>
                  <a:lin ang="0" scaled="1"/>
                </a:gradFill>
                <a:ln w="9525">
                  <a:noFill/>
                  <a:round/>
                  <a:headEnd/>
                  <a:tailEnd/>
                </a:ln>
              </p:spPr>
              <p:txBody>
                <a:bodyPr/>
                <a:lstStyle/>
                <a:p>
                  <a:endParaRPr lang="de-DE" sz="1050"/>
                </a:p>
              </p:txBody>
            </p:sp>
            <p:sp>
              <p:nvSpPr>
                <p:cNvPr id="22" name="Freeform 16"/>
                <p:cNvSpPr>
                  <a:spLocks/>
                </p:cNvSpPr>
                <p:nvPr/>
              </p:nvSpPr>
              <p:spPr bwMode="gray">
                <a:xfrm>
                  <a:off x="1263" y="1347"/>
                  <a:ext cx="797" cy="825"/>
                </a:xfrm>
                <a:custGeom>
                  <a:avLst/>
                  <a:gdLst/>
                  <a:ahLst/>
                  <a:cxnLst>
                    <a:cxn ang="0">
                      <a:pos x="98" y="70"/>
                    </a:cxn>
                    <a:cxn ang="0">
                      <a:pos x="229" y="374"/>
                    </a:cxn>
                    <a:cxn ang="0">
                      <a:pos x="97" y="393"/>
                    </a:cxn>
                    <a:cxn ang="0">
                      <a:pos x="424" y="668"/>
                    </a:cxn>
                    <a:cxn ang="0">
                      <a:pos x="478" y="670"/>
                    </a:cxn>
                    <a:cxn ang="0">
                      <a:pos x="509" y="628"/>
                    </a:cxn>
                    <a:cxn ang="0">
                      <a:pos x="660" y="314"/>
                    </a:cxn>
                    <a:cxn ang="0">
                      <a:pos x="516" y="334"/>
                    </a:cxn>
                    <a:cxn ang="0">
                      <a:pos x="375" y="86"/>
                    </a:cxn>
                    <a:cxn ang="0">
                      <a:pos x="168" y="12"/>
                    </a:cxn>
                    <a:cxn ang="0">
                      <a:pos x="0" y="0"/>
                    </a:cxn>
                    <a:cxn ang="0">
                      <a:pos x="98" y="70"/>
                    </a:cxn>
                  </a:cxnLst>
                  <a:rect l="0" t="0" r="r" b="b"/>
                  <a:pathLst>
                    <a:path w="660" h="685">
                      <a:moveTo>
                        <a:pt x="98" y="70"/>
                      </a:moveTo>
                      <a:cubicBezTo>
                        <a:pt x="150" y="135"/>
                        <a:pt x="229" y="374"/>
                        <a:pt x="229" y="374"/>
                      </a:cubicBezTo>
                      <a:cubicBezTo>
                        <a:pt x="97" y="393"/>
                        <a:pt x="97" y="393"/>
                        <a:pt x="97" y="393"/>
                      </a:cubicBezTo>
                      <a:cubicBezTo>
                        <a:pt x="97" y="393"/>
                        <a:pt x="419" y="664"/>
                        <a:pt x="424" y="668"/>
                      </a:cubicBezTo>
                      <a:cubicBezTo>
                        <a:pt x="435" y="678"/>
                        <a:pt x="458" y="685"/>
                        <a:pt x="478" y="670"/>
                      </a:cubicBezTo>
                      <a:cubicBezTo>
                        <a:pt x="495" y="656"/>
                        <a:pt x="509" y="628"/>
                        <a:pt x="509" y="628"/>
                      </a:cubicBezTo>
                      <a:cubicBezTo>
                        <a:pt x="660" y="314"/>
                        <a:pt x="660" y="314"/>
                        <a:pt x="660" y="314"/>
                      </a:cubicBezTo>
                      <a:cubicBezTo>
                        <a:pt x="516" y="334"/>
                        <a:pt x="516" y="334"/>
                        <a:pt x="516" y="334"/>
                      </a:cubicBezTo>
                      <a:cubicBezTo>
                        <a:pt x="516" y="334"/>
                        <a:pt x="436" y="140"/>
                        <a:pt x="375" y="86"/>
                      </a:cubicBezTo>
                      <a:cubicBezTo>
                        <a:pt x="315" y="32"/>
                        <a:pt x="287" y="22"/>
                        <a:pt x="168" y="12"/>
                      </a:cubicBezTo>
                      <a:cubicBezTo>
                        <a:pt x="48" y="1"/>
                        <a:pt x="0" y="0"/>
                        <a:pt x="0" y="0"/>
                      </a:cubicBezTo>
                      <a:cubicBezTo>
                        <a:pt x="0" y="0"/>
                        <a:pt x="47" y="6"/>
                        <a:pt x="98" y="70"/>
                      </a:cubicBezTo>
                      <a:close/>
                    </a:path>
                  </a:pathLst>
                </a:custGeom>
                <a:gradFill rotWithShape="1">
                  <a:gsLst>
                    <a:gs pos="0">
                      <a:srgbClr val="C9C9C9"/>
                    </a:gs>
                    <a:gs pos="100000">
                      <a:srgbClr val="919191"/>
                    </a:gs>
                  </a:gsLst>
                  <a:lin ang="5400000" scaled="1"/>
                </a:gradFill>
                <a:ln w="9525">
                  <a:noFill/>
                  <a:round/>
                  <a:headEnd/>
                  <a:tailEnd/>
                </a:ln>
              </p:spPr>
              <p:txBody>
                <a:bodyPr/>
                <a:lstStyle/>
                <a:p>
                  <a:endParaRPr lang="de-DE" sz="1050"/>
                </a:p>
              </p:txBody>
            </p:sp>
          </p:grpSp>
          <p:grpSp>
            <p:nvGrpSpPr>
              <p:cNvPr id="12" name="Group 19"/>
              <p:cNvGrpSpPr>
                <a:grpSpLocks/>
              </p:cNvGrpSpPr>
              <p:nvPr/>
            </p:nvGrpSpPr>
            <p:grpSpPr bwMode="auto">
              <a:xfrm>
                <a:off x="1533" y="2345"/>
                <a:ext cx="1009" cy="1053"/>
                <a:chOff x="1533" y="2345"/>
                <a:chExt cx="1009" cy="1053"/>
              </a:xfrm>
            </p:grpSpPr>
            <p:sp>
              <p:nvSpPr>
                <p:cNvPr id="17" name="Freeform 20"/>
                <p:cNvSpPr>
                  <a:spLocks/>
                </p:cNvSpPr>
                <p:nvPr/>
              </p:nvSpPr>
              <p:spPr bwMode="gray">
                <a:xfrm rot="6866290">
                  <a:off x="1418" y="2748"/>
                  <a:ext cx="687" cy="458"/>
                </a:xfrm>
                <a:custGeom>
                  <a:avLst/>
                  <a:gdLst/>
                  <a:ahLst/>
                  <a:cxnLst>
                    <a:cxn ang="0">
                      <a:pos x="564" y="2"/>
                    </a:cxn>
                    <a:cxn ang="0">
                      <a:pos x="411" y="315"/>
                    </a:cxn>
                    <a:cxn ang="0">
                      <a:pos x="383" y="354"/>
                    </a:cxn>
                    <a:cxn ang="0">
                      <a:pos x="330" y="354"/>
                    </a:cxn>
                    <a:cxn ang="0">
                      <a:pos x="1" y="81"/>
                    </a:cxn>
                    <a:cxn ang="0">
                      <a:pos x="121" y="64"/>
                    </a:cxn>
                    <a:cxn ang="0">
                      <a:pos x="121" y="64"/>
                    </a:cxn>
                    <a:cxn ang="0">
                      <a:pos x="0" y="81"/>
                    </a:cxn>
                    <a:cxn ang="0">
                      <a:pos x="1" y="106"/>
                    </a:cxn>
                    <a:cxn ang="0">
                      <a:pos x="326" y="364"/>
                    </a:cxn>
                    <a:cxn ang="0">
                      <a:pos x="382" y="366"/>
                    </a:cxn>
                    <a:cxn ang="0">
                      <a:pos x="414" y="323"/>
                    </a:cxn>
                    <a:cxn ang="0">
                      <a:pos x="569" y="0"/>
                    </a:cxn>
                    <a:cxn ang="0">
                      <a:pos x="420" y="21"/>
                    </a:cxn>
                    <a:cxn ang="0">
                      <a:pos x="420" y="22"/>
                    </a:cxn>
                    <a:cxn ang="0">
                      <a:pos x="564" y="2"/>
                    </a:cxn>
                  </a:cxnLst>
                  <a:rect l="0" t="0" r="r" b="b"/>
                  <a:pathLst>
                    <a:path w="569" h="379">
                      <a:moveTo>
                        <a:pt x="564" y="2"/>
                      </a:moveTo>
                      <a:cubicBezTo>
                        <a:pt x="411" y="315"/>
                        <a:pt x="411" y="315"/>
                        <a:pt x="411" y="315"/>
                      </a:cubicBezTo>
                      <a:cubicBezTo>
                        <a:pt x="411" y="315"/>
                        <a:pt x="399" y="341"/>
                        <a:pt x="383" y="354"/>
                      </a:cubicBezTo>
                      <a:cubicBezTo>
                        <a:pt x="363" y="370"/>
                        <a:pt x="341" y="364"/>
                        <a:pt x="330" y="354"/>
                      </a:cubicBezTo>
                      <a:cubicBezTo>
                        <a:pt x="325" y="350"/>
                        <a:pt x="1" y="81"/>
                        <a:pt x="1" y="81"/>
                      </a:cubicBezTo>
                      <a:cubicBezTo>
                        <a:pt x="121" y="64"/>
                        <a:pt x="121" y="64"/>
                        <a:pt x="121" y="64"/>
                      </a:cubicBezTo>
                      <a:cubicBezTo>
                        <a:pt x="121" y="64"/>
                        <a:pt x="121" y="64"/>
                        <a:pt x="121" y="64"/>
                      </a:cubicBezTo>
                      <a:cubicBezTo>
                        <a:pt x="0" y="81"/>
                        <a:pt x="0" y="81"/>
                        <a:pt x="0" y="81"/>
                      </a:cubicBezTo>
                      <a:cubicBezTo>
                        <a:pt x="1" y="106"/>
                        <a:pt x="1" y="106"/>
                        <a:pt x="1" y="106"/>
                      </a:cubicBezTo>
                      <a:cubicBezTo>
                        <a:pt x="326" y="364"/>
                        <a:pt x="326" y="364"/>
                        <a:pt x="326" y="364"/>
                      </a:cubicBezTo>
                      <a:cubicBezTo>
                        <a:pt x="339" y="375"/>
                        <a:pt x="363" y="379"/>
                        <a:pt x="382" y="366"/>
                      </a:cubicBezTo>
                      <a:cubicBezTo>
                        <a:pt x="396" y="356"/>
                        <a:pt x="414" y="323"/>
                        <a:pt x="414" y="323"/>
                      </a:cubicBezTo>
                      <a:cubicBezTo>
                        <a:pt x="569" y="0"/>
                        <a:pt x="569" y="0"/>
                        <a:pt x="569" y="0"/>
                      </a:cubicBezTo>
                      <a:cubicBezTo>
                        <a:pt x="420" y="21"/>
                        <a:pt x="420" y="21"/>
                        <a:pt x="420" y="21"/>
                      </a:cubicBezTo>
                      <a:cubicBezTo>
                        <a:pt x="420" y="22"/>
                        <a:pt x="420" y="22"/>
                        <a:pt x="420" y="22"/>
                      </a:cubicBezTo>
                      <a:lnTo>
                        <a:pt x="564" y="2"/>
                      </a:lnTo>
                      <a:close/>
                    </a:path>
                  </a:pathLst>
                </a:custGeom>
                <a:solidFill>
                  <a:srgbClr val="B2B2B2"/>
                </a:solidFill>
                <a:ln w="9525">
                  <a:noFill/>
                  <a:round/>
                  <a:headEnd/>
                  <a:tailEnd/>
                </a:ln>
              </p:spPr>
              <p:txBody>
                <a:bodyPr/>
                <a:lstStyle/>
                <a:p>
                  <a:endParaRPr lang="de-DE" sz="1050"/>
                </a:p>
              </p:txBody>
            </p:sp>
            <p:sp>
              <p:nvSpPr>
                <p:cNvPr id="18" name="Freeform 21"/>
                <p:cNvSpPr>
                  <a:spLocks/>
                </p:cNvSpPr>
                <p:nvPr/>
              </p:nvSpPr>
              <p:spPr bwMode="gray">
                <a:xfrm rot="6866290">
                  <a:off x="1988" y="2445"/>
                  <a:ext cx="653" cy="454"/>
                </a:xfrm>
                <a:custGeom>
                  <a:avLst/>
                  <a:gdLst/>
                  <a:ahLst/>
                  <a:cxnLst>
                    <a:cxn ang="0">
                      <a:pos x="163" y="116"/>
                    </a:cxn>
                    <a:cxn ang="0">
                      <a:pos x="318" y="55"/>
                    </a:cxn>
                    <a:cxn ang="0">
                      <a:pos x="400" y="119"/>
                    </a:cxn>
                    <a:cxn ang="0">
                      <a:pos x="463" y="219"/>
                    </a:cxn>
                    <a:cxn ang="0">
                      <a:pos x="515" y="339"/>
                    </a:cxn>
                    <a:cxn ang="0">
                      <a:pos x="527" y="376"/>
                    </a:cxn>
                    <a:cxn ang="0">
                      <a:pos x="541" y="373"/>
                    </a:cxn>
                    <a:cxn ang="0">
                      <a:pos x="412" y="70"/>
                    </a:cxn>
                    <a:cxn ang="0">
                      <a:pos x="310" y="0"/>
                    </a:cxn>
                    <a:cxn ang="0">
                      <a:pos x="244" y="15"/>
                    </a:cxn>
                    <a:cxn ang="0">
                      <a:pos x="156" y="85"/>
                    </a:cxn>
                    <a:cxn ang="0">
                      <a:pos x="83" y="180"/>
                    </a:cxn>
                    <a:cxn ang="0">
                      <a:pos x="0" y="312"/>
                    </a:cxn>
                    <a:cxn ang="0">
                      <a:pos x="163" y="116"/>
                    </a:cxn>
                  </a:cxnLst>
                  <a:rect l="0" t="0" r="r" b="b"/>
                  <a:pathLst>
                    <a:path w="541" h="376">
                      <a:moveTo>
                        <a:pt x="163" y="116"/>
                      </a:moveTo>
                      <a:cubicBezTo>
                        <a:pt x="186" y="95"/>
                        <a:pt x="247" y="29"/>
                        <a:pt x="318" y="55"/>
                      </a:cubicBezTo>
                      <a:cubicBezTo>
                        <a:pt x="360" y="70"/>
                        <a:pt x="400" y="119"/>
                        <a:pt x="400" y="119"/>
                      </a:cubicBezTo>
                      <a:cubicBezTo>
                        <a:pt x="400" y="119"/>
                        <a:pt x="436" y="158"/>
                        <a:pt x="463" y="219"/>
                      </a:cubicBezTo>
                      <a:cubicBezTo>
                        <a:pt x="490" y="280"/>
                        <a:pt x="515" y="339"/>
                        <a:pt x="515" y="339"/>
                      </a:cubicBezTo>
                      <a:cubicBezTo>
                        <a:pt x="527" y="376"/>
                        <a:pt x="527" y="376"/>
                        <a:pt x="527" y="376"/>
                      </a:cubicBezTo>
                      <a:cubicBezTo>
                        <a:pt x="541" y="373"/>
                        <a:pt x="541" y="373"/>
                        <a:pt x="541" y="373"/>
                      </a:cubicBezTo>
                      <a:cubicBezTo>
                        <a:pt x="538" y="365"/>
                        <a:pt x="462" y="133"/>
                        <a:pt x="412" y="70"/>
                      </a:cubicBezTo>
                      <a:cubicBezTo>
                        <a:pt x="360" y="5"/>
                        <a:pt x="310" y="0"/>
                        <a:pt x="310" y="0"/>
                      </a:cubicBezTo>
                      <a:cubicBezTo>
                        <a:pt x="310" y="0"/>
                        <a:pt x="281" y="2"/>
                        <a:pt x="244" y="15"/>
                      </a:cubicBezTo>
                      <a:cubicBezTo>
                        <a:pt x="206" y="28"/>
                        <a:pt x="156" y="85"/>
                        <a:pt x="156" y="85"/>
                      </a:cubicBezTo>
                      <a:cubicBezTo>
                        <a:pt x="156" y="85"/>
                        <a:pt x="120" y="125"/>
                        <a:pt x="83" y="180"/>
                      </a:cubicBezTo>
                      <a:cubicBezTo>
                        <a:pt x="43" y="238"/>
                        <a:pt x="0" y="312"/>
                        <a:pt x="0" y="312"/>
                      </a:cubicBezTo>
                      <a:cubicBezTo>
                        <a:pt x="0" y="312"/>
                        <a:pt x="103" y="172"/>
                        <a:pt x="163" y="116"/>
                      </a:cubicBezTo>
                      <a:close/>
                    </a:path>
                  </a:pathLst>
                </a:custGeom>
                <a:gradFill rotWithShape="1">
                  <a:gsLst>
                    <a:gs pos="0">
                      <a:srgbClr val="DBDBDB"/>
                    </a:gs>
                    <a:gs pos="100000">
                      <a:srgbClr val="919191"/>
                    </a:gs>
                  </a:gsLst>
                  <a:lin ang="0" scaled="1"/>
                </a:gradFill>
                <a:ln w="9525">
                  <a:noFill/>
                  <a:round/>
                  <a:headEnd/>
                  <a:tailEnd/>
                </a:ln>
              </p:spPr>
              <p:txBody>
                <a:bodyPr/>
                <a:lstStyle/>
                <a:p>
                  <a:endParaRPr lang="de-DE" sz="1050"/>
                </a:p>
              </p:txBody>
            </p:sp>
            <p:sp>
              <p:nvSpPr>
                <p:cNvPr id="19" name="Freeform 22"/>
                <p:cNvSpPr>
                  <a:spLocks/>
                </p:cNvSpPr>
                <p:nvPr/>
              </p:nvSpPr>
              <p:spPr bwMode="gray">
                <a:xfrm rot="6866290">
                  <a:off x="1563" y="2587"/>
                  <a:ext cx="797" cy="825"/>
                </a:xfrm>
                <a:custGeom>
                  <a:avLst/>
                  <a:gdLst/>
                  <a:ahLst/>
                  <a:cxnLst>
                    <a:cxn ang="0">
                      <a:pos x="98" y="70"/>
                    </a:cxn>
                    <a:cxn ang="0">
                      <a:pos x="229" y="374"/>
                    </a:cxn>
                    <a:cxn ang="0">
                      <a:pos x="97" y="393"/>
                    </a:cxn>
                    <a:cxn ang="0">
                      <a:pos x="424" y="668"/>
                    </a:cxn>
                    <a:cxn ang="0">
                      <a:pos x="478" y="670"/>
                    </a:cxn>
                    <a:cxn ang="0">
                      <a:pos x="509" y="628"/>
                    </a:cxn>
                    <a:cxn ang="0">
                      <a:pos x="660" y="314"/>
                    </a:cxn>
                    <a:cxn ang="0">
                      <a:pos x="516" y="334"/>
                    </a:cxn>
                    <a:cxn ang="0">
                      <a:pos x="375" y="86"/>
                    </a:cxn>
                    <a:cxn ang="0">
                      <a:pos x="168" y="12"/>
                    </a:cxn>
                    <a:cxn ang="0">
                      <a:pos x="0" y="0"/>
                    </a:cxn>
                    <a:cxn ang="0">
                      <a:pos x="98" y="70"/>
                    </a:cxn>
                  </a:cxnLst>
                  <a:rect l="0" t="0" r="r" b="b"/>
                  <a:pathLst>
                    <a:path w="660" h="685">
                      <a:moveTo>
                        <a:pt x="98" y="70"/>
                      </a:moveTo>
                      <a:cubicBezTo>
                        <a:pt x="150" y="135"/>
                        <a:pt x="229" y="374"/>
                        <a:pt x="229" y="374"/>
                      </a:cubicBezTo>
                      <a:cubicBezTo>
                        <a:pt x="97" y="393"/>
                        <a:pt x="97" y="393"/>
                        <a:pt x="97" y="393"/>
                      </a:cubicBezTo>
                      <a:cubicBezTo>
                        <a:pt x="97" y="393"/>
                        <a:pt x="419" y="664"/>
                        <a:pt x="424" y="668"/>
                      </a:cubicBezTo>
                      <a:cubicBezTo>
                        <a:pt x="435" y="678"/>
                        <a:pt x="458" y="685"/>
                        <a:pt x="478" y="670"/>
                      </a:cubicBezTo>
                      <a:cubicBezTo>
                        <a:pt x="495" y="656"/>
                        <a:pt x="509" y="628"/>
                        <a:pt x="509" y="628"/>
                      </a:cubicBezTo>
                      <a:cubicBezTo>
                        <a:pt x="660" y="314"/>
                        <a:pt x="660" y="314"/>
                        <a:pt x="660" y="314"/>
                      </a:cubicBezTo>
                      <a:cubicBezTo>
                        <a:pt x="516" y="334"/>
                        <a:pt x="516" y="334"/>
                        <a:pt x="516" y="334"/>
                      </a:cubicBezTo>
                      <a:cubicBezTo>
                        <a:pt x="516" y="334"/>
                        <a:pt x="436" y="140"/>
                        <a:pt x="375" y="86"/>
                      </a:cubicBezTo>
                      <a:cubicBezTo>
                        <a:pt x="315" y="32"/>
                        <a:pt x="287" y="22"/>
                        <a:pt x="168" y="12"/>
                      </a:cubicBezTo>
                      <a:cubicBezTo>
                        <a:pt x="48" y="1"/>
                        <a:pt x="0" y="0"/>
                        <a:pt x="0" y="0"/>
                      </a:cubicBezTo>
                      <a:cubicBezTo>
                        <a:pt x="0" y="0"/>
                        <a:pt x="47" y="6"/>
                        <a:pt x="98" y="70"/>
                      </a:cubicBezTo>
                      <a:close/>
                    </a:path>
                  </a:pathLst>
                </a:custGeom>
                <a:gradFill rotWithShape="1">
                  <a:gsLst>
                    <a:gs pos="0">
                      <a:srgbClr val="C9C9C9"/>
                    </a:gs>
                    <a:gs pos="100000">
                      <a:srgbClr val="919191"/>
                    </a:gs>
                  </a:gsLst>
                  <a:lin ang="5400000" scaled="1"/>
                </a:gradFill>
                <a:ln w="9525">
                  <a:noFill/>
                  <a:round/>
                  <a:headEnd/>
                  <a:tailEnd/>
                </a:ln>
              </p:spPr>
              <p:txBody>
                <a:bodyPr/>
                <a:lstStyle/>
                <a:p>
                  <a:endParaRPr lang="de-DE" sz="1050"/>
                </a:p>
              </p:txBody>
            </p:sp>
          </p:grpSp>
          <p:grpSp>
            <p:nvGrpSpPr>
              <p:cNvPr id="13" name="Group 25"/>
              <p:cNvGrpSpPr>
                <a:grpSpLocks/>
              </p:cNvGrpSpPr>
              <p:nvPr/>
            </p:nvGrpSpPr>
            <p:grpSpPr bwMode="auto">
              <a:xfrm>
                <a:off x="263" y="2130"/>
                <a:ext cx="826" cy="1294"/>
                <a:chOff x="263" y="2130"/>
                <a:chExt cx="826" cy="1294"/>
              </a:xfrm>
            </p:grpSpPr>
            <p:sp>
              <p:nvSpPr>
                <p:cNvPr id="14" name="Freeform 26"/>
                <p:cNvSpPr>
                  <a:spLocks/>
                </p:cNvSpPr>
                <p:nvPr/>
              </p:nvSpPr>
              <p:spPr bwMode="gray">
                <a:xfrm rot="13500000">
                  <a:off x="426" y="2244"/>
                  <a:ext cx="686" cy="457"/>
                </a:xfrm>
                <a:custGeom>
                  <a:avLst/>
                  <a:gdLst/>
                  <a:ahLst/>
                  <a:cxnLst>
                    <a:cxn ang="0">
                      <a:pos x="564" y="2"/>
                    </a:cxn>
                    <a:cxn ang="0">
                      <a:pos x="411" y="315"/>
                    </a:cxn>
                    <a:cxn ang="0">
                      <a:pos x="383" y="354"/>
                    </a:cxn>
                    <a:cxn ang="0">
                      <a:pos x="330" y="354"/>
                    </a:cxn>
                    <a:cxn ang="0">
                      <a:pos x="1" y="81"/>
                    </a:cxn>
                    <a:cxn ang="0">
                      <a:pos x="121" y="64"/>
                    </a:cxn>
                    <a:cxn ang="0">
                      <a:pos x="121" y="64"/>
                    </a:cxn>
                    <a:cxn ang="0">
                      <a:pos x="0" y="81"/>
                    </a:cxn>
                    <a:cxn ang="0">
                      <a:pos x="1" y="106"/>
                    </a:cxn>
                    <a:cxn ang="0">
                      <a:pos x="326" y="364"/>
                    </a:cxn>
                    <a:cxn ang="0">
                      <a:pos x="382" y="366"/>
                    </a:cxn>
                    <a:cxn ang="0">
                      <a:pos x="414" y="323"/>
                    </a:cxn>
                    <a:cxn ang="0">
                      <a:pos x="569" y="0"/>
                    </a:cxn>
                    <a:cxn ang="0">
                      <a:pos x="420" y="21"/>
                    </a:cxn>
                    <a:cxn ang="0">
                      <a:pos x="420" y="22"/>
                    </a:cxn>
                    <a:cxn ang="0">
                      <a:pos x="564" y="2"/>
                    </a:cxn>
                  </a:cxnLst>
                  <a:rect l="0" t="0" r="r" b="b"/>
                  <a:pathLst>
                    <a:path w="569" h="379">
                      <a:moveTo>
                        <a:pt x="564" y="2"/>
                      </a:moveTo>
                      <a:cubicBezTo>
                        <a:pt x="411" y="315"/>
                        <a:pt x="411" y="315"/>
                        <a:pt x="411" y="315"/>
                      </a:cubicBezTo>
                      <a:cubicBezTo>
                        <a:pt x="411" y="315"/>
                        <a:pt x="399" y="341"/>
                        <a:pt x="383" y="354"/>
                      </a:cubicBezTo>
                      <a:cubicBezTo>
                        <a:pt x="363" y="370"/>
                        <a:pt x="341" y="364"/>
                        <a:pt x="330" y="354"/>
                      </a:cubicBezTo>
                      <a:cubicBezTo>
                        <a:pt x="325" y="350"/>
                        <a:pt x="1" y="81"/>
                        <a:pt x="1" y="81"/>
                      </a:cubicBezTo>
                      <a:cubicBezTo>
                        <a:pt x="121" y="64"/>
                        <a:pt x="121" y="64"/>
                        <a:pt x="121" y="64"/>
                      </a:cubicBezTo>
                      <a:cubicBezTo>
                        <a:pt x="121" y="64"/>
                        <a:pt x="121" y="64"/>
                        <a:pt x="121" y="64"/>
                      </a:cubicBezTo>
                      <a:cubicBezTo>
                        <a:pt x="0" y="81"/>
                        <a:pt x="0" y="81"/>
                        <a:pt x="0" y="81"/>
                      </a:cubicBezTo>
                      <a:cubicBezTo>
                        <a:pt x="1" y="106"/>
                        <a:pt x="1" y="106"/>
                        <a:pt x="1" y="106"/>
                      </a:cubicBezTo>
                      <a:cubicBezTo>
                        <a:pt x="326" y="364"/>
                        <a:pt x="326" y="364"/>
                        <a:pt x="326" y="364"/>
                      </a:cubicBezTo>
                      <a:cubicBezTo>
                        <a:pt x="339" y="375"/>
                        <a:pt x="363" y="379"/>
                        <a:pt x="382" y="366"/>
                      </a:cubicBezTo>
                      <a:cubicBezTo>
                        <a:pt x="396" y="356"/>
                        <a:pt x="414" y="323"/>
                        <a:pt x="414" y="323"/>
                      </a:cubicBezTo>
                      <a:cubicBezTo>
                        <a:pt x="569" y="0"/>
                        <a:pt x="569" y="0"/>
                        <a:pt x="569" y="0"/>
                      </a:cubicBezTo>
                      <a:cubicBezTo>
                        <a:pt x="420" y="21"/>
                        <a:pt x="420" y="21"/>
                        <a:pt x="420" y="21"/>
                      </a:cubicBezTo>
                      <a:cubicBezTo>
                        <a:pt x="420" y="22"/>
                        <a:pt x="420" y="22"/>
                        <a:pt x="420" y="22"/>
                      </a:cubicBezTo>
                      <a:lnTo>
                        <a:pt x="564" y="2"/>
                      </a:lnTo>
                      <a:close/>
                    </a:path>
                  </a:pathLst>
                </a:custGeom>
                <a:solidFill>
                  <a:srgbClr val="B2B2B2"/>
                </a:solidFill>
                <a:ln w="9525">
                  <a:noFill/>
                  <a:round/>
                  <a:headEnd/>
                  <a:tailEnd/>
                </a:ln>
              </p:spPr>
              <p:txBody>
                <a:bodyPr/>
                <a:lstStyle/>
                <a:p>
                  <a:endParaRPr lang="de-DE" sz="1050"/>
                </a:p>
              </p:txBody>
            </p:sp>
            <p:sp>
              <p:nvSpPr>
                <p:cNvPr id="15" name="Freeform 27"/>
                <p:cNvSpPr>
                  <a:spLocks/>
                </p:cNvSpPr>
                <p:nvPr/>
              </p:nvSpPr>
              <p:spPr bwMode="gray">
                <a:xfrm rot="13500000">
                  <a:off x="534" y="2871"/>
                  <a:ext cx="652" cy="454"/>
                </a:xfrm>
                <a:custGeom>
                  <a:avLst/>
                  <a:gdLst/>
                  <a:ahLst/>
                  <a:cxnLst>
                    <a:cxn ang="0">
                      <a:pos x="163" y="116"/>
                    </a:cxn>
                    <a:cxn ang="0">
                      <a:pos x="318" y="55"/>
                    </a:cxn>
                    <a:cxn ang="0">
                      <a:pos x="400" y="119"/>
                    </a:cxn>
                    <a:cxn ang="0">
                      <a:pos x="463" y="219"/>
                    </a:cxn>
                    <a:cxn ang="0">
                      <a:pos x="515" y="339"/>
                    </a:cxn>
                    <a:cxn ang="0">
                      <a:pos x="527" y="376"/>
                    </a:cxn>
                    <a:cxn ang="0">
                      <a:pos x="541" y="373"/>
                    </a:cxn>
                    <a:cxn ang="0">
                      <a:pos x="412" y="70"/>
                    </a:cxn>
                    <a:cxn ang="0">
                      <a:pos x="310" y="0"/>
                    </a:cxn>
                    <a:cxn ang="0">
                      <a:pos x="244" y="15"/>
                    </a:cxn>
                    <a:cxn ang="0">
                      <a:pos x="156" y="85"/>
                    </a:cxn>
                    <a:cxn ang="0">
                      <a:pos x="83" y="180"/>
                    </a:cxn>
                    <a:cxn ang="0">
                      <a:pos x="0" y="312"/>
                    </a:cxn>
                    <a:cxn ang="0">
                      <a:pos x="163" y="116"/>
                    </a:cxn>
                  </a:cxnLst>
                  <a:rect l="0" t="0" r="r" b="b"/>
                  <a:pathLst>
                    <a:path w="541" h="376">
                      <a:moveTo>
                        <a:pt x="163" y="116"/>
                      </a:moveTo>
                      <a:cubicBezTo>
                        <a:pt x="186" y="95"/>
                        <a:pt x="247" y="29"/>
                        <a:pt x="318" y="55"/>
                      </a:cubicBezTo>
                      <a:cubicBezTo>
                        <a:pt x="360" y="70"/>
                        <a:pt x="400" y="119"/>
                        <a:pt x="400" y="119"/>
                      </a:cubicBezTo>
                      <a:cubicBezTo>
                        <a:pt x="400" y="119"/>
                        <a:pt x="436" y="158"/>
                        <a:pt x="463" y="219"/>
                      </a:cubicBezTo>
                      <a:cubicBezTo>
                        <a:pt x="490" y="280"/>
                        <a:pt x="515" y="339"/>
                        <a:pt x="515" y="339"/>
                      </a:cubicBezTo>
                      <a:cubicBezTo>
                        <a:pt x="527" y="376"/>
                        <a:pt x="527" y="376"/>
                        <a:pt x="527" y="376"/>
                      </a:cubicBezTo>
                      <a:cubicBezTo>
                        <a:pt x="541" y="373"/>
                        <a:pt x="541" y="373"/>
                        <a:pt x="541" y="373"/>
                      </a:cubicBezTo>
                      <a:cubicBezTo>
                        <a:pt x="538" y="365"/>
                        <a:pt x="462" y="133"/>
                        <a:pt x="412" y="70"/>
                      </a:cubicBezTo>
                      <a:cubicBezTo>
                        <a:pt x="360" y="5"/>
                        <a:pt x="310" y="0"/>
                        <a:pt x="310" y="0"/>
                      </a:cubicBezTo>
                      <a:cubicBezTo>
                        <a:pt x="310" y="0"/>
                        <a:pt x="281" y="2"/>
                        <a:pt x="244" y="15"/>
                      </a:cubicBezTo>
                      <a:cubicBezTo>
                        <a:pt x="206" y="28"/>
                        <a:pt x="156" y="85"/>
                        <a:pt x="156" y="85"/>
                      </a:cubicBezTo>
                      <a:cubicBezTo>
                        <a:pt x="156" y="85"/>
                        <a:pt x="120" y="125"/>
                        <a:pt x="83" y="180"/>
                      </a:cubicBezTo>
                      <a:cubicBezTo>
                        <a:pt x="43" y="238"/>
                        <a:pt x="0" y="312"/>
                        <a:pt x="0" y="312"/>
                      </a:cubicBezTo>
                      <a:cubicBezTo>
                        <a:pt x="0" y="312"/>
                        <a:pt x="103" y="172"/>
                        <a:pt x="163" y="116"/>
                      </a:cubicBezTo>
                      <a:close/>
                    </a:path>
                  </a:pathLst>
                </a:custGeom>
                <a:gradFill rotWithShape="1">
                  <a:gsLst>
                    <a:gs pos="0">
                      <a:srgbClr val="DBDBDB"/>
                    </a:gs>
                    <a:gs pos="100000">
                      <a:srgbClr val="919191"/>
                    </a:gs>
                  </a:gsLst>
                  <a:lin ang="0" scaled="1"/>
                </a:gradFill>
                <a:ln w="9525">
                  <a:noFill/>
                  <a:round/>
                  <a:headEnd/>
                  <a:tailEnd/>
                </a:ln>
              </p:spPr>
              <p:txBody>
                <a:bodyPr/>
                <a:lstStyle/>
                <a:p>
                  <a:endParaRPr lang="de-DE" sz="1050"/>
                </a:p>
              </p:txBody>
            </p:sp>
            <p:sp>
              <p:nvSpPr>
                <p:cNvPr id="16" name="Freeform 28"/>
                <p:cNvSpPr>
                  <a:spLocks/>
                </p:cNvSpPr>
                <p:nvPr/>
              </p:nvSpPr>
              <p:spPr bwMode="gray">
                <a:xfrm rot="13500000">
                  <a:off x="277" y="2239"/>
                  <a:ext cx="797" cy="826"/>
                </a:xfrm>
                <a:custGeom>
                  <a:avLst/>
                  <a:gdLst/>
                  <a:ahLst/>
                  <a:cxnLst>
                    <a:cxn ang="0">
                      <a:pos x="98" y="70"/>
                    </a:cxn>
                    <a:cxn ang="0">
                      <a:pos x="229" y="374"/>
                    </a:cxn>
                    <a:cxn ang="0">
                      <a:pos x="97" y="393"/>
                    </a:cxn>
                    <a:cxn ang="0">
                      <a:pos x="424" y="668"/>
                    </a:cxn>
                    <a:cxn ang="0">
                      <a:pos x="478" y="670"/>
                    </a:cxn>
                    <a:cxn ang="0">
                      <a:pos x="509" y="628"/>
                    </a:cxn>
                    <a:cxn ang="0">
                      <a:pos x="660" y="314"/>
                    </a:cxn>
                    <a:cxn ang="0">
                      <a:pos x="516" y="334"/>
                    </a:cxn>
                    <a:cxn ang="0">
                      <a:pos x="375" y="86"/>
                    </a:cxn>
                    <a:cxn ang="0">
                      <a:pos x="168" y="12"/>
                    </a:cxn>
                    <a:cxn ang="0">
                      <a:pos x="0" y="0"/>
                    </a:cxn>
                    <a:cxn ang="0">
                      <a:pos x="98" y="70"/>
                    </a:cxn>
                  </a:cxnLst>
                  <a:rect l="0" t="0" r="r" b="b"/>
                  <a:pathLst>
                    <a:path w="660" h="685">
                      <a:moveTo>
                        <a:pt x="98" y="70"/>
                      </a:moveTo>
                      <a:cubicBezTo>
                        <a:pt x="150" y="135"/>
                        <a:pt x="229" y="374"/>
                        <a:pt x="229" y="374"/>
                      </a:cubicBezTo>
                      <a:cubicBezTo>
                        <a:pt x="97" y="393"/>
                        <a:pt x="97" y="393"/>
                        <a:pt x="97" y="393"/>
                      </a:cubicBezTo>
                      <a:cubicBezTo>
                        <a:pt x="97" y="393"/>
                        <a:pt x="419" y="664"/>
                        <a:pt x="424" y="668"/>
                      </a:cubicBezTo>
                      <a:cubicBezTo>
                        <a:pt x="435" y="678"/>
                        <a:pt x="458" y="685"/>
                        <a:pt x="478" y="670"/>
                      </a:cubicBezTo>
                      <a:cubicBezTo>
                        <a:pt x="495" y="656"/>
                        <a:pt x="509" y="628"/>
                        <a:pt x="509" y="628"/>
                      </a:cubicBezTo>
                      <a:cubicBezTo>
                        <a:pt x="660" y="314"/>
                        <a:pt x="660" y="314"/>
                        <a:pt x="660" y="314"/>
                      </a:cubicBezTo>
                      <a:cubicBezTo>
                        <a:pt x="516" y="334"/>
                        <a:pt x="516" y="334"/>
                        <a:pt x="516" y="334"/>
                      </a:cubicBezTo>
                      <a:cubicBezTo>
                        <a:pt x="516" y="334"/>
                        <a:pt x="436" y="140"/>
                        <a:pt x="375" y="86"/>
                      </a:cubicBezTo>
                      <a:cubicBezTo>
                        <a:pt x="315" y="32"/>
                        <a:pt x="287" y="22"/>
                        <a:pt x="168" y="12"/>
                      </a:cubicBezTo>
                      <a:cubicBezTo>
                        <a:pt x="48" y="1"/>
                        <a:pt x="0" y="0"/>
                        <a:pt x="0" y="0"/>
                      </a:cubicBezTo>
                      <a:cubicBezTo>
                        <a:pt x="0" y="0"/>
                        <a:pt x="47" y="6"/>
                        <a:pt x="98" y="70"/>
                      </a:cubicBezTo>
                      <a:close/>
                    </a:path>
                  </a:pathLst>
                </a:custGeom>
                <a:gradFill rotWithShape="1">
                  <a:gsLst>
                    <a:gs pos="0">
                      <a:srgbClr val="C9C9C9"/>
                    </a:gs>
                    <a:gs pos="100000">
                      <a:srgbClr val="919191"/>
                    </a:gs>
                  </a:gsLst>
                  <a:lin ang="5400000" scaled="1"/>
                </a:gradFill>
                <a:ln w="9525">
                  <a:noFill/>
                  <a:round/>
                  <a:headEnd/>
                  <a:tailEnd/>
                </a:ln>
              </p:spPr>
              <p:txBody>
                <a:bodyPr/>
                <a:lstStyle/>
                <a:p>
                  <a:endParaRPr lang="de-DE" sz="1050"/>
                </a:p>
              </p:txBody>
            </p:sp>
          </p:grpSp>
        </p:grpSp>
        <p:sp>
          <p:nvSpPr>
            <p:cNvPr id="10" name="Text Box 59"/>
            <p:cNvSpPr txBox="1">
              <a:spLocks noChangeArrowheads="1"/>
            </p:cNvSpPr>
            <p:nvPr/>
          </p:nvSpPr>
          <p:spPr bwMode="gray">
            <a:xfrm>
              <a:off x="980" y="2189"/>
              <a:ext cx="1051" cy="480"/>
            </a:xfrm>
            <a:prstGeom prst="rect">
              <a:avLst/>
            </a:prstGeom>
            <a:noFill/>
            <a:ln w="9525">
              <a:noFill/>
              <a:miter lim="800000"/>
              <a:headEnd/>
              <a:tailEnd/>
            </a:ln>
            <a:effectLst/>
          </p:spPr>
          <p:txBody>
            <a:bodyPr wrap="none">
              <a:spAutoFit/>
            </a:bodyPr>
            <a:lstStyle/>
            <a:p>
              <a:pPr algn="ctr"/>
              <a:r>
                <a:rPr lang="de-DE" sz="1800" b="1" noProof="1"/>
                <a:t>Control </a:t>
              </a:r>
            </a:p>
            <a:p>
              <a:pPr algn="ctr"/>
              <a:r>
                <a:rPr lang="de-DE" sz="1800" b="1" noProof="1"/>
                <a:t>Framework</a:t>
              </a:r>
              <a:endParaRPr lang="de-DE" sz="1800" b="1" noProof="1"/>
            </a:p>
          </p:txBody>
        </p:sp>
      </p:grpSp>
    </p:spTree>
    <p:extLst>
      <p:ext uri="{BB962C8B-B14F-4D97-AF65-F5344CB8AC3E}">
        <p14:creationId xmlns:p14="http://schemas.microsoft.com/office/powerpoint/2010/main" val="20048879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pPr>
              <a:defRPr/>
            </a:pPr>
            <a:fld id="{54D78631-0D2C-4FDA-852F-1061D85DE55B}" type="slidenum">
              <a:rPr lang="en-GB" smtClean="0"/>
              <a:pPr>
                <a:defRPr/>
              </a:pPr>
              <a:t>122</a:t>
            </a:fld>
            <a:endParaRPr lang="en-GB"/>
          </a:p>
        </p:txBody>
      </p:sp>
      <p:sp>
        <p:nvSpPr>
          <p:cNvPr id="3" name="Titel 2"/>
          <p:cNvSpPr>
            <a:spLocks noGrp="1"/>
          </p:cNvSpPr>
          <p:nvPr>
            <p:ph type="title"/>
          </p:nvPr>
        </p:nvSpPr>
        <p:spPr/>
        <p:txBody>
          <a:bodyPr/>
          <a:lstStyle/>
          <a:p>
            <a:r>
              <a:rPr lang="de-DE" dirty="0" smtClean="0"/>
              <a:t>Management Prozesse beurteilen Controls in Bezug auf Effektivität und Effizienz</a:t>
            </a:r>
            <a:endParaRPr lang="de-DE" dirty="0"/>
          </a:p>
        </p:txBody>
      </p:sp>
      <p:sp>
        <p:nvSpPr>
          <p:cNvPr id="4" name="Rectangle 2"/>
          <p:cNvSpPr>
            <a:spLocks noChangeArrowheads="1"/>
          </p:cNvSpPr>
          <p:nvPr/>
        </p:nvSpPr>
        <p:spPr bwMode="gray">
          <a:xfrm>
            <a:off x="1" y="2881703"/>
            <a:ext cx="9144000" cy="1060570"/>
          </a:xfrm>
          <a:prstGeom prst="rect">
            <a:avLst/>
          </a:prstGeom>
          <a:gradFill rotWithShape="1">
            <a:gsLst>
              <a:gs pos="0">
                <a:srgbClr val="DDDDDD"/>
              </a:gs>
              <a:gs pos="100000">
                <a:srgbClr val="FFFFFF"/>
              </a:gs>
            </a:gsLst>
            <a:lin ang="5400000" scaled="1"/>
          </a:gradFill>
          <a:ln w="9525">
            <a:noFill/>
            <a:miter lim="800000"/>
            <a:headEnd/>
            <a:tailEnd/>
          </a:ln>
        </p:spPr>
        <p:txBody>
          <a:bodyPr wrap="none" lIns="67482" tIns="67482" rIns="53986" bIns="67482" anchor="ctr"/>
          <a:lstStyle/>
          <a:p>
            <a:endParaRPr lang="de-DE" sz="1050"/>
          </a:p>
        </p:txBody>
      </p:sp>
      <p:pic>
        <p:nvPicPr>
          <p:cNvPr id="5" name="Picture 117"/>
          <p:cNvPicPr>
            <a:picLocks noChangeAspect="1" noChangeArrowheads="1"/>
          </p:cNvPicPr>
          <p:nvPr/>
        </p:nvPicPr>
        <p:blipFill>
          <a:blip r:embed="rId2">
            <a:lum bright="48000"/>
          </a:blip>
          <a:srcRect/>
          <a:stretch>
            <a:fillRect/>
          </a:stretch>
        </p:blipFill>
        <p:spPr bwMode="auto">
          <a:xfrm>
            <a:off x="3119346" y="3497096"/>
            <a:ext cx="3340024" cy="707047"/>
          </a:xfrm>
          <a:prstGeom prst="rect">
            <a:avLst/>
          </a:prstGeom>
          <a:noFill/>
          <a:ln w="9525">
            <a:noFill/>
            <a:miter lim="800000"/>
            <a:headEnd/>
            <a:tailEnd/>
          </a:ln>
        </p:spPr>
      </p:pic>
      <p:pic>
        <p:nvPicPr>
          <p:cNvPr id="6" name="Picture 118"/>
          <p:cNvPicPr>
            <a:picLocks noChangeAspect="1" noChangeArrowheads="1"/>
          </p:cNvPicPr>
          <p:nvPr/>
        </p:nvPicPr>
        <p:blipFill>
          <a:blip r:embed="rId2">
            <a:lum bright="54000"/>
          </a:blip>
          <a:srcRect/>
          <a:stretch>
            <a:fillRect/>
          </a:stretch>
        </p:blipFill>
        <p:spPr bwMode="auto">
          <a:xfrm>
            <a:off x="2082581" y="3945844"/>
            <a:ext cx="1328392" cy="247586"/>
          </a:xfrm>
          <a:prstGeom prst="rect">
            <a:avLst/>
          </a:prstGeom>
          <a:noFill/>
          <a:ln w="9525">
            <a:noFill/>
            <a:miter lim="800000"/>
            <a:headEnd/>
            <a:tailEnd/>
          </a:ln>
        </p:spPr>
      </p:pic>
      <p:pic>
        <p:nvPicPr>
          <p:cNvPr id="7" name="Picture 119"/>
          <p:cNvPicPr>
            <a:picLocks noChangeAspect="1" noChangeArrowheads="1"/>
          </p:cNvPicPr>
          <p:nvPr/>
        </p:nvPicPr>
        <p:blipFill>
          <a:blip r:embed="rId2">
            <a:lum bright="54000"/>
          </a:blip>
          <a:srcRect/>
          <a:stretch>
            <a:fillRect/>
          </a:stretch>
        </p:blipFill>
        <p:spPr bwMode="auto">
          <a:xfrm>
            <a:off x="6146317" y="3945844"/>
            <a:ext cx="1328392" cy="247586"/>
          </a:xfrm>
          <a:prstGeom prst="rect">
            <a:avLst/>
          </a:prstGeom>
          <a:noFill/>
          <a:ln w="9525">
            <a:noFill/>
            <a:miter lim="800000"/>
            <a:headEnd/>
            <a:tailEnd/>
          </a:ln>
        </p:spPr>
      </p:pic>
      <p:sp>
        <p:nvSpPr>
          <p:cNvPr id="8" name="Freeform 5"/>
          <p:cNvSpPr>
            <a:spLocks/>
          </p:cNvSpPr>
          <p:nvPr/>
        </p:nvSpPr>
        <p:spPr bwMode="auto">
          <a:xfrm>
            <a:off x="2690832" y="1486654"/>
            <a:ext cx="2099716" cy="2579412"/>
          </a:xfrm>
          <a:custGeom>
            <a:avLst/>
            <a:gdLst>
              <a:gd name="T0" fmla="*/ 671 w 671"/>
              <a:gd name="T1" fmla="*/ 411 h 825"/>
              <a:gd name="T2" fmla="*/ 342 w 671"/>
              <a:gd name="T3" fmla="*/ 0 h 825"/>
              <a:gd name="T4" fmla="*/ 0 w 671"/>
              <a:gd name="T5" fmla="*/ 410 h 825"/>
              <a:gd name="T6" fmla="*/ 339 w 671"/>
              <a:gd name="T7" fmla="*/ 825 h 825"/>
              <a:gd name="T8" fmla="*/ 671 w 671"/>
              <a:gd name="T9" fmla="*/ 411 h 825"/>
              <a:gd name="T10" fmla="*/ 0 60000 65536"/>
              <a:gd name="T11" fmla="*/ 0 60000 65536"/>
              <a:gd name="T12" fmla="*/ 0 60000 65536"/>
              <a:gd name="T13" fmla="*/ 0 60000 65536"/>
              <a:gd name="T14" fmla="*/ 0 60000 65536"/>
              <a:gd name="T15" fmla="*/ 0 w 671"/>
              <a:gd name="T16" fmla="*/ 0 h 825"/>
              <a:gd name="T17" fmla="*/ 671 w 671"/>
              <a:gd name="T18" fmla="*/ 825 h 825"/>
            </a:gdLst>
            <a:ahLst/>
            <a:cxnLst>
              <a:cxn ang="T10">
                <a:pos x="T0" y="T1"/>
              </a:cxn>
              <a:cxn ang="T11">
                <a:pos x="T2" y="T3"/>
              </a:cxn>
              <a:cxn ang="T12">
                <a:pos x="T4" y="T5"/>
              </a:cxn>
              <a:cxn ang="T13">
                <a:pos x="T6" y="T7"/>
              </a:cxn>
              <a:cxn ang="T14">
                <a:pos x="T8" y="T9"/>
              </a:cxn>
            </a:cxnLst>
            <a:rect l="T15" t="T16" r="T17" b="T18"/>
            <a:pathLst>
              <a:path w="671" h="825">
                <a:moveTo>
                  <a:pt x="671" y="411"/>
                </a:moveTo>
                <a:cubicBezTo>
                  <a:pt x="342" y="0"/>
                  <a:pt x="342" y="0"/>
                  <a:pt x="342" y="0"/>
                </a:cubicBezTo>
                <a:cubicBezTo>
                  <a:pt x="139" y="37"/>
                  <a:pt x="0" y="219"/>
                  <a:pt x="0" y="410"/>
                </a:cubicBezTo>
                <a:cubicBezTo>
                  <a:pt x="0" y="587"/>
                  <a:pt x="111" y="775"/>
                  <a:pt x="339" y="825"/>
                </a:cubicBezTo>
                <a:lnTo>
                  <a:pt x="671" y="411"/>
                </a:lnTo>
                <a:close/>
              </a:path>
            </a:pathLst>
          </a:custGeom>
          <a:gradFill rotWithShape="1">
            <a:gsLst>
              <a:gs pos="0">
                <a:srgbClr val="FFFFFF"/>
              </a:gs>
              <a:gs pos="100000">
                <a:srgbClr val="AEAEAE"/>
              </a:gs>
            </a:gsLst>
            <a:lin ang="0" scaled="1"/>
          </a:gradFill>
          <a:ln w="19050">
            <a:solidFill>
              <a:srgbClr val="FFFFFF"/>
            </a:solidFill>
            <a:miter lim="800000"/>
            <a:headEnd/>
            <a:tailEnd/>
          </a:ln>
        </p:spPr>
        <p:txBody>
          <a:bodyPr/>
          <a:lstStyle/>
          <a:p>
            <a:endParaRPr lang="de-DE" sz="1050"/>
          </a:p>
        </p:txBody>
      </p:sp>
      <p:sp>
        <p:nvSpPr>
          <p:cNvPr id="9" name="Freeform 6"/>
          <p:cNvSpPr>
            <a:spLocks/>
          </p:cNvSpPr>
          <p:nvPr/>
        </p:nvSpPr>
        <p:spPr bwMode="auto">
          <a:xfrm>
            <a:off x="4790548" y="1486654"/>
            <a:ext cx="2097335" cy="2579412"/>
          </a:xfrm>
          <a:custGeom>
            <a:avLst/>
            <a:gdLst>
              <a:gd name="T0" fmla="*/ 0 w 670"/>
              <a:gd name="T1" fmla="*/ 411 h 825"/>
              <a:gd name="T2" fmla="*/ 329 w 670"/>
              <a:gd name="T3" fmla="*/ 0 h 825"/>
              <a:gd name="T4" fmla="*/ 670 w 670"/>
              <a:gd name="T5" fmla="*/ 410 h 825"/>
              <a:gd name="T6" fmla="*/ 332 w 670"/>
              <a:gd name="T7" fmla="*/ 825 h 825"/>
              <a:gd name="T8" fmla="*/ 0 w 670"/>
              <a:gd name="T9" fmla="*/ 411 h 825"/>
              <a:gd name="T10" fmla="*/ 0 60000 65536"/>
              <a:gd name="T11" fmla="*/ 0 60000 65536"/>
              <a:gd name="T12" fmla="*/ 0 60000 65536"/>
              <a:gd name="T13" fmla="*/ 0 60000 65536"/>
              <a:gd name="T14" fmla="*/ 0 60000 65536"/>
              <a:gd name="T15" fmla="*/ 0 w 670"/>
              <a:gd name="T16" fmla="*/ 0 h 825"/>
              <a:gd name="T17" fmla="*/ 670 w 670"/>
              <a:gd name="T18" fmla="*/ 825 h 825"/>
            </a:gdLst>
            <a:ahLst/>
            <a:cxnLst>
              <a:cxn ang="T10">
                <a:pos x="T0" y="T1"/>
              </a:cxn>
              <a:cxn ang="T11">
                <a:pos x="T2" y="T3"/>
              </a:cxn>
              <a:cxn ang="T12">
                <a:pos x="T4" y="T5"/>
              </a:cxn>
              <a:cxn ang="T13">
                <a:pos x="T6" y="T7"/>
              </a:cxn>
              <a:cxn ang="T14">
                <a:pos x="T8" y="T9"/>
              </a:cxn>
            </a:cxnLst>
            <a:rect l="T15" t="T16" r="T17" b="T18"/>
            <a:pathLst>
              <a:path w="670" h="825">
                <a:moveTo>
                  <a:pt x="0" y="411"/>
                </a:moveTo>
                <a:cubicBezTo>
                  <a:pt x="329" y="0"/>
                  <a:pt x="329" y="0"/>
                  <a:pt x="329" y="0"/>
                </a:cubicBezTo>
                <a:cubicBezTo>
                  <a:pt x="532" y="37"/>
                  <a:pt x="670" y="219"/>
                  <a:pt x="670" y="410"/>
                </a:cubicBezTo>
                <a:cubicBezTo>
                  <a:pt x="670" y="587"/>
                  <a:pt x="560" y="775"/>
                  <a:pt x="332" y="825"/>
                </a:cubicBezTo>
                <a:lnTo>
                  <a:pt x="0" y="411"/>
                </a:lnTo>
                <a:close/>
              </a:path>
            </a:pathLst>
          </a:custGeom>
          <a:gradFill rotWithShape="1">
            <a:gsLst>
              <a:gs pos="0">
                <a:srgbClr val="AEAEAE"/>
              </a:gs>
              <a:gs pos="100000">
                <a:srgbClr val="FFFFFF"/>
              </a:gs>
            </a:gsLst>
            <a:lin ang="0" scaled="1"/>
          </a:gradFill>
          <a:ln w="19050">
            <a:solidFill>
              <a:srgbClr val="FFFFFF"/>
            </a:solidFill>
            <a:miter lim="800000"/>
            <a:headEnd/>
            <a:tailEnd/>
          </a:ln>
        </p:spPr>
        <p:txBody>
          <a:bodyPr/>
          <a:lstStyle/>
          <a:p>
            <a:endParaRPr lang="de-DE" sz="1050"/>
          </a:p>
        </p:txBody>
      </p:sp>
      <p:grpSp>
        <p:nvGrpSpPr>
          <p:cNvPr id="10" name="Group 115"/>
          <p:cNvGrpSpPr>
            <a:grpSpLocks/>
          </p:cNvGrpSpPr>
          <p:nvPr/>
        </p:nvGrpSpPr>
        <p:grpSpPr bwMode="auto">
          <a:xfrm>
            <a:off x="4002560" y="1986586"/>
            <a:ext cx="1573596" cy="1570025"/>
            <a:chOff x="2224" y="1655"/>
            <a:chExt cx="1322" cy="1319"/>
          </a:xfrm>
        </p:grpSpPr>
        <p:sp>
          <p:nvSpPr>
            <p:cNvPr id="11" name="Oval 7"/>
            <p:cNvSpPr>
              <a:spLocks noChangeArrowheads="1"/>
            </p:cNvSpPr>
            <p:nvPr/>
          </p:nvSpPr>
          <p:spPr bwMode="auto">
            <a:xfrm>
              <a:off x="2224" y="1655"/>
              <a:ext cx="1322" cy="1319"/>
            </a:xfrm>
            <a:prstGeom prst="ellipse">
              <a:avLst/>
            </a:prstGeom>
            <a:solidFill>
              <a:srgbClr val="DDDDDD">
                <a:alpha val="50195"/>
              </a:srgbClr>
            </a:solidFill>
            <a:ln w="19050">
              <a:solidFill>
                <a:srgbClr val="FFFFFF"/>
              </a:solidFill>
              <a:miter lim="800000"/>
              <a:headEnd/>
              <a:tailEnd/>
            </a:ln>
          </p:spPr>
          <p:txBody>
            <a:bodyPr/>
            <a:lstStyle/>
            <a:p>
              <a:endParaRPr lang="de-DE" sz="1050"/>
            </a:p>
          </p:txBody>
        </p:sp>
        <p:sp>
          <p:nvSpPr>
            <p:cNvPr id="12" name="Oval 8"/>
            <p:cNvSpPr>
              <a:spLocks noChangeArrowheads="1"/>
            </p:cNvSpPr>
            <p:nvPr/>
          </p:nvSpPr>
          <p:spPr bwMode="auto">
            <a:xfrm>
              <a:off x="2363" y="1792"/>
              <a:ext cx="1046" cy="1045"/>
            </a:xfrm>
            <a:prstGeom prst="ellipse">
              <a:avLst/>
            </a:prstGeom>
            <a:solidFill>
              <a:srgbClr val="C0C0C0">
                <a:alpha val="50195"/>
              </a:srgbClr>
            </a:solidFill>
            <a:ln w="19050">
              <a:noFill/>
              <a:miter lim="800000"/>
              <a:headEnd/>
              <a:tailEnd/>
            </a:ln>
          </p:spPr>
          <p:txBody>
            <a:bodyPr/>
            <a:lstStyle/>
            <a:p>
              <a:endParaRPr lang="de-DE" sz="1050"/>
            </a:p>
          </p:txBody>
        </p:sp>
        <p:sp>
          <p:nvSpPr>
            <p:cNvPr id="13" name="Oval 9"/>
            <p:cNvSpPr>
              <a:spLocks noChangeArrowheads="1"/>
            </p:cNvSpPr>
            <p:nvPr/>
          </p:nvSpPr>
          <p:spPr bwMode="auto">
            <a:xfrm>
              <a:off x="2452" y="1881"/>
              <a:ext cx="868" cy="867"/>
            </a:xfrm>
            <a:prstGeom prst="ellipse">
              <a:avLst/>
            </a:prstGeom>
            <a:solidFill>
              <a:srgbClr val="B2B2B2">
                <a:alpha val="50195"/>
              </a:srgbClr>
            </a:solidFill>
            <a:ln w="19050">
              <a:noFill/>
              <a:miter lim="800000"/>
              <a:headEnd/>
              <a:tailEnd/>
            </a:ln>
          </p:spPr>
          <p:txBody>
            <a:bodyPr/>
            <a:lstStyle/>
            <a:p>
              <a:endParaRPr lang="de-DE" sz="1050"/>
            </a:p>
          </p:txBody>
        </p:sp>
        <p:sp>
          <p:nvSpPr>
            <p:cNvPr id="14" name="Oval 10"/>
            <p:cNvSpPr>
              <a:spLocks noChangeArrowheads="1"/>
            </p:cNvSpPr>
            <p:nvPr/>
          </p:nvSpPr>
          <p:spPr bwMode="auto">
            <a:xfrm>
              <a:off x="2531" y="1960"/>
              <a:ext cx="710" cy="710"/>
            </a:xfrm>
            <a:prstGeom prst="ellipse">
              <a:avLst/>
            </a:prstGeom>
            <a:solidFill>
              <a:srgbClr val="969696">
                <a:alpha val="50195"/>
              </a:srgbClr>
            </a:solidFill>
            <a:ln w="19050">
              <a:noFill/>
              <a:miter lim="800000"/>
              <a:headEnd/>
              <a:tailEnd/>
            </a:ln>
          </p:spPr>
          <p:txBody>
            <a:bodyPr/>
            <a:lstStyle/>
            <a:p>
              <a:endParaRPr lang="de-DE" sz="1050"/>
            </a:p>
          </p:txBody>
        </p:sp>
        <p:sp>
          <p:nvSpPr>
            <p:cNvPr id="15" name="Oval 11"/>
            <p:cNvSpPr>
              <a:spLocks noChangeArrowheads="1"/>
            </p:cNvSpPr>
            <p:nvPr/>
          </p:nvSpPr>
          <p:spPr bwMode="auto">
            <a:xfrm>
              <a:off x="2597" y="2029"/>
              <a:ext cx="575" cy="573"/>
            </a:xfrm>
            <a:prstGeom prst="ellipse">
              <a:avLst/>
            </a:prstGeom>
            <a:solidFill>
              <a:srgbClr val="808080">
                <a:alpha val="50195"/>
              </a:srgbClr>
            </a:solidFill>
            <a:ln w="19050">
              <a:noFill/>
              <a:miter lim="800000"/>
              <a:headEnd/>
              <a:tailEnd/>
            </a:ln>
          </p:spPr>
          <p:txBody>
            <a:bodyPr/>
            <a:lstStyle/>
            <a:p>
              <a:endParaRPr lang="de-DE" sz="1050"/>
            </a:p>
          </p:txBody>
        </p:sp>
        <p:sp>
          <p:nvSpPr>
            <p:cNvPr id="16" name="Oval 12"/>
            <p:cNvSpPr>
              <a:spLocks noChangeArrowheads="1"/>
            </p:cNvSpPr>
            <p:nvPr/>
          </p:nvSpPr>
          <p:spPr bwMode="auto">
            <a:xfrm>
              <a:off x="2652" y="2083"/>
              <a:ext cx="465" cy="463"/>
            </a:xfrm>
            <a:prstGeom prst="ellipse">
              <a:avLst/>
            </a:prstGeom>
            <a:solidFill>
              <a:srgbClr val="777777">
                <a:alpha val="50195"/>
              </a:srgbClr>
            </a:solidFill>
            <a:ln w="19050">
              <a:noFill/>
              <a:miter lim="800000"/>
              <a:headEnd/>
              <a:tailEnd/>
            </a:ln>
          </p:spPr>
          <p:txBody>
            <a:bodyPr/>
            <a:lstStyle/>
            <a:p>
              <a:endParaRPr lang="de-DE" sz="1050"/>
            </a:p>
          </p:txBody>
        </p:sp>
      </p:grpSp>
      <p:grpSp>
        <p:nvGrpSpPr>
          <p:cNvPr id="78" name="Gruppieren 77"/>
          <p:cNvGrpSpPr/>
          <p:nvPr/>
        </p:nvGrpSpPr>
        <p:grpSpPr>
          <a:xfrm>
            <a:off x="3065782" y="1239068"/>
            <a:ext cx="711808" cy="710618"/>
            <a:chOff x="4088773" y="1651628"/>
            <a:chExt cx="949325" cy="947737"/>
          </a:xfrm>
        </p:grpSpPr>
        <p:sp>
          <p:nvSpPr>
            <p:cNvPr id="19"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28"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29"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30" name="Picture 7"/>
            <p:cNvPicPr>
              <a:picLocks noChangeAspect="1" noChangeArrowheads="1"/>
            </p:cNvPicPr>
            <p:nvPr/>
          </p:nvPicPr>
          <p:blipFill>
            <a:blip r:embed="rId3"/>
            <a:srcRect/>
            <a:stretch>
              <a:fillRect/>
            </a:stretch>
          </p:blipFill>
          <p:spPr bwMode="gray">
            <a:xfrm>
              <a:off x="4268798" y="1671418"/>
              <a:ext cx="592629" cy="343032"/>
            </a:xfrm>
            <a:prstGeom prst="rect">
              <a:avLst/>
            </a:prstGeom>
            <a:noFill/>
            <a:ln w="9525">
              <a:noFill/>
              <a:miter lim="800000"/>
              <a:headEnd/>
              <a:tailEnd/>
            </a:ln>
          </p:spPr>
        </p:pic>
      </p:grpSp>
      <p:sp>
        <p:nvSpPr>
          <p:cNvPr id="31" name="Line 40"/>
          <p:cNvSpPr>
            <a:spLocks noChangeShapeType="1"/>
          </p:cNvSpPr>
          <p:nvPr/>
        </p:nvSpPr>
        <p:spPr bwMode="auto">
          <a:xfrm rot="1206096">
            <a:off x="3622849" y="1986586"/>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2" name="Line 41"/>
          <p:cNvSpPr>
            <a:spLocks noChangeShapeType="1"/>
          </p:cNvSpPr>
          <p:nvPr/>
        </p:nvSpPr>
        <p:spPr bwMode="auto">
          <a:xfrm rot="21410297">
            <a:off x="3141962" y="2388913"/>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3" name="Line 42"/>
          <p:cNvSpPr>
            <a:spLocks noChangeShapeType="1"/>
          </p:cNvSpPr>
          <p:nvPr/>
        </p:nvSpPr>
        <p:spPr bwMode="auto">
          <a:xfrm rot="454426" flipV="1">
            <a:off x="3151484" y="2953122"/>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4" name="Line 43"/>
          <p:cNvSpPr>
            <a:spLocks noChangeShapeType="1"/>
          </p:cNvSpPr>
          <p:nvPr/>
        </p:nvSpPr>
        <p:spPr bwMode="auto">
          <a:xfrm rot="20393904" flipV="1">
            <a:off x="3622849" y="3366161"/>
            <a:ext cx="498742" cy="191641"/>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5" name="Line 44"/>
          <p:cNvSpPr>
            <a:spLocks noChangeShapeType="1"/>
          </p:cNvSpPr>
          <p:nvPr/>
        </p:nvSpPr>
        <p:spPr bwMode="auto">
          <a:xfrm rot="20393904" flipH="1">
            <a:off x="5411309" y="1938750"/>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6" name="Line 45"/>
          <p:cNvSpPr>
            <a:spLocks noChangeShapeType="1"/>
          </p:cNvSpPr>
          <p:nvPr/>
        </p:nvSpPr>
        <p:spPr bwMode="auto">
          <a:xfrm rot="1206096" flipH="1" flipV="1">
            <a:off x="5451173" y="3366161"/>
            <a:ext cx="498742" cy="191641"/>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7" name="Line 46"/>
          <p:cNvSpPr>
            <a:spLocks noChangeShapeType="1"/>
          </p:cNvSpPr>
          <p:nvPr/>
        </p:nvSpPr>
        <p:spPr bwMode="auto">
          <a:xfrm rot="189703" flipH="1">
            <a:off x="5918967" y="2388913"/>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8" name="Line 47"/>
          <p:cNvSpPr>
            <a:spLocks noChangeShapeType="1"/>
          </p:cNvSpPr>
          <p:nvPr/>
        </p:nvSpPr>
        <p:spPr bwMode="auto">
          <a:xfrm rot="21145574" flipH="1" flipV="1">
            <a:off x="5928490" y="2953122"/>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9" name="Rectangle 48"/>
          <p:cNvSpPr>
            <a:spLocks noChangeArrowheads="1"/>
          </p:cNvSpPr>
          <p:nvPr/>
        </p:nvSpPr>
        <p:spPr bwMode="auto">
          <a:xfrm>
            <a:off x="2079755" y="1456785"/>
            <a:ext cx="1083951"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err="1"/>
              <a:t>Risikoanalyse</a:t>
            </a:r>
            <a:endParaRPr lang="en-GB" sz="1050" b="1" dirty="0"/>
          </a:p>
        </p:txBody>
      </p:sp>
      <p:sp>
        <p:nvSpPr>
          <p:cNvPr id="40" name="Rectangle 49"/>
          <p:cNvSpPr>
            <a:spLocks noChangeArrowheads="1"/>
          </p:cNvSpPr>
          <p:nvPr/>
        </p:nvSpPr>
        <p:spPr bwMode="auto">
          <a:xfrm>
            <a:off x="6529599" y="1480702"/>
            <a:ext cx="1125629"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Internal Audits</a:t>
            </a:r>
            <a:endParaRPr lang="en-GB" sz="1050" b="1" dirty="0"/>
          </a:p>
        </p:txBody>
      </p:sp>
      <p:sp>
        <p:nvSpPr>
          <p:cNvPr id="41" name="Rectangle 50"/>
          <p:cNvSpPr>
            <a:spLocks noChangeArrowheads="1"/>
          </p:cNvSpPr>
          <p:nvPr/>
        </p:nvSpPr>
        <p:spPr bwMode="auto">
          <a:xfrm>
            <a:off x="7190223" y="2191320"/>
            <a:ext cx="1172116" cy="253916"/>
          </a:xfrm>
          <a:prstGeom prst="rect">
            <a:avLst/>
          </a:prstGeom>
          <a:noFill/>
          <a:ln w="9525">
            <a:noFill/>
            <a:miter lim="800000"/>
            <a:headEnd/>
            <a:tailEnd/>
          </a:ln>
        </p:spPr>
        <p:txBody>
          <a:bodyPr wrap="none">
            <a:spAutoFit/>
          </a:bodyPr>
          <a:lstStyle/>
          <a:p>
            <a:pPr>
              <a:spcBef>
                <a:spcPct val="20000"/>
              </a:spcBef>
            </a:pPr>
            <a:r>
              <a:rPr lang="en-GB" sz="1050" b="1" dirty="0"/>
              <a:t>External Audits</a:t>
            </a:r>
          </a:p>
        </p:txBody>
      </p:sp>
      <p:sp>
        <p:nvSpPr>
          <p:cNvPr id="42" name="Rectangle 51"/>
          <p:cNvSpPr>
            <a:spLocks noChangeArrowheads="1"/>
          </p:cNvSpPr>
          <p:nvPr/>
        </p:nvSpPr>
        <p:spPr bwMode="auto">
          <a:xfrm>
            <a:off x="1120170" y="2174656"/>
            <a:ext cx="1309974"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Incident Handling</a:t>
            </a:r>
          </a:p>
        </p:txBody>
      </p:sp>
      <p:sp>
        <p:nvSpPr>
          <p:cNvPr id="43" name="Rectangle 52"/>
          <p:cNvSpPr>
            <a:spLocks noChangeArrowheads="1"/>
          </p:cNvSpPr>
          <p:nvPr/>
        </p:nvSpPr>
        <p:spPr bwMode="auto">
          <a:xfrm>
            <a:off x="700072" y="3115364"/>
            <a:ext cx="1688283" cy="253916"/>
          </a:xfrm>
          <a:prstGeom prst="rect">
            <a:avLst/>
          </a:prstGeom>
          <a:noFill/>
          <a:ln w="9525">
            <a:noFill/>
            <a:miter lim="800000"/>
            <a:headEnd/>
            <a:tailEnd/>
          </a:ln>
        </p:spPr>
        <p:txBody>
          <a:bodyPr wrap="none">
            <a:spAutoFit/>
          </a:bodyPr>
          <a:lstStyle/>
          <a:p>
            <a:pPr>
              <a:spcBef>
                <a:spcPct val="20000"/>
              </a:spcBef>
            </a:pPr>
            <a:r>
              <a:rPr lang="en-GB" sz="1050" b="1" dirty="0"/>
              <a:t>Exception Management</a:t>
            </a:r>
          </a:p>
        </p:txBody>
      </p:sp>
      <p:sp>
        <p:nvSpPr>
          <p:cNvPr id="44" name="Rectangle 53"/>
          <p:cNvSpPr>
            <a:spLocks noChangeArrowheads="1"/>
          </p:cNvSpPr>
          <p:nvPr/>
        </p:nvSpPr>
        <p:spPr bwMode="auto">
          <a:xfrm>
            <a:off x="7180701" y="3123337"/>
            <a:ext cx="1000595"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Gap Analyse</a:t>
            </a:r>
          </a:p>
        </p:txBody>
      </p:sp>
      <p:sp>
        <p:nvSpPr>
          <p:cNvPr id="45" name="Rectangle 54"/>
          <p:cNvSpPr>
            <a:spLocks noChangeArrowheads="1"/>
          </p:cNvSpPr>
          <p:nvPr/>
        </p:nvSpPr>
        <p:spPr bwMode="auto">
          <a:xfrm>
            <a:off x="1822248" y="3829194"/>
            <a:ext cx="1340432"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Self Assessments</a:t>
            </a:r>
            <a:endParaRPr lang="en-GB" sz="1050" b="1" dirty="0"/>
          </a:p>
        </p:txBody>
      </p:sp>
      <p:sp>
        <p:nvSpPr>
          <p:cNvPr id="46" name="Rectangle 55"/>
          <p:cNvSpPr>
            <a:spLocks noChangeArrowheads="1"/>
          </p:cNvSpPr>
          <p:nvPr/>
        </p:nvSpPr>
        <p:spPr bwMode="auto">
          <a:xfrm>
            <a:off x="6527218" y="3829194"/>
            <a:ext cx="2173993"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Continuous Control Monitoring</a:t>
            </a:r>
            <a:endParaRPr lang="en-GB" sz="1050" b="1" dirty="0"/>
          </a:p>
        </p:txBody>
      </p:sp>
      <p:sp>
        <p:nvSpPr>
          <p:cNvPr id="60" name="Text Box 116"/>
          <p:cNvSpPr txBox="1">
            <a:spLocks noChangeArrowheads="1"/>
          </p:cNvSpPr>
          <p:nvPr/>
        </p:nvSpPr>
        <p:spPr bwMode="auto">
          <a:xfrm>
            <a:off x="4235861" y="2542463"/>
            <a:ext cx="1099851" cy="461665"/>
          </a:xfrm>
          <a:prstGeom prst="rect">
            <a:avLst/>
          </a:prstGeom>
          <a:noFill/>
          <a:ln w="9525">
            <a:noFill/>
            <a:miter lim="800000"/>
            <a:headEnd/>
            <a:tailEnd/>
          </a:ln>
        </p:spPr>
        <p:txBody>
          <a:bodyPr>
            <a:spAutoFit/>
          </a:bodyPr>
          <a:lstStyle/>
          <a:p>
            <a:pPr algn="ctr"/>
            <a:r>
              <a:rPr lang="en-US" sz="1200" b="1" dirty="0">
                <a:solidFill>
                  <a:srgbClr val="FFFFFF"/>
                </a:solidFill>
              </a:rPr>
              <a:t>Control Framework</a:t>
            </a:r>
            <a:endParaRPr lang="en-US" sz="1200" b="1" dirty="0">
              <a:solidFill>
                <a:srgbClr val="FFFFFF"/>
              </a:solidFill>
            </a:endParaRPr>
          </a:p>
        </p:txBody>
      </p:sp>
      <p:pic>
        <p:nvPicPr>
          <p:cNvPr id="76" name="Picture 139"/>
          <p:cNvPicPr>
            <a:picLocks noChangeAspect="1" noChangeArrowheads="1"/>
          </p:cNvPicPr>
          <p:nvPr/>
        </p:nvPicPr>
        <p:blipFill>
          <a:blip r:embed="rId2">
            <a:lum bright="18000"/>
          </a:blip>
          <a:srcRect/>
          <a:stretch>
            <a:fillRect/>
          </a:stretch>
        </p:blipFill>
        <p:spPr bwMode="auto">
          <a:xfrm>
            <a:off x="5582108" y="4288655"/>
            <a:ext cx="1171270" cy="247586"/>
          </a:xfrm>
          <a:prstGeom prst="rect">
            <a:avLst/>
          </a:prstGeom>
          <a:noFill/>
          <a:ln w="9525">
            <a:noFill/>
            <a:miter lim="800000"/>
            <a:headEnd/>
            <a:tailEnd/>
          </a:ln>
        </p:spPr>
      </p:pic>
      <p:pic>
        <p:nvPicPr>
          <p:cNvPr id="77" name="Picture 140"/>
          <p:cNvPicPr>
            <a:picLocks noChangeAspect="1" noChangeArrowheads="1"/>
          </p:cNvPicPr>
          <p:nvPr/>
        </p:nvPicPr>
        <p:blipFill>
          <a:blip r:embed="rId2">
            <a:lum bright="18000"/>
          </a:blip>
          <a:srcRect/>
          <a:stretch>
            <a:fillRect/>
          </a:stretch>
        </p:blipFill>
        <p:spPr bwMode="auto">
          <a:xfrm>
            <a:off x="2846764" y="4288655"/>
            <a:ext cx="1171270" cy="247586"/>
          </a:xfrm>
          <a:prstGeom prst="rect">
            <a:avLst/>
          </a:prstGeom>
          <a:noFill/>
          <a:ln w="9525">
            <a:noFill/>
            <a:miter lim="800000"/>
            <a:headEnd/>
            <a:tailEnd/>
          </a:ln>
        </p:spPr>
      </p:pic>
      <p:grpSp>
        <p:nvGrpSpPr>
          <p:cNvPr id="79" name="Gruppieren 78"/>
          <p:cNvGrpSpPr/>
          <p:nvPr/>
        </p:nvGrpSpPr>
        <p:grpSpPr>
          <a:xfrm>
            <a:off x="2398763" y="1919375"/>
            <a:ext cx="711808" cy="710618"/>
            <a:chOff x="4088773" y="1651628"/>
            <a:chExt cx="949325" cy="947737"/>
          </a:xfrm>
        </p:grpSpPr>
        <p:sp>
          <p:nvSpPr>
            <p:cNvPr id="80"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81"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82"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83" name="Picture 7"/>
            <p:cNvPicPr>
              <a:picLocks noChangeAspect="1" noChangeArrowheads="1"/>
            </p:cNvPicPr>
            <p:nvPr/>
          </p:nvPicPr>
          <p:blipFill>
            <a:blip r:embed="rId3"/>
            <a:srcRect/>
            <a:stretch>
              <a:fillRect/>
            </a:stretch>
          </p:blipFill>
          <p:spPr bwMode="gray">
            <a:xfrm>
              <a:off x="4268798" y="1671418"/>
              <a:ext cx="592629" cy="343032"/>
            </a:xfrm>
            <a:prstGeom prst="rect">
              <a:avLst/>
            </a:prstGeom>
            <a:noFill/>
            <a:ln w="9525">
              <a:noFill/>
              <a:miter lim="800000"/>
              <a:headEnd/>
              <a:tailEnd/>
            </a:ln>
          </p:spPr>
        </p:pic>
      </p:grpSp>
      <p:grpSp>
        <p:nvGrpSpPr>
          <p:cNvPr id="84" name="Gruppieren 83"/>
          <p:cNvGrpSpPr/>
          <p:nvPr/>
        </p:nvGrpSpPr>
        <p:grpSpPr>
          <a:xfrm>
            <a:off x="2374846" y="2868084"/>
            <a:ext cx="711808" cy="710618"/>
            <a:chOff x="4088773" y="1651628"/>
            <a:chExt cx="949325" cy="947737"/>
          </a:xfrm>
        </p:grpSpPr>
        <p:sp>
          <p:nvSpPr>
            <p:cNvPr id="85"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86"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87"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88" name="Picture 7"/>
            <p:cNvPicPr>
              <a:picLocks noChangeAspect="1" noChangeArrowheads="1"/>
            </p:cNvPicPr>
            <p:nvPr/>
          </p:nvPicPr>
          <p:blipFill>
            <a:blip r:embed="rId3"/>
            <a:srcRect/>
            <a:stretch>
              <a:fillRect/>
            </a:stretch>
          </p:blipFill>
          <p:spPr bwMode="gray">
            <a:xfrm>
              <a:off x="4268798" y="1671418"/>
              <a:ext cx="592629" cy="343032"/>
            </a:xfrm>
            <a:prstGeom prst="rect">
              <a:avLst/>
            </a:prstGeom>
            <a:noFill/>
            <a:ln w="9525">
              <a:noFill/>
              <a:miter lim="800000"/>
              <a:headEnd/>
              <a:tailEnd/>
            </a:ln>
          </p:spPr>
        </p:pic>
      </p:grpSp>
      <p:grpSp>
        <p:nvGrpSpPr>
          <p:cNvPr id="89" name="Gruppieren 88"/>
          <p:cNvGrpSpPr/>
          <p:nvPr/>
        </p:nvGrpSpPr>
        <p:grpSpPr>
          <a:xfrm>
            <a:off x="3068440" y="3593567"/>
            <a:ext cx="711808" cy="710618"/>
            <a:chOff x="4088773" y="1651628"/>
            <a:chExt cx="949325" cy="947737"/>
          </a:xfrm>
        </p:grpSpPr>
        <p:sp>
          <p:nvSpPr>
            <p:cNvPr id="90"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91"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92"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93" name="Picture 7"/>
            <p:cNvPicPr>
              <a:picLocks noChangeAspect="1" noChangeArrowheads="1"/>
            </p:cNvPicPr>
            <p:nvPr/>
          </p:nvPicPr>
          <p:blipFill>
            <a:blip r:embed="rId3"/>
            <a:srcRect/>
            <a:stretch>
              <a:fillRect/>
            </a:stretch>
          </p:blipFill>
          <p:spPr bwMode="gray">
            <a:xfrm>
              <a:off x="4268798" y="1671418"/>
              <a:ext cx="592629" cy="343032"/>
            </a:xfrm>
            <a:prstGeom prst="rect">
              <a:avLst/>
            </a:prstGeom>
            <a:noFill/>
            <a:ln w="9525">
              <a:noFill/>
              <a:miter lim="800000"/>
              <a:headEnd/>
              <a:tailEnd/>
            </a:ln>
          </p:spPr>
        </p:pic>
      </p:grpSp>
      <p:grpSp>
        <p:nvGrpSpPr>
          <p:cNvPr id="94" name="Gruppieren 93"/>
          <p:cNvGrpSpPr/>
          <p:nvPr/>
        </p:nvGrpSpPr>
        <p:grpSpPr>
          <a:xfrm>
            <a:off x="5810923" y="1209833"/>
            <a:ext cx="711808" cy="710618"/>
            <a:chOff x="4088773" y="1651628"/>
            <a:chExt cx="949325" cy="947737"/>
          </a:xfrm>
        </p:grpSpPr>
        <p:sp>
          <p:nvSpPr>
            <p:cNvPr id="95"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96"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97"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98" name="Picture 7"/>
            <p:cNvPicPr>
              <a:picLocks noChangeAspect="1" noChangeArrowheads="1"/>
            </p:cNvPicPr>
            <p:nvPr/>
          </p:nvPicPr>
          <p:blipFill>
            <a:blip r:embed="rId3"/>
            <a:srcRect/>
            <a:stretch>
              <a:fillRect/>
            </a:stretch>
          </p:blipFill>
          <p:spPr bwMode="gray">
            <a:xfrm>
              <a:off x="4268798" y="1671418"/>
              <a:ext cx="592629" cy="343032"/>
            </a:xfrm>
            <a:prstGeom prst="rect">
              <a:avLst/>
            </a:prstGeom>
            <a:noFill/>
            <a:ln w="9525">
              <a:noFill/>
              <a:miter lim="800000"/>
              <a:headEnd/>
              <a:tailEnd/>
            </a:ln>
          </p:spPr>
        </p:pic>
      </p:grpSp>
      <p:grpSp>
        <p:nvGrpSpPr>
          <p:cNvPr id="99" name="Gruppieren 98"/>
          <p:cNvGrpSpPr/>
          <p:nvPr/>
        </p:nvGrpSpPr>
        <p:grpSpPr>
          <a:xfrm>
            <a:off x="6464658" y="1927347"/>
            <a:ext cx="711808" cy="710618"/>
            <a:chOff x="4088773" y="1651628"/>
            <a:chExt cx="949325" cy="947737"/>
          </a:xfrm>
        </p:grpSpPr>
        <p:sp>
          <p:nvSpPr>
            <p:cNvPr id="100"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101"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102"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103" name="Picture 7"/>
            <p:cNvPicPr>
              <a:picLocks noChangeAspect="1" noChangeArrowheads="1"/>
            </p:cNvPicPr>
            <p:nvPr/>
          </p:nvPicPr>
          <p:blipFill>
            <a:blip r:embed="rId3"/>
            <a:srcRect/>
            <a:stretch>
              <a:fillRect/>
            </a:stretch>
          </p:blipFill>
          <p:spPr bwMode="gray">
            <a:xfrm>
              <a:off x="4268798" y="1671418"/>
              <a:ext cx="592629" cy="343032"/>
            </a:xfrm>
            <a:prstGeom prst="rect">
              <a:avLst/>
            </a:prstGeom>
            <a:noFill/>
            <a:ln w="9525">
              <a:noFill/>
              <a:miter lim="800000"/>
              <a:headEnd/>
              <a:tailEnd/>
            </a:ln>
          </p:spPr>
        </p:pic>
      </p:grpSp>
      <p:grpSp>
        <p:nvGrpSpPr>
          <p:cNvPr id="104" name="Gruppieren 103"/>
          <p:cNvGrpSpPr/>
          <p:nvPr/>
        </p:nvGrpSpPr>
        <p:grpSpPr>
          <a:xfrm>
            <a:off x="6472630" y="2860111"/>
            <a:ext cx="711808" cy="710618"/>
            <a:chOff x="4088773" y="1651628"/>
            <a:chExt cx="949325" cy="947737"/>
          </a:xfrm>
        </p:grpSpPr>
        <p:sp>
          <p:nvSpPr>
            <p:cNvPr id="105"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106"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107"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108" name="Picture 7"/>
            <p:cNvPicPr>
              <a:picLocks noChangeAspect="1" noChangeArrowheads="1"/>
            </p:cNvPicPr>
            <p:nvPr/>
          </p:nvPicPr>
          <p:blipFill>
            <a:blip r:embed="rId3"/>
            <a:srcRect/>
            <a:stretch>
              <a:fillRect/>
            </a:stretch>
          </p:blipFill>
          <p:spPr bwMode="gray">
            <a:xfrm>
              <a:off x="4268798" y="1671418"/>
              <a:ext cx="592629" cy="343032"/>
            </a:xfrm>
            <a:prstGeom prst="rect">
              <a:avLst/>
            </a:prstGeom>
            <a:noFill/>
            <a:ln w="9525">
              <a:noFill/>
              <a:miter lim="800000"/>
              <a:headEnd/>
              <a:tailEnd/>
            </a:ln>
          </p:spPr>
        </p:pic>
      </p:grpSp>
      <p:grpSp>
        <p:nvGrpSpPr>
          <p:cNvPr id="109" name="Gruppieren 108"/>
          <p:cNvGrpSpPr/>
          <p:nvPr/>
        </p:nvGrpSpPr>
        <p:grpSpPr>
          <a:xfrm>
            <a:off x="5802953" y="3561678"/>
            <a:ext cx="711808" cy="710618"/>
            <a:chOff x="4088773" y="1651628"/>
            <a:chExt cx="949325" cy="947737"/>
          </a:xfrm>
        </p:grpSpPr>
        <p:sp>
          <p:nvSpPr>
            <p:cNvPr id="110"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111"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112"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113" name="Picture 7"/>
            <p:cNvPicPr>
              <a:picLocks noChangeAspect="1" noChangeArrowheads="1"/>
            </p:cNvPicPr>
            <p:nvPr/>
          </p:nvPicPr>
          <p:blipFill>
            <a:blip r:embed="rId3"/>
            <a:srcRect/>
            <a:stretch>
              <a:fillRect/>
            </a:stretch>
          </p:blipFill>
          <p:spPr bwMode="gray">
            <a:xfrm>
              <a:off x="4268798" y="1671418"/>
              <a:ext cx="592629" cy="343032"/>
            </a:xfrm>
            <a:prstGeom prst="rect">
              <a:avLst/>
            </a:prstGeom>
            <a:noFill/>
            <a:ln w="9525">
              <a:noFill/>
              <a:miter lim="800000"/>
              <a:headEnd/>
              <a:tailEnd/>
            </a:ln>
          </p:spPr>
        </p:pic>
      </p:grpSp>
    </p:spTree>
    <p:extLst>
      <p:ext uri="{BB962C8B-B14F-4D97-AF65-F5344CB8AC3E}">
        <p14:creationId xmlns:p14="http://schemas.microsoft.com/office/powerpoint/2010/main" val="2187971531"/>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pPr>
              <a:defRPr/>
            </a:pPr>
            <a:fld id="{54D78631-0D2C-4FDA-852F-1061D85DE55B}" type="slidenum">
              <a:rPr lang="en-GB" smtClean="0"/>
              <a:pPr>
                <a:defRPr/>
              </a:pPr>
              <a:t>123</a:t>
            </a:fld>
            <a:endParaRPr lang="en-GB"/>
          </a:p>
        </p:txBody>
      </p:sp>
      <p:sp>
        <p:nvSpPr>
          <p:cNvPr id="3" name="Titel 2"/>
          <p:cNvSpPr>
            <a:spLocks noGrp="1"/>
          </p:cNvSpPr>
          <p:nvPr>
            <p:ph type="title"/>
          </p:nvPr>
        </p:nvSpPr>
        <p:spPr/>
        <p:txBody>
          <a:bodyPr>
            <a:normAutofit fontScale="90000"/>
          </a:bodyPr>
          <a:lstStyle/>
          <a:p>
            <a:r>
              <a:rPr lang="de-DE" dirty="0" smtClean="0"/>
              <a:t>Die Ergebnisse der Management Prozesse werden ebenfalls in das Control Framework integriert</a:t>
            </a:r>
            <a:endParaRPr lang="de-DE" dirty="0"/>
          </a:p>
        </p:txBody>
      </p:sp>
      <p:grpSp>
        <p:nvGrpSpPr>
          <p:cNvPr id="17" name="Gruppieren 77"/>
          <p:cNvGrpSpPr/>
          <p:nvPr/>
        </p:nvGrpSpPr>
        <p:grpSpPr>
          <a:xfrm>
            <a:off x="3065782" y="1239068"/>
            <a:ext cx="711808" cy="710618"/>
            <a:chOff x="4088773" y="1651628"/>
            <a:chExt cx="949325" cy="947737"/>
          </a:xfrm>
        </p:grpSpPr>
        <p:sp>
          <p:nvSpPr>
            <p:cNvPr id="19"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28"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29"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30" name="Picture 7"/>
            <p:cNvPicPr>
              <a:picLocks noChangeAspect="1" noChangeArrowheads="1"/>
            </p:cNvPicPr>
            <p:nvPr/>
          </p:nvPicPr>
          <p:blipFill>
            <a:blip r:embed="rId2"/>
            <a:srcRect/>
            <a:stretch>
              <a:fillRect/>
            </a:stretch>
          </p:blipFill>
          <p:spPr bwMode="gray">
            <a:xfrm>
              <a:off x="4268798" y="1671418"/>
              <a:ext cx="592629" cy="343032"/>
            </a:xfrm>
            <a:prstGeom prst="rect">
              <a:avLst/>
            </a:prstGeom>
            <a:noFill/>
            <a:ln w="9525">
              <a:noFill/>
              <a:miter lim="800000"/>
              <a:headEnd/>
              <a:tailEnd/>
            </a:ln>
          </p:spPr>
        </p:pic>
      </p:grpSp>
      <p:sp>
        <p:nvSpPr>
          <p:cNvPr id="31" name="Line 40"/>
          <p:cNvSpPr>
            <a:spLocks noChangeShapeType="1"/>
          </p:cNvSpPr>
          <p:nvPr/>
        </p:nvSpPr>
        <p:spPr bwMode="auto">
          <a:xfrm rot="1206096">
            <a:off x="3622849" y="1986586"/>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2" name="Line 41"/>
          <p:cNvSpPr>
            <a:spLocks noChangeShapeType="1"/>
          </p:cNvSpPr>
          <p:nvPr/>
        </p:nvSpPr>
        <p:spPr bwMode="auto">
          <a:xfrm rot="21410297">
            <a:off x="3141962" y="2388913"/>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3" name="Line 42"/>
          <p:cNvSpPr>
            <a:spLocks noChangeShapeType="1"/>
          </p:cNvSpPr>
          <p:nvPr/>
        </p:nvSpPr>
        <p:spPr bwMode="auto">
          <a:xfrm rot="454426" flipV="1">
            <a:off x="3151484" y="2953122"/>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4" name="Line 43"/>
          <p:cNvSpPr>
            <a:spLocks noChangeShapeType="1"/>
          </p:cNvSpPr>
          <p:nvPr/>
        </p:nvSpPr>
        <p:spPr bwMode="auto">
          <a:xfrm rot="20393904" flipV="1">
            <a:off x="3622849" y="3366161"/>
            <a:ext cx="498742" cy="191641"/>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5" name="Line 44"/>
          <p:cNvSpPr>
            <a:spLocks noChangeShapeType="1"/>
          </p:cNvSpPr>
          <p:nvPr/>
        </p:nvSpPr>
        <p:spPr bwMode="auto">
          <a:xfrm rot="20393904" flipH="1">
            <a:off x="5411309" y="1938750"/>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6" name="Line 45"/>
          <p:cNvSpPr>
            <a:spLocks noChangeShapeType="1"/>
          </p:cNvSpPr>
          <p:nvPr/>
        </p:nvSpPr>
        <p:spPr bwMode="auto">
          <a:xfrm rot="1206096" flipH="1" flipV="1">
            <a:off x="5451173" y="3366161"/>
            <a:ext cx="498742" cy="191641"/>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7" name="Line 46"/>
          <p:cNvSpPr>
            <a:spLocks noChangeShapeType="1"/>
          </p:cNvSpPr>
          <p:nvPr/>
        </p:nvSpPr>
        <p:spPr bwMode="auto">
          <a:xfrm rot="189703" flipH="1">
            <a:off x="5918967" y="2388913"/>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8" name="Line 47"/>
          <p:cNvSpPr>
            <a:spLocks noChangeShapeType="1"/>
          </p:cNvSpPr>
          <p:nvPr/>
        </p:nvSpPr>
        <p:spPr bwMode="auto">
          <a:xfrm rot="21145574" flipH="1" flipV="1">
            <a:off x="5928490" y="2953122"/>
            <a:ext cx="498742" cy="191640"/>
          </a:xfrm>
          <a:prstGeom prst="line">
            <a:avLst/>
          </a:prstGeom>
          <a:noFill/>
          <a:ln w="19050">
            <a:solidFill>
              <a:srgbClr val="808080"/>
            </a:solidFill>
            <a:prstDash val="sysDot"/>
            <a:round/>
            <a:headEnd/>
            <a:tailEnd type="triangle" w="lg" len="lg"/>
          </a:ln>
        </p:spPr>
        <p:txBody>
          <a:bodyPr wrap="none" anchor="ctr"/>
          <a:lstStyle/>
          <a:p>
            <a:endParaRPr lang="de-DE" sz="1050"/>
          </a:p>
        </p:txBody>
      </p:sp>
      <p:sp>
        <p:nvSpPr>
          <p:cNvPr id="39" name="Rectangle 48"/>
          <p:cNvSpPr>
            <a:spLocks noChangeArrowheads="1"/>
          </p:cNvSpPr>
          <p:nvPr/>
        </p:nvSpPr>
        <p:spPr bwMode="auto">
          <a:xfrm>
            <a:off x="2079755" y="1456785"/>
            <a:ext cx="1083951"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err="1"/>
              <a:t>Risikoanalyse</a:t>
            </a:r>
            <a:endParaRPr lang="en-GB" sz="1050" b="1" dirty="0"/>
          </a:p>
        </p:txBody>
      </p:sp>
      <p:sp>
        <p:nvSpPr>
          <p:cNvPr id="40" name="Rectangle 49"/>
          <p:cNvSpPr>
            <a:spLocks noChangeArrowheads="1"/>
          </p:cNvSpPr>
          <p:nvPr/>
        </p:nvSpPr>
        <p:spPr bwMode="auto">
          <a:xfrm>
            <a:off x="6529599" y="1480702"/>
            <a:ext cx="1125629"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Internal Audits</a:t>
            </a:r>
            <a:endParaRPr lang="en-GB" sz="1050" b="1" dirty="0"/>
          </a:p>
        </p:txBody>
      </p:sp>
      <p:sp>
        <p:nvSpPr>
          <p:cNvPr id="41" name="Rectangle 50"/>
          <p:cNvSpPr>
            <a:spLocks noChangeArrowheads="1"/>
          </p:cNvSpPr>
          <p:nvPr/>
        </p:nvSpPr>
        <p:spPr bwMode="auto">
          <a:xfrm>
            <a:off x="7190223" y="2191320"/>
            <a:ext cx="1172116" cy="253916"/>
          </a:xfrm>
          <a:prstGeom prst="rect">
            <a:avLst/>
          </a:prstGeom>
          <a:noFill/>
          <a:ln w="9525">
            <a:noFill/>
            <a:miter lim="800000"/>
            <a:headEnd/>
            <a:tailEnd/>
          </a:ln>
        </p:spPr>
        <p:txBody>
          <a:bodyPr wrap="none">
            <a:spAutoFit/>
          </a:bodyPr>
          <a:lstStyle/>
          <a:p>
            <a:pPr>
              <a:spcBef>
                <a:spcPct val="20000"/>
              </a:spcBef>
            </a:pPr>
            <a:r>
              <a:rPr lang="en-GB" sz="1050" b="1" dirty="0"/>
              <a:t>External Audits</a:t>
            </a:r>
          </a:p>
        </p:txBody>
      </p:sp>
      <p:sp>
        <p:nvSpPr>
          <p:cNvPr id="42" name="Rectangle 51"/>
          <p:cNvSpPr>
            <a:spLocks noChangeArrowheads="1"/>
          </p:cNvSpPr>
          <p:nvPr/>
        </p:nvSpPr>
        <p:spPr bwMode="auto">
          <a:xfrm>
            <a:off x="1120170" y="2174656"/>
            <a:ext cx="1309974"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Incident Handling</a:t>
            </a:r>
          </a:p>
        </p:txBody>
      </p:sp>
      <p:sp>
        <p:nvSpPr>
          <p:cNvPr id="43" name="Rectangle 52"/>
          <p:cNvSpPr>
            <a:spLocks noChangeArrowheads="1"/>
          </p:cNvSpPr>
          <p:nvPr/>
        </p:nvSpPr>
        <p:spPr bwMode="auto">
          <a:xfrm>
            <a:off x="700072" y="3115364"/>
            <a:ext cx="1688283" cy="253916"/>
          </a:xfrm>
          <a:prstGeom prst="rect">
            <a:avLst/>
          </a:prstGeom>
          <a:noFill/>
          <a:ln w="9525">
            <a:noFill/>
            <a:miter lim="800000"/>
            <a:headEnd/>
            <a:tailEnd/>
          </a:ln>
        </p:spPr>
        <p:txBody>
          <a:bodyPr wrap="none">
            <a:spAutoFit/>
          </a:bodyPr>
          <a:lstStyle/>
          <a:p>
            <a:pPr>
              <a:spcBef>
                <a:spcPct val="20000"/>
              </a:spcBef>
            </a:pPr>
            <a:r>
              <a:rPr lang="en-GB" sz="1050" b="1" dirty="0"/>
              <a:t>Exception Management</a:t>
            </a:r>
          </a:p>
        </p:txBody>
      </p:sp>
      <p:sp>
        <p:nvSpPr>
          <p:cNvPr id="44" name="Rectangle 53"/>
          <p:cNvSpPr>
            <a:spLocks noChangeArrowheads="1"/>
          </p:cNvSpPr>
          <p:nvPr/>
        </p:nvSpPr>
        <p:spPr bwMode="auto">
          <a:xfrm>
            <a:off x="7180701" y="3123337"/>
            <a:ext cx="1000595"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Gap Analyse</a:t>
            </a:r>
          </a:p>
        </p:txBody>
      </p:sp>
      <p:sp>
        <p:nvSpPr>
          <p:cNvPr id="45" name="Rectangle 54"/>
          <p:cNvSpPr>
            <a:spLocks noChangeArrowheads="1"/>
          </p:cNvSpPr>
          <p:nvPr/>
        </p:nvSpPr>
        <p:spPr bwMode="auto">
          <a:xfrm>
            <a:off x="1822248" y="3829194"/>
            <a:ext cx="1340432"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Self Assessments</a:t>
            </a:r>
            <a:endParaRPr lang="en-GB" sz="1050" b="1" dirty="0"/>
          </a:p>
        </p:txBody>
      </p:sp>
      <p:sp>
        <p:nvSpPr>
          <p:cNvPr id="46" name="Rectangle 55"/>
          <p:cNvSpPr>
            <a:spLocks noChangeArrowheads="1"/>
          </p:cNvSpPr>
          <p:nvPr/>
        </p:nvSpPr>
        <p:spPr bwMode="auto">
          <a:xfrm>
            <a:off x="6527218" y="3829194"/>
            <a:ext cx="2173993" cy="253916"/>
          </a:xfrm>
          <a:prstGeom prst="rect">
            <a:avLst/>
          </a:prstGeom>
          <a:noFill/>
          <a:ln w="9525">
            <a:noFill/>
            <a:miter lim="800000"/>
            <a:headEnd/>
            <a:tailEnd/>
          </a:ln>
        </p:spPr>
        <p:txBody>
          <a:bodyPr wrap="none">
            <a:spAutoFit/>
          </a:bodyPr>
          <a:lstStyle/>
          <a:p>
            <a:pPr eaLnBrk="1" hangingPunct="1">
              <a:spcBef>
                <a:spcPct val="20000"/>
              </a:spcBef>
            </a:pPr>
            <a:r>
              <a:rPr lang="en-GB" sz="1050" b="1" dirty="0"/>
              <a:t>Continuous Control Monitoring</a:t>
            </a:r>
            <a:endParaRPr lang="en-GB" sz="1050" b="1" dirty="0"/>
          </a:p>
        </p:txBody>
      </p:sp>
      <p:grpSp>
        <p:nvGrpSpPr>
          <p:cNvPr id="18" name="Gruppieren 78"/>
          <p:cNvGrpSpPr/>
          <p:nvPr/>
        </p:nvGrpSpPr>
        <p:grpSpPr>
          <a:xfrm>
            <a:off x="2398763" y="1919375"/>
            <a:ext cx="711808" cy="710618"/>
            <a:chOff x="4088773" y="1651628"/>
            <a:chExt cx="949325" cy="947737"/>
          </a:xfrm>
        </p:grpSpPr>
        <p:sp>
          <p:nvSpPr>
            <p:cNvPr id="80"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81"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82"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83" name="Picture 7"/>
            <p:cNvPicPr>
              <a:picLocks noChangeAspect="1" noChangeArrowheads="1"/>
            </p:cNvPicPr>
            <p:nvPr/>
          </p:nvPicPr>
          <p:blipFill>
            <a:blip r:embed="rId2"/>
            <a:srcRect/>
            <a:stretch>
              <a:fillRect/>
            </a:stretch>
          </p:blipFill>
          <p:spPr bwMode="gray">
            <a:xfrm>
              <a:off x="4268798" y="1671418"/>
              <a:ext cx="592629" cy="343032"/>
            </a:xfrm>
            <a:prstGeom prst="rect">
              <a:avLst/>
            </a:prstGeom>
            <a:noFill/>
            <a:ln w="9525">
              <a:noFill/>
              <a:miter lim="800000"/>
              <a:headEnd/>
              <a:tailEnd/>
            </a:ln>
          </p:spPr>
        </p:pic>
      </p:grpSp>
      <p:grpSp>
        <p:nvGrpSpPr>
          <p:cNvPr id="20" name="Gruppieren 83"/>
          <p:cNvGrpSpPr/>
          <p:nvPr/>
        </p:nvGrpSpPr>
        <p:grpSpPr>
          <a:xfrm>
            <a:off x="2374846" y="2868084"/>
            <a:ext cx="711808" cy="710618"/>
            <a:chOff x="4088773" y="1651628"/>
            <a:chExt cx="949325" cy="947737"/>
          </a:xfrm>
        </p:grpSpPr>
        <p:sp>
          <p:nvSpPr>
            <p:cNvPr id="85"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86"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87"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88" name="Picture 7"/>
            <p:cNvPicPr>
              <a:picLocks noChangeAspect="1" noChangeArrowheads="1"/>
            </p:cNvPicPr>
            <p:nvPr/>
          </p:nvPicPr>
          <p:blipFill>
            <a:blip r:embed="rId2"/>
            <a:srcRect/>
            <a:stretch>
              <a:fillRect/>
            </a:stretch>
          </p:blipFill>
          <p:spPr bwMode="gray">
            <a:xfrm>
              <a:off x="4268798" y="1671418"/>
              <a:ext cx="592629" cy="343032"/>
            </a:xfrm>
            <a:prstGeom prst="rect">
              <a:avLst/>
            </a:prstGeom>
            <a:noFill/>
            <a:ln w="9525">
              <a:noFill/>
              <a:miter lim="800000"/>
              <a:headEnd/>
              <a:tailEnd/>
            </a:ln>
          </p:spPr>
        </p:pic>
      </p:grpSp>
      <p:grpSp>
        <p:nvGrpSpPr>
          <p:cNvPr id="21" name="Gruppieren 88"/>
          <p:cNvGrpSpPr/>
          <p:nvPr/>
        </p:nvGrpSpPr>
        <p:grpSpPr>
          <a:xfrm>
            <a:off x="3068440" y="3593567"/>
            <a:ext cx="711808" cy="710618"/>
            <a:chOff x="4088773" y="1651628"/>
            <a:chExt cx="949325" cy="947737"/>
          </a:xfrm>
        </p:grpSpPr>
        <p:sp>
          <p:nvSpPr>
            <p:cNvPr id="90"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91"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92"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93" name="Picture 7"/>
            <p:cNvPicPr>
              <a:picLocks noChangeAspect="1" noChangeArrowheads="1"/>
            </p:cNvPicPr>
            <p:nvPr/>
          </p:nvPicPr>
          <p:blipFill>
            <a:blip r:embed="rId2"/>
            <a:srcRect/>
            <a:stretch>
              <a:fillRect/>
            </a:stretch>
          </p:blipFill>
          <p:spPr bwMode="gray">
            <a:xfrm>
              <a:off x="4268798" y="1671418"/>
              <a:ext cx="592629" cy="343032"/>
            </a:xfrm>
            <a:prstGeom prst="rect">
              <a:avLst/>
            </a:prstGeom>
            <a:noFill/>
            <a:ln w="9525">
              <a:noFill/>
              <a:miter lim="800000"/>
              <a:headEnd/>
              <a:tailEnd/>
            </a:ln>
          </p:spPr>
        </p:pic>
      </p:grpSp>
      <p:grpSp>
        <p:nvGrpSpPr>
          <p:cNvPr id="22" name="Gruppieren 93"/>
          <p:cNvGrpSpPr/>
          <p:nvPr/>
        </p:nvGrpSpPr>
        <p:grpSpPr>
          <a:xfrm>
            <a:off x="5810923" y="1209833"/>
            <a:ext cx="711808" cy="710618"/>
            <a:chOff x="4088773" y="1651628"/>
            <a:chExt cx="949325" cy="947737"/>
          </a:xfrm>
        </p:grpSpPr>
        <p:sp>
          <p:nvSpPr>
            <p:cNvPr id="95"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96"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97"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98" name="Picture 7"/>
            <p:cNvPicPr>
              <a:picLocks noChangeAspect="1" noChangeArrowheads="1"/>
            </p:cNvPicPr>
            <p:nvPr/>
          </p:nvPicPr>
          <p:blipFill>
            <a:blip r:embed="rId2"/>
            <a:srcRect/>
            <a:stretch>
              <a:fillRect/>
            </a:stretch>
          </p:blipFill>
          <p:spPr bwMode="gray">
            <a:xfrm>
              <a:off x="4268798" y="1671418"/>
              <a:ext cx="592629" cy="343032"/>
            </a:xfrm>
            <a:prstGeom prst="rect">
              <a:avLst/>
            </a:prstGeom>
            <a:noFill/>
            <a:ln w="9525">
              <a:noFill/>
              <a:miter lim="800000"/>
              <a:headEnd/>
              <a:tailEnd/>
            </a:ln>
          </p:spPr>
        </p:pic>
      </p:grpSp>
      <p:grpSp>
        <p:nvGrpSpPr>
          <p:cNvPr id="23" name="Gruppieren 98"/>
          <p:cNvGrpSpPr/>
          <p:nvPr/>
        </p:nvGrpSpPr>
        <p:grpSpPr>
          <a:xfrm>
            <a:off x="6464658" y="1927347"/>
            <a:ext cx="711808" cy="710618"/>
            <a:chOff x="4088773" y="1651628"/>
            <a:chExt cx="949325" cy="947737"/>
          </a:xfrm>
        </p:grpSpPr>
        <p:sp>
          <p:nvSpPr>
            <p:cNvPr id="100"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101"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102"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103" name="Picture 7"/>
            <p:cNvPicPr>
              <a:picLocks noChangeAspect="1" noChangeArrowheads="1"/>
            </p:cNvPicPr>
            <p:nvPr/>
          </p:nvPicPr>
          <p:blipFill>
            <a:blip r:embed="rId2"/>
            <a:srcRect/>
            <a:stretch>
              <a:fillRect/>
            </a:stretch>
          </p:blipFill>
          <p:spPr bwMode="gray">
            <a:xfrm>
              <a:off x="4268798" y="1671418"/>
              <a:ext cx="592629" cy="343032"/>
            </a:xfrm>
            <a:prstGeom prst="rect">
              <a:avLst/>
            </a:prstGeom>
            <a:noFill/>
            <a:ln w="9525">
              <a:noFill/>
              <a:miter lim="800000"/>
              <a:headEnd/>
              <a:tailEnd/>
            </a:ln>
          </p:spPr>
        </p:pic>
      </p:grpSp>
      <p:grpSp>
        <p:nvGrpSpPr>
          <p:cNvPr id="24" name="Gruppieren 103"/>
          <p:cNvGrpSpPr/>
          <p:nvPr/>
        </p:nvGrpSpPr>
        <p:grpSpPr>
          <a:xfrm>
            <a:off x="6472630" y="2860111"/>
            <a:ext cx="711808" cy="710618"/>
            <a:chOff x="4088773" y="1651628"/>
            <a:chExt cx="949325" cy="947737"/>
          </a:xfrm>
        </p:grpSpPr>
        <p:sp>
          <p:nvSpPr>
            <p:cNvPr id="105"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106"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107"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108" name="Picture 7"/>
            <p:cNvPicPr>
              <a:picLocks noChangeAspect="1" noChangeArrowheads="1"/>
            </p:cNvPicPr>
            <p:nvPr/>
          </p:nvPicPr>
          <p:blipFill>
            <a:blip r:embed="rId2"/>
            <a:srcRect/>
            <a:stretch>
              <a:fillRect/>
            </a:stretch>
          </p:blipFill>
          <p:spPr bwMode="gray">
            <a:xfrm>
              <a:off x="4268798" y="1671418"/>
              <a:ext cx="592629" cy="343032"/>
            </a:xfrm>
            <a:prstGeom prst="rect">
              <a:avLst/>
            </a:prstGeom>
            <a:noFill/>
            <a:ln w="9525">
              <a:noFill/>
              <a:miter lim="800000"/>
              <a:headEnd/>
              <a:tailEnd/>
            </a:ln>
          </p:spPr>
        </p:pic>
      </p:grpSp>
      <p:grpSp>
        <p:nvGrpSpPr>
          <p:cNvPr id="25" name="Gruppieren 108"/>
          <p:cNvGrpSpPr/>
          <p:nvPr/>
        </p:nvGrpSpPr>
        <p:grpSpPr>
          <a:xfrm>
            <a:off x="5802953" y="3561678"/>
            <a:ext cx="711808" cy="710618"/>
            <a:chOff x="4088773" y="1651628"/>
            <a:chExt cx="949325" cy="947737"/>
          </a:xfrm>
        </p:grpSpPr>
        <p:sp>
          <p:nvSpPr>
            <p:cNvPr id="110" name="Oval 19"/>
            <p:cNvSpPr>
              <a:spLocks noChangeArrowheads="1"/>
            </p:cNvSpPr>
            <p:nvPr/>
          </p:nvSpPr>
          <p:spPr bwMode="auto">
            <a:xfrm>
              <a:off x="4088773" y="1653215"/>
              <a:ext cx="949325" cy="946150"/>
            </a:xfrm>
            <a:prstGeom prst="ellipse">
              <a:avLst/>
            </a:prstGeom>
            <a:gradFill rotWithShape="1">
              <a:gsLst>
                <a:gs pos="0">
                  <a:srgbClr val="EFEFEF"/>
                </a:gs>
                <a:gs pos="100000">
                  <a:srgbClr val="C9C9C9"/>
                </a:gs>
              </a:gsLst>
              <a:path path="shape">
                <a:fillToRect l="50000" t="50000" r="50000" b="50000"/>
              </a:path>
            </a:gradFill>
            <a:ln w="19050">
              <a:solidFill>
                <a:srgbClr val="FFFFFF"/>
              </a:solidFill>
              <a:miter lim="800000"/>
              <a:headEnd/>
              <a:tailEnd/>
            </a:ln>
          </p:spPr>
          <p:txBody>
            <a:bodyPr/>
            <a:lstStyle/>
            <a:p>
              <a:endParaRPr lang="de-DE" sz="1050"/>
            </a:p>
          </p:txBody>
        </p:sp>
        <p:sp>
          <p:nvSpPr>
            <p:cNvPr id="111" name="Oval 5"/>
            <p:cNvSpPr>
              <a:spLocks noChangeArrowheads="1"/>
            </p:cNvSpPr>
            <p:nvPr/>
          </p:nvSpPr>
          <p:spPr bwMode="gray">
            <a:xfrm>
              <a:off x="4088773" y="1651628"/>
              <a:ext cx="949325" cy="947737"/>
            </a:xfrm>
            <a:prstGeom prst="ellipse">
              <a:avLst/>
            </a:prstGeom>
            <a:gradFill rotWithShape="1">
              <a:gsLst>
                <a:gs pos="0">
                  <a:srgbClr val="556FCF"/>
                </a:gs>
                <a:gs pos="100000">
                  <a:srgbClr val="24387F"/>
                </a:gs>
              </a:gsLst>
              <a:path path="shape">
                <a:fillToRect l="50000" t="50000" r="50000" b="50000"/>
              </a:path>
            </a:gradFill>
            <a:ln w="19050">
              <a:solidFill>
                <a:srgbClr val="FFFFFF"/>
              </a:solidFill>
              <a:round/>
              <a:headEnd/>
              <a:tailEnd/>
            </a:ln>
          </p:spPr>
          <p:txBody>
            <a:bodyPr wrap="none" lIns="67482" tIns="67482" rIns="53986" bIns="67482" anchor="ctr"/>
            <a:lstStyle/>
            <a:p>
              <a:endParaRPr lang="de-DE" sz="1050"/>
            </a:p>
          </p:txBody>
        </p:sp>
        <p:sp>
          <p:nvSpPr>
            <p:cNvPr id="112" name="Freeform 6"/>
            <p:cNvSpPr>
              <a:spLocks/>
            </p:cNvSpPr>
            <p:nvPr/>
          </p:nvSpPr>
          <p:spPr bwMode="gray">
            <a:xfrm>
              <a:off x="4101073" y="2066126"/>
              <a:ext cx="925843" cy="523344"/>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solidFill>
              <a:srgbClr val="24387F"/>
            </a:solidFill>
            <a:ln w="9525">
              <a:noFill/>
              <a:round/>
              <a:headEnd/>
              <a:tailEnd/>
            </a:ln>
          </p:spPr>
          <p:txBody>
            <a:bodyPr/>
            <a:lstStyle/>
            <a:p>
              <a:endParaRPr lang="de-DE" sz="1050"/>
            </a:p>
          </p:txBody>
        </p:sp>
        <p:pic>
          <p:nvPicPr>
            <p:cNvPr id="113" name="Picture 7"/>
            <p:cNvPicPr>
              <a:picLocks noChangeAspect="1" noChangeArrowheads="1"/>
            </p:cNvPicPr>
            <p:nvPr/>
          </p:nvPicPr>
          <p:blipFill>
            <a:blip r:embed="rId2"/>
            <a:srcRect/>
            <a:stretch>
              <a:fillRect/>
            </a:stretch>
          </p:blipFill>
          <p:spPr bwMode="gray">
            <a:xfrm>
              <a:off x="4268798" y="1671418"/>
              <a:ext cx="592629" cy="343032"/>
            </a:xfrm>
            <a:prstGeom prst="rect">
              <a:avLst/>
            </a:prstGeom>
            <a:noFill/>
            <a:ln w="9525">
              <a:noFill/>
              <a:miter lim="800000"/>
              <a:headEnd/>
              <a:tailEnd/>
            </a:ln>
          </p:spPr>
        </p:pic>
      </p:grpSp>
      <p:grpSp>
        <p:nvGrpSpPr>
          <p:cNvPr id="78" name="Gruppieren 77"/>
          <p:cNvGrpSpPr/>
          <p:nvPr/>
        </p:nvGrpSpPr>
        <p:grpSpPr>
          <a:xfrm>
            <a:off x="3739026" y="2336566"/>
            <a:ext cx="2246590" cy="864577"/>
            <a:chOff x="2240695" y="2904386"/>
            <a:chExt cx="7666701" cy="1980711"/>
          </a:xfrm>
        </p:grpSpPr>
        <p:cxnSp>
          <p:nvCxnSpPr>
            <p:cNvPr id="79" name="Gerade Verbindung 78"/>
            <p:cNvCxnSpPr/>
            <p:nvPr/>
          </p:nvCxnSpPr>
          <p:spPr bwMode="auto">
            <a:xfrm>
              <a:off x="2256161" y="4138048"/>
              <a:ext cx="6876316" cy="1"/>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4" name="Gerade Verbindung 83"/>
            <p:cNvCxnSpPr/>
            <p:nvPr/>
          </p:nvCxnSpPr>
          <p:spPr bwMode="auto">
            <a:xfrm rot="16200000" flipV="1">
              <a:off x="2136073"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9" name="Gerade Verbindung 88"/>
            <p:cNvCxnSpPr/>
            <p:nvPr/>
          </p:nvCxnSpPr>
          <p:spPr bwMode="auto">
            <a:xfrm rot="16200000" flipV="1">
              <a:off x="2594836"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4" name="Gerade Verbindung 93"/>
            <p:cNvCxnSpPr/>
            <p:nvPr/>
          </p:nvCxnSpPr>
          <p:spPr bwMode="auto">
            <a:xfrm rot="16200000" flipV="1">
              <a:off x="3053600"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9" name="Gerade Verbindung 98"/>
            <p:cNvCxnSpPr/>
            <p:nvPr/>
          </p:nvCxnSpPr>
          <p:spPr bwMode="auto">
            <a:xfrm rot="16200000" flipV="1">
              <a:off x="3512363"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4" name="Gerade Verbindung 103"/>
            <p:cNvCxnSpPr/>
            <p:nvPr/>
          </p:nvCxnSpPr>
          <p:spPr bwMode="auto">
            <a:xfrm rot="16200000" flipV="1">
              <a:off x="3971126"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9" name="Gerade Verbindung 108"/>
            <p:cNvCxnSpPr/>
            <p:nvPr/>
          </p:nvCxnSpPr>
          <p:spPr bwMode="auto">
            <a:xfrm rot="16200000" flipV="1">
              <a:off x="4429890"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4" name="Gerade Verbindung 113"/>
            <p:cNvCxnSpPr/>
            <p:nvPr/>
          </p:nvCxnSpPr>
          <p:spPr bwMode="auto">
            <a:xfrm rot="16200000" flipV="1">
              <a:off x="4888653"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5" name="Gerade Verbindung 114"/>
            <p:cNvCxnSpPr/>
            <p:nvPr/>
          </p:nvCxnSpPr>
          <p:spPr bwMode="auto">
            <a:xfrm rot="16200000" flipV="1">
              <a:off x="5347417"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6" name="Gerade Verbindung 115"/>
            <p:cNvCxnSpPr/>
            <p:nvPr/>
          </p:nvCxnSpPr>
          <p:spPr bwMode="auto">
            <a:xfrm rot="16200000" flipV="1">
              <a:off x="5806180"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7" name="Gerade Verbindung 116"/>
            <p:cNvCxnSpPr/>
            <p:nvPr/>
          </p:nvCxnSpPr>
          <p:spPr bwMode="auto">
            <a:xfrm rot="16200000" flipV="1">
              <a:off x="6264944"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8" name="Gerade Verbindung 117"/>
            <p:cNvCxnSpPr/>
            <p:nvPr/>
          </p:nvCxnSpPr>
          <p:spPr bwMode="auto">
            <a:xfrm rot="16200000" flipV="1">
              <a:off x="6723707"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9" name="Gerade Verbindung 118"/>
            <p:cNvCxnSpPr/>
            <p:nvPr/>
          </p:nvCxnSpPr>
          <p:spPr bwMode="auto">
            <a:xfrm rot="16200000" flipV="1">
              <a:off x="7182471"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0" name="Gerade Verbindung 119"/>
            <p:cNvCxnSpPr/>
            <p:nvPr/>
          </p:nvCxnSpPr>
          <p:spPr bwMode="auto">
            <a:xfrm rot="16200000" flipV="1">
              <a:off x="7641234"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1" name="Gerade Verbindung 120"/>
            <p:cNvCxnSpPr/>
            <p:nvPr/>
          </p:nvCxnSpPr>
          <p:spPr bwMode="auto">
            <a:xfrm rot="16200000" flipV="1">
              <a:off x="8099997"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2" name="Gerade Verbindung 121"/>
            <p:cNvCxnSpPr/>
            <p:nvPr/>
          </p:nvCxnSpPr>
          <p:spPr bwMode="auto">
            <a:xfrm rot="16200000" flipV="1">
              <a:off x="8558761"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3" name="Gerade Verbindung 122"/>
            <p:cNvCxnSpPr/>
            <p:nvPr/>
          </p:nvCxnSpPr>
          <p:spPr bwMode="auto">
            <a:xfrm rot="16200000" flipV="1">
              <a:off x="9017531" y="4138023"/>
              <a:ext cx="237506" cy="48"/>
            </a:xfrm>
            <a:prstGeom prst="line">
              <a:avLst/>
            </a:prstGeom>
            <a:ln>
              <a:solidFill>
                <a:schemeClr val="bg1">
                  <a:lumMod val="50000"/>
                </a:schemeClr>
              </a:solidFill>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grpSp>
          <p:nvGrpSpPr>
            <p:cNvPr id="124" name="Gruppieren 48"/>
            <p:cNvGrpSpPr/>
            <p:nvPr/>
          </p:nvGrpSpPr>
          <p:grpSpPr>
            <a:xfrm>
              <a:off x="2240695" y="2904387"/>
              <a:ext cx="5527424" cy="1147291"/>
              <a:chOff x="1680083" y="2904386"/>
              <a:chExt cx="4144489" cy="1147291"/>
            </a:xfrm>
          </p:grpSpPr>
          <p:cxnSp>
            <p:nvCxnSpPr>
              <p:cNvPr id="143" name="Gerade Verbindung 142"/>
              <p:cNvCxnSpPr/>
              <p:nvPr/>
            </p:nvCxnSpPr>
            <p:spPr bwMode="auto">
              <a:xfrm flipH="1">
                <a:off x="1680083" y="2904386"/>
                <a:ext cx="219694" cy="1123540"/>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44" name="Gerade Verbindung 143"/>
              <p:cNvCxnSpPr/>
              <p:nvPr/>
            </p:nvCxnSpPr>
            <p:spPr bwMode="auto">
              <a:xfrm>
                <a:off x="1899777" y="2904386"/>
                <a:ext cx="3924795" cy="1147291"/>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45" name="Gerade Verbindung 144"/>
              <p:cNvCxnSpPr/>
              <p:nvPr/>
            </p:nvCxnSpPr>
            <p:spPr bwMode="auto">
              <a:xfrm>
                <a:off x="1899777" y="2904386"/>
                <a:ext cx="1145969" cy="1076039"/>
              </a:xfrm>
              <a:prstGeom prst="line">
                <a:avLst/>
              </a:prstGeom>
              <a:noFill/>
              <a:ln w="6350" cap="flat" cmpd="sng" algn="ctr">
                <a:solidFill>
                  <a:schemeClr val="bg1">
                    <a:lumMod val="50000"/>
                  </a:schemeClr>
                </a:solidFill>
                <a:prstDash val="dash"/>
                <a:round/>
                <a:headEnd type="none" w="med" len="med"/>
                <a:tailEnd type="none" w="med" len="med"/>
              </a:ln>
              <a:effectLst/>
            </p:spPr>
          </p:cxnSp>
        </p:grpSp>
        <p:grpSp>
          <p:nvGrpSpPr>
            <p:cNvPr id="125" name="Gruppieren 49"/>
            <p:cNvGrpSpPr/>
            <p:nvPr/>
          </p:nvGrpSpPr>
          <p:grpSpPr>
            <a:xfrm>
              <a:off x="3143454" y="2904386"/>
              <a:ext cx="5543262" cy="1159166"/>
              <a:chOff x="2356977" y="2904386"/>
              <a:chExt cx="4156364" cy="1159166"/>
            </a:xfrm>
          </p:grpSpPr>
          <p:cxnSp>
            <p:nvCxnSpPr>
              <p:cNvPr id="140" name="Gerade Verbindung 139"/>
              <p:cNvCxnSpPr/>
              <p:nvPr/>
            </p:nvCxnSpPr>
            <p:spPr bwMode="auto">
              <a:xfrm flipH="1">
                <a:off x="2356977" y="2904386"/>
                <a:ext cx="2726269" cy="1099790"/>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41" name="Gerade Verbindung 140"/>
              <p:cNvCxnSpPr/>
              <p:nvPr/>
            </p:nvCxnSpPr>
            <p:spPr bwMode="auto">
              <a:xfrm flipH="1">
                <a:off x="4093779" y="2904386"/>
                <a:ext cx="989467" cy="1088344"/>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42" name="Gerade Verbindung 141"/>
              <p:cNvCxnSpPr/>
              <p:nvPr/>
            </p:nvCxnSpPr>
            <p:spPr bwMode="auto">
              <a:xfrm>
                <a:off x="5083246" y="2904386"/>
                <a:ext cx="1430095" cy="1159166"/>
              </a:xfrm>
              <a:prstGeom prst="line">
                <a:avLst/>
              </a:prstGeom>
              <a:noFill/>
              <a:ln w="6350" cap="flat" cmpd="sng" algn="ctr">
                <a:solidFill>
                  <a:schemeClr val="bg1">
                    <a:lumMod val="50000"/>
                  </a:schemeClr>
                </a:solidFill>
                <a:prstDash val="dash"/>
                <a:round/>
                <a:headEnd type="none" w="med" len="med"/>
                <a:tailEnd type="none" w="med" len="med"/>
              </a:ln>
              <a:effectLst/>
            </p:spPr>
          </p:cxnSp>
        </p:grpSp>
        <p:grpSp>
          <p:nvGrpSpPr>
            <p:cNvPr id="126" name="Gruppieren 50"/>
            <p:cNvGrpSpPr/>
            <p:nvPr/>
          </p:nvGrpSpPr>
          <p:grpSpPr>
            <a:xfrm>
              <a:off x="5930923" y="2904386"/>
              <a:ext cx="3976473" cy="1135416"/>
              <a:chOff x="4447034" y="2904386"/>
              <a:chExt cx="2981578" cy="1135416"/>
            </a:xfrm>
          </p:grpSpPr>
          <p:cxnSp>
            <p:nvCxnSpPr>
              <p:cNvPr id="137" name="Gerade Verbindung 136"/>
              <p:cNvCxnSpPr/>
              <p:nvPr/>
            </p:nvCxnSpPr>
            <p:spPr bwMode="auto">
              <a:xfrm flipH="1">
                <a:off x="4447034" y="2904386"/>
                <a:ext cx="2981578" cy="1099790"/>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38" name="Gerade Verbindung 137"/>
              <p:cNvCxnSpPr/>
              <p:nvPr/>
            </p:nvCxnSpPr>
            <p:spPr bwMode="auto">
              <a:xfrm flipH="1">
                <a:off x="5123928" y="2904386"/>
                <a:ext cx="2304684" cy="1123540"/>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39" name="Gerade Verbindung 138"/>
              <p:cNvCxnSpPr/>
              <p:nvPr/>
            </p:nvCxnSpPr>
            <p:spPr bwMode="auto">
              <a:xfrm flipH="1">
                <a:off x="6168956" y="2904386"/>
                <a:ext cx="1259656" cy="1135416"/>
              </a:xfrm>
              <a:prstGeom prst="line">
                <a:avLst/>
              </a:prstGeom>
              <a:noFill/>
              <a:ln w="6350" cap="flat" cmpd="sng" algn="ctr">
                <a:solidFill>
                  <a:schemeClr val="bg1">
                    <a:lumMod val="50000"/>
                  </a:schemeClr>
                </a:solidFill>
                <a:prstDash val="dash"/>
                <a:round/>
                <a:headEnd type="none" w="med" len="med"/>
                <a:tailEnd type="none" w="med" len="med"/>
              </a:ln>
              <a:effectLst/>
            </p:spPr>
          </p:cxnSp>
        </p:grpSp>
        <p:grpSp>
          <p:nvGrpSpPr>
            <p:cNvPr id="127" name="Gruppieren 51"/>
            <p:cNvGrpSpPr/>
            <p:nvPr/>
          </p:nvGrpSpPr>
          <p:grpSpPr>
            <a:xfrm>
              <a:off x="2256533" y="4229808"/>
              <a:ext cx="6414345" cy="655289"/>
              <a:chOff x="1691959" y="4229807"/>
              <a:chExt cx="4809506" cy="655289"/>
            </a:xfrm>
          </p:grpSpPr>
          <p:cxnSp>
            <p:nvCxnSpPr>
              <p:cNvPr id="128" name="Gerade Verbindung 127"/>
              <p:cNvCxnSpPr/>
              <p:nvPr/>
            </p:nvCxnSpPr>
            <p:spPr bwMode="auto">
              <a:xfrm flipH="1" flipV="1">
                <a:off x="1691959" y="4253557"/>
                <a:ext cx="2748852" cy="631539"/>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29" name="Gerade Verbindung 128"/>
              <p:cNvCxnSpPr/>
              <p:nvPr/>
            </p:nvCxnSpPr>
            <p:spPr bwMode="auto">
              <a:xfrm flipV="1">
                <a:off x="4440811" y="4229807"/>
                <a:ext cx="694992" cy="655289"/>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30" name="Gerade Verbindung 129"/>
              <p:cNvCxnSpPr/>
              <p:nvPr/>
            </p:nvCxnSpPr>
            <p:spPr bwMode="auto">
              <a:xfrm flipV="1">
                <a:off x="4440811" y="4229807"/>
                <a:ext cx="2060654" cy="655289"/>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31" name="Gerade Verbindung 130"/>
              <p:cNvCxnSpPr/>
              <p:nvPr/>
            </p:nvCxnSpPr>
            <p:spPr bwMode="auto">
              <a:xfrm flipH="1" flipV="1">
                <a:off x="2380729" y="4229807"/>
                <a:ext cx="2060082" cy="655289"/>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32" name="Gerade Verbindung 131"/>
              <p:cNvCxnSpPr/>
              <p:nvPr/>
            </p:nvCxnSpPr>
            <p:spPr bwMode="auto">
              <a:xfrm flipH="1" flipV="1">
                <a:off x="3069496" y="4265433"/>
                <a:ext cx="1371315" cy="619663"/>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33" name="Gerade Verbindung 132"/>
              <p:cNvCxnSpPr/>
              <p:nvPr/>
            </p:nvCxnSpPr>
            <p:spPr bwMode="auto">
              <a:xfrm flipH="1" flipV="1">
                <a:off x="4102650" y="4241682"/>
                <a:ext cx="338161" cy="643414"/>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34" name="Gerade Verbindung 133"/>
              <p:cNvCxnSpPr/>
              <p:nvPr/>
            </p:nvCxnSpPr>
            <p:spPr bwMode="auto">
              <a:xfrm flipV="1">
                <a:off x="4440811" y="4265433"/>
                <a:ext cx="6223" cy="619663"/>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35" name="Gerade Verbindung 134"/>
              <p:cNvCxnSpPr/>
              <p:nvPr/>
            </p:nvCxnSpPr>
            <p:spPr bwMode="auto">
              <a:xfrm flipV="1">
                <a:off x="4440811" y="4241682"/>
                <a:ext cx="1383761" cy="643414"/>
              </a:xfrm>
              <a:prstGeom prst="line">
                <a:avLst/>
              </a:prstGeom>
              <a:noFill/>
              <a:ln w="6350" cap="flat" cmpd="sng" algn="ctr">
                <a:solidFill>
                  <a:schemeClr val="bg1">
                    <a:lumMod val="50000"/>
                  </a:schemeClr>
                </a:solidFill>
                <a:prstDash val="dash"/>
                <a:round/>
                <a:headEnd type="none" w="med" len="med"/>
                <a:tailEnd type="none" w="med" len="med"/>
              </a:ln>
              <a:effectLst/>
            </p:spPr>
          </p:cxnSp>
          <p:cxnSp>
            <p:nvCxnSpPr>
              <p:cNvPr id="136" name="Gerade Verbindung 135"/>
              <p:cNvCxnSpPr/>
              <p:nvPr/>
            </p:nvCxnSpPr>
            <p:spPr bwMode="auto">
              <a:xfrm flipV="1">
                <a:off x="4440811" y="4229807"/>
                <a:ext cx="1728145" cy="655289"/>
              </a:xfrm>
              <a:prstGeom prst="line">
                <a:avLst/>
              </a:prstGeom>
              <a:noFill/>
              <a:ln w="6350" cap="flat" cmpd="sng" algn="ctr">
                <a:solidFill>
                  <a:schemeClr val="bg1">
                    <a:lumMod val="50000"/>
                  </a:schemeClr>
                </a:solidFill>
                <a:prstDash val="dash"/>
                <a:round/>
                <a:headEnd type="none" w="med" len="med"/>
                <a:tailEnd type="none" w="med" len="med"/>
              </a:ln>
              <a:effectLst/>
            </p:spPr>
          </p:cxnSp>
        </p:grpSp>
      </p:grpSp>
    </p:spTree>
    <p:extLst>
      <p:ext uri="{BB962C8B-B14F-4D97-AF65-F5344CB8AC3E}">
        <p14:creationId xmlns:p14="http://schemas.microsoft.com/office/powerpoint/2010/main" val="2693712646"/>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pPr>
              <a:defRPr/>
            </a:pPr>
            <a:fld id="{54D78631-0D2C-4FDA-852F-1061D85DE55B}" type="slidenum">
              <a:rPr lang="en-GB" smtClean="0"/>
              <a:pPr>
                <a:defRPr/>
              </a:pPr>
              <a:t>124</a:t>
            </a:fld>
            <a:endParaRPr lang="en-GB"/>
          </a:p>
        </p:txBody>
      </p:sp>
      <p:sp>
        <p:nvSpPr>
          <p:cNvPr id="3" name="Titel 2"/>
          <p:cNvSpPr>
            <a:spLocks noGrp="1"/>
          </p:cNvSpPr>
          <p:nvPr>
            <p:ph type="title"/>
          </p:nvPr>
        </p:nvSpPr>
        <p:spPr>
          <a:xfrm>
            <a:off x="1" y="72838"/>
            <a:ext cx="7095385" cy="809414"/>
          </a:xfrm>
        </p:spPr>
        <p:txBody>
          <a:bodyPr>
            <a:normAutofit fontScale="90000"/>
          </a:bodyPr>
          <a:lstStyle/>
          <a:p>
            <a:r>
              <a:rPr lang="de-DE" dirty="0" smtClean="0"/>
              <a:t>Vor dem Hintergrund vollständiger Management Prozesse lassen sich </a:t>
            </a:r>
            <a:r>
              <a:rPr lang="de-DE" dirty="0" err="1" smtClean="0"/>
              <a:t>Health</a:t>
            </a:r>
            <a:r>
              <a:rPr lang="de-DE" dirty="0" smtClean="0"/>
              <a:t> Checks auswerten</a:t>
            </a:r>
            <a:endParaRPr lang="de-DE" dirty="0"/>
          </a:p>
        </p:txBody>
      </p:sp>
      <p:graphicFrame>
        <p:nvGraphicFramePr>
          <p:cNvPr id="309" name="Chart 2"/>
          <p:cNvGraphicFramePr>
            <a:graphicFrameLocks/>
          </p:cNvGraphicFramePr>
          <p:nvPr/>
        </p:nvGraphicFramePr>
        <p:xfrm>
          <a:off x="129080" y="1032195"/>
          <a:ext cx="2428243" cy="33923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83" name="Chart 1"/>
          <p:cNvGraphicFramePr>
            <a:graphicFrameLocks/>
          </p:cNvGraphicFramePr>
          <p:nvPr/>
        </p:nvGraphicFramePr>
        <p:xfrm>
          <a:off x="3124772" y="1035765"/>
          <a:ext cx="5892059" cy="3385256"/>
        </p:xfrm>
        <a:graphic>
          <a:graphicData uri="http://schemas.openxmlformats.org/drawingml/2006/chart">
            <c:chart xmlns:c="http://schemas.openxmlformats.org/drawingml/2006/chart" xmlns:r="http://schemas.openxmlformats.org/officeDocument/2006/relationships" r:id="rId3"/>
          </a:graphicData>
        </a:graphic>
      </p:graphicFrame>
      <p:sp>
        <p:nvSpPr>
          <p:cNvPr id="384" name="Textplatzhalter 4"/>
          <p:cNvSpPr txBox="1">
            <a:spLocks/>
          </p:cNvSpPr>
          <p:nvPr/>
        </p:nvSpPr>
        <p:spPr>
          <a:xfrm>
            <a:off x="356841" y="4415135"/>
            <a:ext cx="8270875" cy="445178"/>
          </a:xfrm>
          <a:prstGeom prst="rect">
            <a:avLst/>
          </a:prstGeom>
        </p:spPr>
        <p:txBody>
          <a:bodyPr/>
          <a:lstStyle/>
          <a:p>
            <a:pPr defTabSz="685617">
              <a:spcBef>
                <a:spcPct val="20000"/>
              </a:spcBef>
              <a:buClr>
                <a:srgbClr val="00A3DC"/>
              </a:buClr>
              <a:defRPr/>
            </a:pPr>
            <a:r>
              <a:rPr lang="de-DE" sz="1500" i="1" dirty="0">
                <a:solidFill>
                  <a:srgbClr val="000000"/>
                </a:solidFill>
              </a:rPr>
              <a:t>Beispiel: Mischkonzern (u.a. Zulieferer) mit ca. 35 000 MA</a:t>
            </a:r>
            <a:endParaRPr lang="de-DE" sz="1500" i="1" dirty="0">
              <a:solidFill>
                <a:srgbClr val="000000"/>
              </a:solidFill>
            </a:endParaRPr>
          </a:p>
        </p:txBody>
      </p:sp>
    </p:spTree>
    <p:extLst>
      <p:ext uri="{BB962C8B-B14F-4D97-AF65-F5344CB8AC3E}">
        <p14:creationId xmlns:p14="http://schemas.microsoft.com/office/powerpoint/2010/main" val="1977909463"/>
      </p:ext>
    </p:extLst>
  </p:cSld>
  <p:clrMapOvr>
    <a:masterClrMapping/>
  </p:clrMapOvr>
  <p:transition spd="med">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pPr>
              <a:defRPr/>
            </a:pPr>
            <a:fld id="{54D78631-0D2C-4FDA-852F-1061D85DE55B}" type="slidenum">
              <a:rPr lang="en-GB" smtClean="0"/>
              <a:pPr>
                <a:defRPr/>
              </a:pPr>
              <a:t>125</a:t>
            </a:fld>
            <a:endParaRPr lang="en-GB"/>
          </a:p>
        </p:txBody>
      </p:sp>
      <p:sp>
        <p:nvSpPr>
          <p:cNvPr id="3" name="Titel 2"/>
          <p:cNvSpPr>
            <a:spLocks noGrp="1"/>
          </p:cNvSpPr>
          <p:nvPr>
            <p:ph type="title"/>
          </p:nvPr>
        </p:nvSpPr>
        <p:spPr>
          <a:xfrm>
            <a:off x="1" y="72838"/>
            <a:ext cx="6146676" cy="809414"/>
          </a:xfrm>
        </p:spPr>
        <p:txBody>
          <a:bodyPr>
            <a:normAutofit fontScale="90000"/>
          </a:bodyPr>
          <a:lstStyle/>
          <a:p>
            <a:r>
              <a:rPr lang="de-DE" dirty="0" smtClean="0"/>
              <a:t>Ein weiteres Beispiel für den Compliance Status im Infrastruktur Bereich einer Bank</a:t>
            </a:r>
            <a:endParaRPr lang="de-DE" dirty="0"/>
          </a:p>
        </p:txBody>
      </p:sp>
      <p:pic>
        <p:nvPicPr>
          <p:cNvPr id="2050" name="Picture 2"/>
          <p:cNvPicPr>
            <a:picLocks noChangeAspect="1" noChangeArrowheads="1"/>
          </p:cNvPicPr>
          <p:nvPr/>
        </p:nvPicPr>
        <p:blipFill>
          <a:blip r:embed="rId2"/>
          <a:srcRect/>
          <a:stretch>
            <a:fillRect/>
          </a:stretch>
        </p:blipFill>
        <p:spPr bwMode="auto">
          <a:xfrm>
            <a:off x="1740739" y="918818"/>
            <a:ext cx="5534965" cy="3656648"/>
          </a:xfrm>
          <a:prstGeom prst="rect">
            <a:avLst/>
          </a:prstGeom>
          <a:noFill/>
          <a:ln w="9525">
            <a:noFill/>
            <a:miter lim="800000"/>
            <a:headEnd/>
            <a:tailEnd/>
          </a:ln>
        </p:spPr>
      </p:pic>
      <p:sp>
        <p:nvSpPr>
          <p:cNvPr id="17" name="Textplatzhalter 4"/>
          <p:cNvSpPr txBox="1">
            <a:spLocks/>
          </p:cNvSpPr>
          <p:nvPr/>
        </p:nvSpPr>
        <p:spPr>
          <a:xfrm>
            <a:off x="356841" y="4415135"/>
            <a:ext cx="8270875" cy="445178"/>
          </a:xfrm>
          <a:prstGeom prst="rect">
            <a:avLst/>
          </a:prstGeom>
        </p:spPr>
        <p:txBody>
          <a:bodyPr/>
          <a:lstStyle/>
          <a:p>
            <a:pPr defTabSz="685617">
              <a:spcBef>
                <a:spcPct val="20000"/>
              </a:spcBef>
              <a:buClr>
                <a:srgbClr val="00A3DC"/>
              </a:buClr>
              <a:defRPr/>
            </a:pPr>
            <a:r>
              <a:rPr lang="de-DE" sz="1500" i="1" dirty="0">
                <a:solidFill>
                  <a:srgbClr val="000000"/>
                </a:solidFill>
              </a:rPr>
              <a:t>Beispiel: internationale Großbank</a:t>
            </a:r>
            <a:endParaRPr lang="de-DE" sz="1500" i="1" dirty="0">
              <a:solidFill>
                <a:srgbClr val="000000"/>
              </a:solidFill>
            </a:endParaRPr>
          </a:p>
        </p:txBody>
      </p:sp>
    </p:spTree>
    <p:extLst>
      <p:ext uri="{BB962C8B-B14F-4D97-AF65-F5344CB8AC3E}">
        <p14:creationId xmlns:p14="http://schemas.microsoft.com/office/powerpoint/2010/main" val="2205820617"/>
      </p:ext>
    </p:extLst>
  </p:cSld>
  <p:clrMapOvr>
    <a:masterClrMapping/>
  </p:clrMapOvr>
  <p:transition spd="med">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4294967295"/>
          </p:nvPr>
        </p:nvSpPr>
        <p:spPr>
          <a:xfrm>
            <a:off x="6328199" y="2247355"/>
            <a:ext cx="2602624" cy="377594"/>
          </a:xfrm>
          <a:prstGeom prst="rect">
            <a:avLst/>
          </a:prstGeom>
        </p:spPr>
        <p:txBody>
          <a:bodyPr/>
          <a:lstStyle/>
          <a:p>
            <a:r>
              <a:rPr lang="de-DE" dirty="0" smtClean="0"/>
              <a:t>Management System</a:t>
            </a:r>
            <a:endParaRPr lang="de-DE" dirty="0"/>
          </a:p>
        </p:txBody>
      </p:sp>
      <p:sp>
        <p:nvSpPr>
          <p:cNvPr id="3" name="Foliennummernplatzhalter 2"/>
          <p:cNvSpPr>
            <a:spLocks noGrp="1"/>
          </p:cNvSpPr>
          <p:nvPr>
            <p:ph type="sldNum" sz="quarter" idx="10"/>
          </p:nvPr>
        </p:nvSpPr>
        <p:spPr/>
        <p:txBody>
          <a:bodyPr/>
          <a:lstStyle/>
          <a:p>
            <a:pPr>
              <a:defRPr/>
            </a:pPr>
            <a:fld id="{70407D4A-E512-419B-AA98-7EFEC97A1B71}" type="slidenum">
              <a:rPr lang="en-GB" smtClean="0"/>
              <a:pPr>
                <a:defRPr/>
              </a:pPr>
              <a:t>126</a:t>
            </a:fld>
            <a:endParaRPr lang="en-GB"/>
          </a:p>
        </p:txBody>
      </p:sp>
    </p:spTree>
    <p:extLst>
      <p:ext uri="{BB962C8B-B14F-4D97-AF65-F5344CB8AC3E}">
        <p14:creationId xmlns:p14="http://schemas.microsoft.com/office/powerpoint/2010/main" val="16371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bwMode="auto">
          <a:xfrm>
            <a:off x="583175" y="1701842"/>
            <a:ext cx="3331028" cy="315875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endParaRPr lang="en-US" sz="900" dirty="0" err="1">
              <a:solidFill>
                <a:schemeClr val="tx1"/>
              </a:solidFill>
              <a:latin typeface="Arial" charset="0"/>
            </a:endParaRPr>
          </a:p>
        </p:txBody>
      </p:sp>
      <p:sp>
        <p:nvSpPr>
          <p:cNvPr id="41" name="Rechteck 40"/>
          <p:cNvSpPr/>
          <p:nvPr/>
        </p:nvSpPr>
        <p:spPr bwMode="auto">
          <a:xfrm>
            <a:off x="708756" y="1800417"/>
            <a:ext cx="3080657" cy="510846"/>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r>
              <a:rPr lang="de-DE" sz="1200" dirty="0" err="1">
                <a:solidFill>
                  <a:schemeClr val="bg1"/>
                </a:solidFill>
                <a:latin typeface="Arial" charset="0"/>
              </a:rPr>
              <a:t>Policy</a:t>
            </a:r>
            <a:endParaRPr lang="en-US" sz="1200" dirty="0" err="1">
              <a:solidFill>
                <a:schemeClr val="bg1"/>
              </a:solidFill>
              <a:latin typeface="Arial" charset="0"/>
            </a:endParaRPr>
          </a:p>
        </p:txBody>
      </p:sp>
      <p:sp>
        <p:nvSpPr>
          <p:cNvPr id="42" name="Rechteck 41"/>
          <p:cNvSpPr/>
          <p:nvPr/>
        </p:nvSpPr>
        <p:spPr bwMode="auto">
          <a:xfrm>
            <a:off x="708756" y="4251176"/>
            <a:ext cx="3080657" cy="510846"/>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r>
              <a:rPr lang="de-DE" sz="1200" dirty="0">
                <a:solidFill>
                  <a:schemeClr val="bg1"/>
                </a:solidFill>
                <a:latin typeface="Arial" charset="0"/>
              </a:rPr>
              <a:t>Aufzeichnungen</a:t>
            </a:r>
            <a:endParaRPr lang="en-US" sz="1200" dirty="0" err="1">
              <a:solidFill>
                <a:schemeClr val="bg1"/>
              </a:solidFill>
              <a:latin typeface="Arial" charset="0"/>
            </a:endParaRPr>
          </a:p>
        </p:txBody>
      </p:sp>
      <p:sp>
        <p:nvSpPr>
          <p:cNvPr id="52" name="Rechteck 51"/>
          <p:cNvSpPr/>
          <p:nvPr/>
        </p:nvSpPr>
        <p:spPr bwMode="auto">
          <a:xfrm>
            <a:off x="708756" y="2413107"/>
            <a:ext cx="3080657" cy="510846"/>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a:spcBef>
                <a:spcPct val="50000"/>
              </a:spcBef>
              <a:buClr>
                <a:schemeClr val="tx2"/>
              </a:buClr>
            </a:pPr>
            <a:r>
              <a:rPr lang="de-DE" sz="1200" dirty="0">
                <a:solidFill>
                  <a:schemeClr val="bg1"/>
                </a:solidFill>
                <a:latin typeface="Arial" charset="0"/>
              </a:rPr>
              <a:t>Management Verfahren</a:t>
            </a:r>
            <a:endParaRPr lang="en-US" sz="1200" dirty="0" err="1">
              <a:solidFill>
                <a:schemeClr val="bg1"/>
              </a:solidFill>
              <a:latin typeface="Arial" charset="0"/>
            </a:endParaRPr>
          </a:p>
        </p:txBody>
      </p:sp>
      <p:sp>
        <p:nvSpPr>
          <p:cNvPr id="49" name="Rechteck 48"/>
          <p:cNvSpPr/>
          <p:nvPr/>
        </p:nvSpPr>
        <p:spPr bwMode="auto">
          <a:xfrm>
            <a:off x="708756" y="3012684"/>
            <a:ext cx="3080657" cy="510846"/>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a:spcBef>
                <a:spcPct val="50000"/>
              </a:spcBef>
              <a:buClr>
                <a:schemeClr val="tx2"/>
              </a:buClr>
            </a:pPr>
            <a:r>
              <a:rPr lang="de-DE" sz="1200" dirty="0">
                <a:solidFill>
                  <a:schemeClr val="bg1"/>
                </a:solidFill>
                <a:latin typeface="Arial" charset="0"/>
              </a:rPr>
              <a:t>Prozessregulierungen</a:t>
            </a:r>
            <a:endParaRPr lang="en-US" sz="1200" dirty="0" err="1">
              <a:solidFill>
                <a:schemeClr val="bg1"/>
              </a:solidFill>
              <a:latin typeface="Arial" charset="0"/>
            </a:endParaRPr>
          </a:p>
        </p:txBody>
      </p:sp>
      <p:sp>
        <p:nvSpPr>
          <p:cNvPr id="46" name="Rechteck 45"/>
          <p:cNvSpPr/>
          <p:nvPr/>
        </p:nvSpPr>
        <p:spPr bwMode="auto">
          <a:xfrm>
            <a:off x="708756" y="3628916"/>
            <a:ext cx="3080657" cy="510846"/>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a:spcBef>
                <a:spcPct val="50000"/>
              </a:spcBef>
              <a:buClr>
                <a:schemeClr val="tx2"/>
              </a:buClr>
            </a:pPr>
            <a:r>
              <a:rPr lang="de-DE" sz="1200" dirty="0">
                <a:solidFill>
                  <a:schemeClr val="bg1"/>
                </a:solidFill>
                <a:latin typeface="Arial" charset="0"/>
              </a:rPr>
              <a:t>Dokumentation</a:t>
            </a:r>
            <a:endParaRPr lang="en-US" sz="1200" dirty="0" err="1">
              <a:solidFill>
                <a:schemeClr val="bg1"/>
              </a:solidFill>
              <a:latin typeface="Arial" charset="0"/>
            </a:endParaRPr>
          </a:p>
        </p:txBody>
      </p:sp>
      <p:sp>
        <p:nvSpPr>
          <p:cNvPr id="2" name="Textplatzhalter 1"/>
          <p:cNvSpPr>
            <a:spLocks noGrp="1"/>
          </p:cNvSpPr>
          <p:nvPr>
            <p:ph type="body" idx="1"/>
          </p:nvPr>
        </p:nvSpPr>
        <p:spPr>
          <a:xfrm>
            <a:off x="228594" y="1151704"/>
            <a:ext cx="4040188" cy="479697"/>
          </a:xfrm>
        </p:spPr>
        <p:txBody>
          <a:bodyPr anchor="ctr"/>
          <a:lstStyle/>
          <a:p>
            <a:pPr algn="ctr"/>
            <a:r>
              <a:rPr lang="de-DE" sz="1200" b="0" dirty="0"/>
              <a:t>Dokumente eines Management Systems</a:t>
            </a:r>
            <a:endParaRPr lang="en-US" sz="1200" b="0" dirty="0"/>
          </a:p>
        </p:txBody>
      </p:sp>
      <p:sp>
        <p:nvSpPr>
          <p:cNvPr id="4" name="Textplatzhalter 3"/>
          <p:cNvSpPr>
            <a:spLocks noGrp="1"/>
          </p:cNvSpPr>
          <p:nvPr>
            <p:ph type="body" sz="quarter" idx="3"/>
          </p:nvPr>
        </p:nvSpPr>
        <p:spPr>
          <a:xfrm>
            <a:off x="4747700" y="1151704"/>
            <a:ext cx="4041775" cy="479697"/>
          </a:xfrm>
        </p:spPr>
        <p:txBody>
          <a:bodyPr anchor="ctr"/>
          <a:lstStyle/>
          <a:p>
            <a:pPr algn="ctr"/>
            <a:r>
              <a:rPr lang="de-DE" sz="1200" b="0" dirty="0"/>
              <a:t>Anforderungen aus ISO 27001</a:t>
            </a:r>
            <a:endParaRPr lang="en-US" sz="1200" b="0" dirty="0"/>
          </a:p>
        </p:txBody>
      </p:sp>
      <p:sp>
        <p:nvSpPr>
          <p:cNvPr id="6" name="Titel 5"/>
          <p:cNvSpPr>
            <a:spLocks noGrp="1"/>
          </p:cNvSpPr>
          <p:nvPr>
            <p:ph type="title"/>
          </p:nvPr>
        </p:nvSpPr>
        <p:spPr/>
        <p:txBody>
          <a:bodyPr/>
          <a:lstStyle/>
          <a:p>
            <a:r>
              <a:rPr lang="de-DE" dirty="0" smtClean="0"/>
              <a:t>Ein Managementsystem muss beschrieben werden</a:t>
            </a:r>
            <a:endParaRPr lang="en-US" dirty="0"/>
          </a:p>
        </p:txBody>
      </p:sp>
      <p:sp>
        <p:nvSpPr>
          <p:cNvPr id="7" name="Foliennummernplatzhalter 6"/>
          <p:cNvSpPr>
            <a:spLocks noGrp="1"/>
          </p:cNvSpPr>
          <p:nvPr>
            <p:ph type="sldNum" sz="quarter" idx="10"/>
          </p:nvPr>
        </p:nvSpPr>
        <p:spPr/>
        <p:txBody>
          <a:bodyPr/>
          <a:lstStyle/>
          <a:p>
            <a:pPr>
              <a:defRPr/>
            </a:pPr>
            <a:fld id="{D1C71F28-2CA4-4AAA-B8EC-AD7CAF94C978}" type="slidenum">
              <a:rPr lang="en-US" smtClean="0"/>
              <a:pPr>
                <a:defRPr/>
              </a:pPr>
              <a:t>127</a:t>
            </a:fld>
            <a:endParaRPr lang="en-US" dirty="0"/>
          </a:p>
        </p:txBody>
      </p:sp>
      <p:grpSp>
        <p:nvGrpSpPr>
          <p:cNvPr id="3" name="Gruppieren 55"/>
          <p:cNvGrpSpPr/>
          <p:nvPr/>
        </p:nvGrpSpPr>
        <p:grpSpPr>
          <a:xfrm>
            <a:off x="5103073" y="1701842"/>
            <a:ext cx="3331028" cy="3158756"/>
            <a:chOff x="5144289" y="2286000"/>
            <a:chExt cx="3331028" cy="4212771"/>
          </a:xfrm>
          <a:effectLst>
            <a:outerShdw blurRad="76200" dir="18900000" sy="23000" kx="-1200000" algn="bl" rotWithShape="0">
              <a:prstClr val="black">
                <a:alpha val="20000"/>
              </a:prstClr>
            </a:outerShdw>
          </a:effectLst>
        </p:grpSpPr>
        <p:sp>
          <p:nvSpPr>
            <p:cNvPr id="23" name="Rechteck 22"/>
            <p:cNvSpPr/>
            <p:nvPr/>
          </p:nvSpPr>
          <p:spPr bwMode="auto">
            <a:xfrm>
              <a:off x="5144289" y="2286000"/>
              <a:ext cx="3331028" cy="421277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endParaRPr lang="en-US" sz="900" dirty="0" err="1">
                <a:solidFill>
                  <a:schemeClr val="tx1"/>
                </a:solidFill>
                <a:latin typeface="Arial" charset="0"/>
              </a:endParaRPr>
            </a:p>
          </p:txBody>
        </p:sp>
        <p:grpSp>
          <p:nvGrpSpPr>
            <p:cNvPr id="5" name="Gruppieren 37"/>
            <p:cNvGrpSpPr/>
            <p:nvPr/>
          </p:nvGrpSpPr>
          <p:grpSpPr>
            <a:xfrm>
              <a:off x="5269079" y="2417468"/>
              <a:ext cx="3081448" cy="3949835"/>
              <a:chOff x="5268684" y="2474848"/>
              <a:chExt cx="3081448" cy="3949835"/>
            </a:xfrm>
          </p:grpSpPr>
          <p:sp>
            <p:nvSpPr>
              <p:cNvPr id="24" name="Rechteck 23"/>
              <p:cNvSpPr/>
              <p:nvPr/>
            </p:nvSpPr>
            <p:spPr bwMode="auto">
              <a:xfrm>
                <a:off x="5269475" y="2474848"/>
                <a:ext cx="3080657" cy="68130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r>
                  <a:rPr lang="de-DE" sz="1200" dirty="0">
                    <a:solidFill>
                      <a:schemeClr val="bg1"/>
                    </a:solidFill>
                    <a:latin typeface="Arial" charset="0"/>
                  </a:rPr>
                  <a:t>Information Security </a:t>
                </a:r>
                <a:r>
                  <a:rPr lang="de-DE" sz="1200" dirty="0" err="1">
                    <a:solidFill>
                      <a:schemeClr val="bg1"/>
                    </a:solidFill>
                    <a:latin typeface="Arial" charset="0"/>
                  </a:rPr>
                  <a:t>Policy</a:t>
                </a:r>
                <a:endParaRPr lang="en-US" sz="1200" dirty="0" err="1">
                  <a:solidFill>
                    <a:schemeClr val="bg1"/>
                  </a:solidFill>
                  <a:latin typeface="Arial" charset="0"/>
                </a:endParaRPr>
              </a:p>
            </p:txBody>
          </p:sp>
          <p:sp>
            <p:nvSpPr>
              <p:cNvPr id="27" name="Rechteck 26"/>
              <p:cNvSpPr/>
              <p:nvPr/>
            </p:nvSpPr>
            <p:spPr bwMode="auto">
              <a:xfrm>
                <a:off x="5269475" y="5743378"/>
                <a:ext cx="3080657" cy="68130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r>
                  <a:rPr lang="de-DE" sz="1200" dirty="0">
                    <a:solidFill>
                      <a:schemeClr val="bg1"/>
                    </a:solidFill>
                    <a:latin typeface="Arial" charset="0"/>
                  </a:rPr>
                  <a:t>Aufzeichnungen</a:t>
                </a:r>
                <a:endParaRPr lang="en-US" sz="1200" dirty="0" err="1">
                  <a:solidFill>
                    <a:schemeClr val="bg1"/>
                  </a:solidFill>
                  <a:latin typeface="Arial" charset="0"/>
                </a:endParaRPr>
              </a:p>
            </p:txBody>
          </p:sp>
          <p:grpSp>
            <p:nvGrpSpPr>
              <p:cNvPr id="8" name="Gruppieren 34"/>
              <p:cNvGrpSpPr/>
              <p:nvPr/>
            </p:nvGrpSpPr>
            <p:grpSpPr>
              <a:xfrm>
                <a:off x="5268684" y="3291980"/>
                <a:ext cx="3081448" cy="694771"/>
                <a:chOff x="5268684" y="3291980"/>
                <a:chExt cx="3081448" cy="694771"/>
              </a:xfrm>
            </p:grpSpPr>
            <p:sp>
              <p:nvSpPr>
                <p:cNvPr id="25" name="Rechteck 24"/>
                <p:cNvSpPr/>
                <p:nvPr/>
              </p:nvSpPr>
              <p:spPr bwMode="auto">
                <a:xfrm>
                  <a:off x="5269475" y="3291980"/>
                  <a:ext cx="3080657" cy="68130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endParaRPr lang="en-US" sz="900" dirty="0" err="1">
                    <a:solidFill>
                      <a:schemeClr val="bg1"/>
                    </a:solidFill>
                    <a:latin typeface="Arial" charset="0"/>
                  </a:endParaRPr>
                </a:p>
              </p:txBody>
            </p:sp>
            <p:sp>
              <p:nvSpPr>
                <p:cNvPr id="29" name="Textfeld 28"/>
                <p:cNvSpPr txBox="1"/>
                <p:nvPr/>
              </p:nvSpPr>
              <p:spPr>
                <a:xfrm>
                  <a:off x="5268684" y="3309467"/>
                  <a:ext cx="1654629" cy="677284"/>
                </a:xfrm>
                <a:prstGeom prst="rect">
                  <a:avLst/>
                </a:prstGeom>
                <a:noFill/>
              </p:spPr>
              <p:txBody>
                <a:bodyPr wrap="square" rtlCol="0">
                  <a:spAutoFit/>
                </a:bodyPr>
                <a:lstStyle/>
                <a:p>
                  <a:r>
                    <a:rPr lang="de-DE" sz="900" dirty="0">
                      <a:solidFill>
                        <a:schemeClr val="bg1"/>
                      </a:solidFill>
                    </a:rPr>
                    <a:t>Risikoanalyse</a:t>
                  </a:r>
                </a:p>
                <a:p>
                  <a:r>
                    <a:rPr lang="de-DE" sz="900" dirty="0">
                      <a:solidFill>
                        <a:schemeClr val="bg1"/>
                      </a:solidFill>
                    </a:rPr>
                    <a:t>Interne Audits</a:t>
                  </a:r>
                </a:p>
                <a:p>
                  <a:r>
                    <a:rPr lang="de-DE" sz="900" dirty="0">
                      <a:solidFill>
                        <a:schemeClr val="bg1"/>
                      </a:solidFill>
                    </a:rPr>
                    <a:t>Management Review</a:t>
                  </a:r>
                  <a:endParaRPr lang="en-US" sz="900" dirty="0">
                    <a:solidFill>
                      <a:schemeClr val="bg1"/>
                    </a:solidFill>
                  </a:endParaRPr>
                </a:p>
              </p:txBody>
            </p:sp>
            <p:sp>
              <p:nvSpPr>
                <p:cNvPr id="30" name="Textfeld 29"/>
                <p:cNvSpPr txBox="1"/>
                <p:nvPr/>
              </p:nvSpPr>
              <p:spPr>
                <a:xfrm>
                  <a:off x="6977743" y="3309467"/>
                  <a:ext cx="1328056" cy="677284"/>
                </a:xfrm>
                <a:prstGeom prst="rect">
                  <a:avLst/>
                </a:prstGeom>
                <a:noFill/>
              </p:spPr>
              <p:txBody>
                <a:bodyPr wrap="square" rtlCol="0">
                  <a:spAutoFit/>
                </a:bodyPr>
                <a:lstStyle/>
                <a:p>
                  <a:r>
                    <a:rPr lang="de-DE" sz="900" dirty="0" err="1">
                      <a:solidFill>
                        <a:schemeClr val="bg1"/>
                      </a:solidFill>
                    </a:rPr>
                    <a:t>Metriken</a:t>
                  </a:r>
                  <a:endParaRPr lang="de-DE" sz="900" dirty="0">
                    <a:solidFill>
                      <a:schemeClr val="bg1"/>
                    </a:solidFill>
                  </a:endParaRPr>
                </a:p>
                <a:p>
                  <a:r>
                    <a:rPr lang="de-DE" sz="900" dirty="0" err="1">
                      <a:solidFill>
                        <a:schemeClr val="bg1"/>
                      </a:solidFill>
                    </a:rPr>
                    <a:t>Incident</a:t>
                  </a:r>
                  <a:r>
                    <a:rPr lang="de-DE" sz="900" dirty="0">
                      <a:solidFill>
                        <a:schemeClr val="bg1"/>
                      </a:solidFill>
                    </a:rPr>
                    <a:t> </a:t>
                  </a:r>
                  <a:r>
                    <a:rPr lang="de-DE" sz="900" dirty="0" err="1">
                      <a:solidFill>
                        <a:schemeClr val="bg1"/>
                      </a:solidFill>
                    </a:rPr>
                    <a:t>Hdl</a:t>
                  </a:r>
                  <a:r>
                    <a:rPr lang="de-DE" sz="900" dirty="0">
                      <a:solidFill>
                        <a:schemeClr val="bg1"/>
                      </a:solidFill>
                    </a:rPr>
                    <a:t>.</a:t>
                  </a:r>
                </a:p>
                <a:p>
                  <a:r>
                    <a:rPr lang="de-DE" sz="900" dirty="0">
                      <a:solidFill>
                        <a:schemeClr val="bg1"/>
                      </a:solidFill>
                    </a:rPr>
                    <a:t>…</a:t>
                  </a:r>
                  <a:endParaRPr lang="en-US" sz="900" dirty="0">
                    <a:solidFill>
                      <a:schemeClr val="bg1"/>
                    </a:solidFill>
                  </a:endParaRPr>
                </a:p>
              </p:txBody>
            </p:sp>
          </p:grpSp>
          <p:grpSp>
            <p:nvGrpSpPr>
              <p:cNvPr id="9" name="Gruppieren 35"/>
              <p:cNvGrpSpPr/>
              <p:nvPr/>
            </p:nvGrpSpPr>
            <p:grpSpPr>
              <a:xfrm>
                <a:off x="5268684" y="4091626"/>
                <a:ext cx="3081448" cy="694771"/>
                <a:chOff x="5268684" y="4091626"/>
                <a:chExt cx="3081448" cy="694771"/>
              </a:xfrm>
            </p:grpSpPr>
            <p:sp>
              <p:nvSpPr>
                <p:cNvPr id="26" name="Rechteck 25"/>
                <p:cNvSpPr/>
                <p:nvPr/>
              </p:nvSpPr>
              <p:spPr bwMode="auto">
                <a:xfrm>
                  <a:off x="5269475" y="4091626"/>
                  <a:ext cx="3080657" cy="68130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endParaRPr lang="en-US" sz="900" dirty="0" err="1">
                    <a:solidFill>
                      <a:schemeClr val="bg1"/>
                    </a:solidFill>
                    <a:latin typeface="Arial" charset="0"/>
                  </a:endParaRPr>
                </a:p>
              </p:txBody>
            </p:sp>
            <p:sp>
              <p:nvSpPr>
                <p:cNvPr id="31" name="Textfeld 30"/>
                <p:cNvSpPr txBox="1"/>
                <p:nvPr/>
              </p:nvSpPr>
              <p:spPr>
                <a:xfrm>
                  <a:off x="5268684" y="4109113"/>
                  <a:ext cx="1654629" cy="677284"/>
                </a:xfrm>
                <a:prstGeom prst="rect">
                  <a:avLst/>
                </a:prstGeom>
                <a:noFill/>
              </p:spPr>
              <p:txBody>
                <a:bodyPr wrap="square" rtlCol="0">
                  <a:spAutoFit/>
                </a:bodyPr>
                <a:lstStyle/>
                <a:p>
                  <a:r>
                    <a:rPr lang="de-DE" sz="900" dirty="0">
                      <a:solidFill>
                        <a:schemeClr val="bg1"/>
                      </a:solidFill>
                    </a:rPr>
                    <a:t>User Liefe Cycle</a:t>
                  </a:r>
                </a:p>
                <a:p>
                  <a:r>
                    <a:rPr lang="de-DE" sz="900" dirty="0">
                      <a:solidFill>
                        <a:schemeClr val="bg1"/>
                      </a:solidFill>
                    </a:rPr>
                    <a:t>Device Life Cycle</a:t>
                  </a:r>
                </a:p>
                <a:p>
                  <a:r>
                    <a:rPr lang="de-DE" sz="900" dirty="0">
                      <a:solidFill>
                        <a:schemeClr val="bg1"/>
                      </a:solidFill>
                    </a:rPr>
                    <a:t>Change Management</a:t>
                  </a:r>
                  <a:endParaRPr lang="en-US" sz="900" dirty="0">
                    <a:solidFill>
                      <a:schemeClr val="bg1"/>
                    </a:solidFill>
                  </a:endParaRPr>
                </a:p>
              </p:txBody>
            </p:sp>
            <p:sp>
              <p:nvSpPr>
                <p:cNvPr id="32" name="Textfeld 31"/>
                <p:cNvSpPr txBox="1"/>
                <p:nvPr/>
              </p:nvSpPr>
              <p:spPr>
                <a:xfrm>
                  <a:off x="6977743" y="4109113"/>
                  <a:ext cx="1328056" cy="677284"/>
                </a:xfrm>
                <a:prstGeom prst="rect">
                  <a:avLst/>
                </a:prstGeom>
                <a:noFill/>
              </p:spPr>
              <p:txBody>
                <a:bodyPr wrap="square" rtlCol="0">
                  <a:spAutoFit/>
                </a:bodyPr>
                <a:lstStyle/>
                <a:p>
                  <a:r>
                    <a:rPr lang="de-DE" sz="900" dirty="0">
                      <a:solidFill>
                        <a:schemeClr val="bg1"/>
                      </a:solidFill>
                    </a:rPr>
                    <a:t>Backup</a:t>
                  </a:r>
                </a:p>
                <a:p>
                  <a:r>
                    <a:rPr lang="de-DE" sz="900" dirty="0" err="1">
                      <a:solidFill>
                        <a:schemeClr val="bg1"/>
                      </a:solidFill>
                    </a:rPr>
                    <a:t>Monitoring</a:t>
                  </a:r>
                  <a:endParaRPr lang="de-DE" sz="900" dirty="0">
                    <a:solidFill>
                      <a:schemeClr val="bg1"/>
                    </a:solidFill>
                  </a:endParaRPr>
                </a:p>
                <a:p>
                  <a:r>
                    <a:rPr lang="de-DE" sz="900" dirty="0">
                      <a:solidFill>
                        <a:schemeClr val="bg1"/>
                      </a:solidFill>
                    </a:rPr>
                    <a:t>…</a:t>
                  </a:r>
                  <a:endParaRPr lang="en-US" sz="900" dirty="0">
                    <a:solidFill>
                      <a:schemeClr val="bg1"/>
                    </a:solidFill>
                  </a:endParaRPr>
                </a:p>
              </p:txBody>
            </p:sp>
          </p:grpSp>
          <p:grpSp>
            <p:nvGrpSpPr>
              <p:cNvPr id="10" name="Gruppieren 36"/>
              <p:cNvGrpSpPr/>
              <p:nvPr/>
            </p:nvGrpSpPr>
            <p:grpSpPr>
              <a:xfrm>
                <a:off x="5268684" y="4913481"/>
                <a:ext cx="3081448" cy="694771"/>
                <a:chOff x="5268684" y="4913481"/>
                <a:chExt cx="3081448" cy="694771"/>
              </a:xfrm>
            </p:grpSpPr>
            <p:sp>
              <p:nvSpPr>
                <p:cNvPr id="28" name="Rechteck 27"/>
                <p:cNvSpPr/>
                <p:nvPr/>
              </p:nvSpPr>
              <p:spPr bwMode="auto">
                <a:xfrm>
                  <a:off x="5269475" y="4913481"/>
                  <a:ext cx="3080657" cy="68130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endParaRPr lang="en-US" sz="900" dirty="0" err="1">
                    <a:solidFill>
                      <a:schemeClr val="bg1"/>
                    </a:solidFill>
                    <a:latin typeface="Arial" charset="0"/>
                  </a:endParaRPr>
                </a:p>
              </p:txBody>
            </p:sp>
            <p:sp>
              <p:nvSpPr>
                <p:cNvPr id="33" name="Textfeld 32"/>
                <p:cNvSpPr txBox="1"/>
                <p:nvPr/>
              </p:nvSpPr>
              <p:spPr>
                <a:xfrm>
                  <a:off x="5268684" y="4930968"/>
                  <a:ext cx="1654629" cy="677284"/>
                </a:xfrm>
                <a:prstGeom prst="rect">
                  <a:avLst/>
                </a:prstGeom>
                <a:noFill/>
              </p:spPr>
              <p:txBody>
                <a:bodyPr wrap="square" rtlCol="0">
                  <a:spAutoFit/>
                </a:bodyPr>
                <a:lstStyle/>
                <a:p>
                  <a:r>
                    <a:rPr lang="de-DE" sz="900" dirty="0" err="1">
                      <a:solidFill>
                        <a:schemeClr val="bg1"/>
                      </a:solidFill>
                    </a:rPr>
                    <a:t>Scope</a:t>
                  </a:r>
                  <a:endParaRPr lang="de-DE" sz="900" dirty="0">
                    <a:solidFill>
                      <a:schemeClr val="bg1"/>
                    </a:solidFill>
                  </a:endParaRPr>
                </a:p>
                <a:p>
                  <a:r>
                    <a:rPr lang="de-DE" sz="900" dirty="0">
                      <a:solidFill>
                        <a:schemeClr val="bg1"/>
                      </a:solidFill>
                    </a:rPr>
                    <a:t>Statement </a:t>
                  </a:r>
                  <a:r>
                    <a:rPr lang="de-DE" sz="900" dirty="0" err="1">
                      <a:solidFill>
                        <a:schemeClr val="bg1"/>
                      </a:solidFill>
                    </a:rPr>
                    <a:t>of</a:t>
                  </a:r>
                  <a:r>
                    <a:rPr lang="de-DE" sz="900" dirty="0">
                      <a:solidFill>
                        <a:schemeClr val="bg1"/>
                      </a:solidFill>
                    </a:rPr>
                    <a:t> </a:t>
                  </a:r>
                  <a:r>
                    <a:rPr lang="de-DE" sz="900" dirty="0" err="1">
                      <a:solidFill>
                        <a:schemeClr val="bg1"/>
                      </a:solidFill>
                    </a:rPr>
                    <a:t>Appl</a:t>
                  </a:r>
                  <a:r>
                    <a:rPr lang="de-DE" sz="900" dirty="0">
                      <a:solidFill>
                        <a:schemeClr val="bg1"/>
                      </a:solidFill>
                    </a:rPr>
                    <a:t>.</a:t>
                  </a:r>
                </a:p>
                <a:p>
                  <a:r>
                    <a:rPr lang="de-DE" sz="900" dirty="0">
                      <a:solidFill>
                        <a:schemeClr val="bg1"/>
                      </a:solidFill>
                    </a:rPr>
                    <a:t>Asset Register</a:t>
                  </a:r>
                  <a:endParaRPr lang="en-US" sz="900" dirty="0">
                    <a:solidFill>
                      <a:schemeClr val="bg1"/>
                    </a:solidFill>
                  </a:endParaRPr>
                </a:p>
              </p:txBody>
            </p:sp>
            <p:sp>
              <p:nvSpPr>
                <p:cNvPr id="34" name="Textfeld 33"/>
                <p:cNvSpPr txBox="1"/>
                <p:nvPr/>
              </p:nvSpPr>
              <p:spPr>
                <a:xfrm>
                  <a:off x="6977743" y="5023302"/>
                  <a:ext cx="1328056" cy="492571"/>
                </a:xfrm>
                <a:prstGeom prst="rect">
                  <a:avLst/>
                </a:prstGeom>
                <a:noFill/>
              </p:spPr>
              <p:txBody>
                <a:bodyPr wrap="square" rtlCol="0">
                  <a:spAutoFit/>
                </a:bodyPr>
                <a:lstStyle/>
                <a:p>
                  <a:r>
                    <a:rPr lang="de-DE" sz="900" dirty="0">
                      <a:solidFill>
                        <a:schemeClr val="bg1"/>
                      </a:solidFill>
                    </a:rPr>
                    <a:t>Risk Register</a:t>
                  </a:r>
                </a:p>
                <a:p>
                  <a:r>
                    <a:rPr lang="de-DE" sz="900" dirty="0">
                      <a:solidFill>
                        <a:schemeClr val="bg1"/>
                      </a:solidFill>
                    </a:rPr>
                    <a:t>…</a:t>
                  </a:r>
                  <a:endParaRPr lang="en-US" sz="900" dirty="0">
                    <a:solidFill>
                      <a:schemeClr val="bg1"/>
                    </a:solidFill>
                  </a:endParaRPr>
                </a:p>
              </p:txBody>
            </p:sp>
          </p:grpSp>
        </p:grpSp>
      </p:grpSp>
    </p:spTree>
    <p:extLst>
      <p:ext uri="{BB962C8B-B14F-4D97-AF65-F5344CB8AC3E}">
        <p14:creationId xmlns:p14="http://schemas.microsoft.com/office/powerpoint/2010/main" val="2035271489"/>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Integration von ISO 27001 in die Aufbauorganisation</a:t>
            </a:r>
            <a:endParaRPr lang="en-US" dirty="0"/>
          </a:p>
        </p:txBody>
      </p:sp>
      <p:sp>
        <p:nvSpPr>
          <p:cNvPr id="3" name="Foliennummernplatzhalter 2"/>
          <p:cNvSpPr>
            <a:spLocks noGrp="1"/>
          </p:cNvSpPr>
          <p:nvPr>
            <p:ph type="sldNum" sz="quarter" idx="10"/>
          </p:nvPr>
        </p:nvSpPr>
        <p:spPr/>
        <p:txBody>
          <a:bodyPr/>
          <a:lstStyle/>
          <a:p>
            <a:pPr>
              <a:defRPr/>
            </a:pPr>
            <a:fld id="{D514B92F-E2F9-4B27-8339-1EE36577997C}" type="slidenum">
              <a:rPr lang="en-US" smtClean="0"/>
              <a:pPr>
                <a:defRPr/>
              </a:pPr>
              <a:t>128</a:t>
            </a:fld>
            <a:endParaRPr lang="en-US" dirty="0"/>
          </a:p>
        </p:txBody>
      </p:sp>
      <p:grpSp>
        <p:nvGrpSpPr>
          <p:cNvPr id="9" name="Gruppieren 12"/>
          <p:cNvGrpSpPr/>
          <p:nvPr/>
        </p:nvGrpSpPr>
        <p:grpSpPr>
          <a:xfrm>
            <a:off x="128956" y="919227"/>
            <a:ext cx="5814646" cy="3990668"/>
            <a:chOff x="304801" y="1219201"/>
            <a:chExt cx="5814646" cy="5322276"/>
          </a:xfrm>
        </p:grpSpPr>
        <p:sp>
          <p:nvSpPr>
            <p:cNvPr id="12" name="Rechteck 11"/>
            <p:cNvSpPr/>
            <p:nvPr/>
          </p:nvSpPr>
          <p:spPr bwMode="auto">
            <a:xfrm>
              <a:off x="381001" y="1219201"/>
              <a:ext cx="5662246" cy="5322276"/>
            </a:xfrm>
            <a:prstGeom prst="rect">
              <a:avLst/>
            </a:prstGeom>
            <a:solidFill>
              <a:srgbClr val="80CEED"/>
            </a:solidFill>
            <a:ln>
              <a:solidFill>
                <a:srgbClr val="80CEED"/>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endParaRPr lang="en-US" sz="1200" dirty="0" err="1">
                <a:solidFill>
                  <a:schemeClr val="bg1"/>
                </a:solidFill>
                <a:latin typeface="Arial" charset="0"/>
              </a:endParaRPr>
            </a:p>
          </p:txBody>
        </p:sp>
        <p:graphicFrame>
          <p:nvGraphicFramePr>
            <p:cNvPr id="4" name="Diagramm 3"/>
            <p:cNvGraphicFramePr/>
            <p:nvPr/>
          </p:nvGraphicFramePr>
          <p:xfrm>
            <a:off x="304801" y="1319824"/>
            <a:ext cx="5814646" cy="5121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grpSp>
        <p:nvGrpSpPr>
          <p:cNvPr id="11" name="Gruppieren 13"/>
          <p:cNvGrpSpPr/>
          <p:nvPr/>
        </p:nvGrpSpPr>
        <p:grpSpPr>
          <a:xfrm>
            <a:off x="6224955" y="919227"/>
            <a:ext cx="2696308" cy="3990668"/>
            <a:chOff x="6400800" y="1207478"/>
            <a:chExt cx="2696308" cy="5322276"/>
          </a:xfrm>
        </p:grpSpPr>
        <p:sp>
          <p:nvSpPr>
            <p:cNvPr id="10" name="Rechteck 9"/>
            <p:cNvSpPr/>
            <p:nvPr/>
          </p:nvSpPr>
          <p:spPr bwMode="auto">
            <a:xfrm>
              <a:off x="6400800" y="1207478"/>
              <a:ext cx="2696308" cy="5322276"/>
            </a:xfrm>
            <a:prstGeom prst="rect">
              <a:avLst/>
            </a:prstGeom>
            <a:solidFill>
              <a:srgbClr val="80CEED"/>
            </a:solidFill>
            <a:ln>
              <a:solidFill>
                <a:srgbClr val="80CEED"/>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endParaRPr lang="en-US" sz="1200" dirty="0" err="1">
                <a:solidFill>
                  <a:schemeClr val="bg1"/>
                </a:solidFill>
                <a:latin typeface="Arial" charset="0"/>
              </a:endParaRPr>
            </a:p>
          </p:txBody>
        </p:sp>
        <p:grpSp>
          <p:nvGrpSpPr>
            <p:cNvPr id="13" name="Gruppieren 10"/>
            <p:cNvGrpSpPr/>
            <p:nvPr/>
          </p:nvGrpSpPr>
          <p:grpSpPr>
            <a:xfrm>
              <a:off x="6518032" y="1395047"/>
              <a:ext cx="2461845" cy="4947138"/>
              <a:chOff x="6482863" y="1582616"/>
              <a:chExt cx="2461845" cy="4947138"/>
            </a:xfrm>
          </p:grpSpPr>
          <p:sp>
            <p:nvSpPr>
              <p:cNvPr id="5" name="Rechteck 4"/>
              <p:cNvSpPr/>
              <p:nvPr/>
            </p:nvSpPr>
            <p:spPr bwMode="auto">
              <a:xfrm>
                <a:off x="7561384" y="3950678"/>
                <a:ext cx="1383324" cy="2579076"/>
              </a:xfrm>
              <a:prstGeom prst="rect">
                <a:avLst/>
              </a:prstGeom>
              <a:solidFill>
                <a:srgbClr val="24387F"/>
              </a:solidFill>
              <a:ln>
                <a:solidFill>
                  <a:srgbClr val="24387F"/>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a:spcBef>
                    <a:spcPct val="50000"/>
                  </a:spcBef>
                  <a:buClr>
                    <a:schemeClr val="tx2"/>
                  </a:buClr>
                </a:pPr>
                <a:r>
                  <a:rPr lang="de-DE" sz="1200" dirty="0">
                    <a:solidFill>
                      <a:schemeClr val="bg1"/>
                    </a:solidFill>
                    <a:latin typeface="Arial" charset="0"/>
                  </a:rPr>
                  <a:t>Asset Eigner</a:t>
                </a:r>
                <a:endParaRPr lang="en-US" sz="1200" dirty="0" err="1">
                  <a:solidFill>
                    <a:schemeClr val="bg1"/>
                  </a:solidFill>
                  <a:latin typeface="Arial" charset="0"/>
                </a:endParaRPr>
              </a:p>
            </p:txBody>
          </p:sp>
          <p:sp>
            <p:nvSpPr>
              <p:cNvPr id="6" name="Rechteck 5"/>
              <p:cNvSpPr/>
              <p:nvPr/>
            </p:nvSpPr>
            <p:spPr bwMode="auto">
              <a:xfrm>
                <a:off x="7561384" y="1582616"/>
                <a:ext cx="1383324" cy="2285999"/>
              </a:xfrm>
              <a:prstGeom prst="rect">
                <a:avLst/>
              </a:prstGeom>
              <a:solidFill>
                <a:srgbClr val="24387F"/>
              </a:solidFill>
              <a:ln>
                <a:solidFill>
                  <a:srgbClr val="24387F"/>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a:spcBef>
                    <a:spcPct val="50000"/>
                  </a:spcBef>
                  <a:buClr>
                    <a:schemeClr val="tx2"/>
                  </a:buClr>
                </a:pPr>
                <a:r>
                  <a:rPr lang="de-DE" sz="1200" dirty="0" err="1">
                    <a:solidFill>
                      <a:schemeClr val="bg1"/>
                    </a:solidFill>
                    <a:latin typeface="Arial" charset="0"/>
                  </a:rPr>
                  <a:t>Governance</a:t>
                </a:r>
                <a:endParaRPr lang="en-US" sz="1200" dirty="0" err="1">
                  <a:solidFill>
                    <a:schemeClr val="bg1"/>
                  </a:solidFill>
                  <a:latin typeface="Arial" charset="0"/>
                </a:endParaRPr>
              </a:p>
            </p:txBody>
          </p:sp>
          <p:grpSp>
            <p:nvGrpSpPr>
              <p:cNvPr id="14" name="Gruppieren 8"/>
              <p:cNvGrpSpPr/>
              <p:nvPr/>
            </p:nvGrpSpPr>
            <p:grpSpPr>
              <a:xfrm>
                <a:off x="6482863" y="2510009"/>
                <a:ext cx="1019906" cy="1358606"/>
                <a:chOff x="6482863" y="2497016"/>
                <a:chExt cx="1019906" cy="1358606"/>
              </a:xfrm>
            </p:grpSpPr>
            <p:sp>
              <p:nvSpPr>
                <p:cNvPr id="7" name="Rechteck 6"/>
                <p:cNvSpPr/>
                <p:nvPr/>
              </p:nvSpPr>
              <p:spPr bwMode="auto">
                <a:xfrm>
                  <a:off x="6482863" y="3200402"/>
                  <a:ext cx="1019906" cy="655220"/>
                </a:xfrm>
                <a:prstGeom prst="rect">
                  <a:avLst/>
                </a:prstGeom>
                <a:solidFill>
                  <a:srgbClr val="24387F"/>
                </a:solidFill>
                <a:ln>
                  <a:solidFill>
                    <a:srgbClr val="24387F"/>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a:spcBef>
                      <a:spcPct val="50000"/>
                    </a:spcBef>
                    <a:buClr>
                      <a:schemeClr val="tx2"/>
                    </a:buClr>
                  </a:pPr>
                  <a:r>
                    <a:rPr lang="de-DE" sz="1200" dirty="0">
                      <a:solidFill>
                        <a:schemeClr val="bg1"/>
                      </a:solidFill>
                      <a:latin typeface="Arial" charset="0"/>
                    </a:rPr>
                    <a:t>Prozess-eigner</a:t>
                  </a:r>
                  <a:endParaRPr lang="en-US" sz="1200" dirty="0" err="1">
                    <a:solidFill>
                      <a:schemeClr val="bg1"/>
                    </a:solidFill>
                    <a:latin typeface="Arial" charset="0"/>
                  </a:endParaRPr>
                </a:p>
              </p:txBody>
            </p:sp>
            <p:sp>
              <p:nvSpPr>
                <p:cNvPr id="8" name="Rechteck 7"/>
                <p:cNvSpPr/>
                <p:nvPr/>
              </p:nvSpPr>
              <p:spPr bwMode="auto">
                <a:xfrm>
                  <a:off x="6482863" y="2497016"/>
                  <a:ext cx="1019906" cy="655220"/>
                </a:xfrm>
                <a:prstGeom prst="rect">
                  <a:avLst/>
                </a:prstGeom>
                <a:solidFill>
                  <a:srgbClr val="24387F"/>
                </a:solidFill>
                <a:ln>
                  <a:solidFill>
                    <a:srgbClr val="24387F"/>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26993" tIns="26993" rIns="26993" bIns="26993" numCol="1" rtlCol="0" anchor="ctr" anchorCtr="1" compatLnSpc="1">
                  <a:prstTxWarp prst="textNoShape">
                    <a:avLst/>
                  </a:prstTxWarp>
                  <a:noAutofit/>
                </a:bodyPr>
                <a:lstStyle/>
                <a:p>
                  <a:pPr marL="134505" indent="-134505" algn="ctr">
                    <a:spcBef>
                      <a:spcPct val="50000"/>
                    </a:spcBef>
                    <a:buClr>
                      <a:schemeClr val="tx2"/>
                    </a:buClr>
                  </a:pPr>
                  <a:r>
                    <a:rPr lang="de-DE" sz="1200" dirty="0">
                      <a:solidFill>
                        <a:schemeClr val="bg1"/>
                      </a:solidFill>
                      <a:latin typeface="Arial" charset="0"/>
                    </a:rPr>
                    <a:t>Revision</a:t>
                  </a:r>
                </a:p>
                <a:p>
                  <a:pPr marL="134505" indent="-134505" algn="ctr">
                    <a:spcBef>
                      <a:spcPct val="50000"/>
                    </a:spcBef>
                    <a:buClr>
                      <a:schemeClr val="tx2"/>
                    </a:buClr>
                  </a:pPr>
                  <a:r>
                    <a:rPr lang="de-DE" sz="1200" dirty="0">
                      <a:solidFill>
                        <a:schemeClr val="bg1"/>
                      </a:solidFill>
                      <a:latin typeface="Arial" charset="0"/>
                    </a:rPr>
                    <a:t>ISO</a:t>
                  </a:r>
                  <a:endParaRPr lang="en-US" sz="1200" dirty="0" err="1">
                    <a:solidFill>
                      <a:schemeClr val="bg1"/>
                    </a:solidFill>
                    <a:latin typeface="Arial" charset="0"/>
                  </a:endParaRPr>
                </a:p>
              </p:txBody>
            </p:sp>
          </p:grpSp>
        </p:grpSp>
      </p:grpSp>
    </p:spTree>
    <p:extLst>
      <p:ext uri="{BB962C8B-B14F-4D97-AF65-F5344CB8AC3E}">
        <p14:creationId xmlns:p14="http://schemas.microsoft.com/office/powerpoint/2010/main" val="2805660480"/>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Integration von ISO 27001 in die Ablauforganisation</a:t>
            </a:r>
            <a:endParaRPr lang="en-US" dirty="0"/>
          </a:p>
        </p:txBody>
      </p:sp>
      <p:sp>
        <p:nvSpPr>
          <p:cNvPr id="3" name="Foliennummernplatzhalter 2"/>
          <p:cNvSpPr>
            <a:spLocks noGrp="1"/>
          </p:cNvSpPr>
          <p:nvPr>
            <p:ph type="sldNum" sz="quarter" idx="10"/>
          </p:nvPr>
        </p:nvSpPr>
        <p:spPr/>
        <p:txBody>
          <a:bodyPr/>
          <a:lstStyle/>
          <a:p>
            <a:pPr>
              <a:defRPr/>
            </a:pPr>
            <a:fld id="{D514B92F-E2F9-4B27-8339-1EE36577997C}" type="slidenum">
              <a:rPr lang="en-US" smtClean="0"/>
              <a:pPr>
                <a:defRPr/>
              </a:pPr>
              <a:t>129</a:t>
            </a:fld>
            <a:endParaRPr lang="en-US" dirty="0"/>
          </a:p>
        </p:txBody>
      </p:sp>
      <p:graphicFrame>
        <p:nvGraphicFramePr>
          <p:cNvPr id="79875" name="Object 3"/>
          <p:cNvGraphicFramePr>
            <a:graphicFrameLocks noChangeAspect="1"/>
          </p:cNvGraphicFramePr>
          <p:nvPr/>
        </p:nvGraphicFramePr>
        <p:xfrm>
          <a:off x="129571" y="2171805"/>
          <a:ext cx="6024449" cy="2777707"/>
        </p:xfrm>
        <a:graphic>
          <a:graphicData uri="http://schemas.openxmlformats.org/presentationml/2006/ole">
            <mc:AlternateContent xmlns:mc="http://schemas.openxmlformats.org/markup-compatibility/2006">
              <mc:Choice xmlns:v="urn:schemas-microsoft-com:vml" Requires="v">
                <p:oleObj spid="_x0000_s72706" name="Visio" r:id="rId3" imgW="4781415" imgH="2945382" progId="Visio.Drawing.11">
                  <p:embed/>
                </p:oleObj>
              </mc:Choice>
              <mc:Fallback>
                <p:oleObj name="Visio" r:id="rId3" imgW="4781415" imgH="294538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71" y="2171805"/>
                        <a:ext cx="6024449" cy="277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Diagramm 5"/>
          <p:cNvGraphicFramePr/>
          <p:nvPr/>
        </p:nvGraphicFramePr>
        <p:xfrm>
          <a:off x="93795" y="1048148"/>
          <a:ext cx="6096000" cy="11676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feld 6"/>
          <p:cNvSpPr txBox="1"/>
          <p:nvPr/>
        </p:nvSpPr>
        <p:spPr>
          <a:xfrm>
            <a:off x="6529755" y="1493487"/>
            <a:ext cx="2192215" cy="253916"/>
          </a:xfrm>
          <a:prstGeom prst="rect">
            <a:avLst/>
          </a:prstGeom>
          <a:noFill/>
        </p:spPr>
        <p:txBody>
          <a:bodyPr wrap="square" rtlCol="0">
            <a:spAutoFit/>
          </a:bodyPr>
          <a:lstStyle/>
          <a:p>
            <a:r>
              <a:rPr lang="de-DE" sz="1050" dirty="0"/>
              <a:t>Geschäftsprozess</a:t>
            </a:r>
            <a:endParaRPr lang="en-US" sz="1050" dirty="0"/>
          </a:p>
        </p:txBody>
      </p:sp>
      <p:sp>
        <p:nvSpPr>
          <p:cNvPr id="8" name="Textfeld 7"/>
          <p:cNvSpPr txBox="1"/>
          <p:nvPr/>
        </p:nvSpPr>
        <p:spPr>
          <a:xfrm>
            <a:off x="6529755" y="3422195"/>
            <a:ext cx="2192215" cy="253916"/>
          </a:xfrm>
          <a:prstGeom prst="rect">
            <a:avLst/>
          </a:prstGeom>
          <a:noFill/>
        </p:spPr>
        <p:txBody>
          <a:bodyPr wrap="square" rtlCol="0">
            <a:spAutoFit/>
          </a:bodyPr>
          <a:lstStyle/>
          <a:p>
            <a:r>
              <a:rPr lang="de-DE" sz="1050" dirty="0"/>
              <a:t>ISMS Prozess</a:t>
            </a:r>
            <a:endParaRPr lang="en-US" sz="1050" dirty="0"/>
          </a:p>
        </p:txBody>
      </p:sp>
    </p:spTree>
    <p:extLst>
      <p:ext uri="{BB962C8B-B14F-4D97-AF65-F5344CB8AC3E}">
        <p14:creationId xmlns:p14="http://schemas.microsoft.com/office/powerpoint/2010/main" val="204305296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Abgerundetes Rechteck 7"/>
          <p:cNvSpPr/>
          <p:nvPr/>
        </p:nvSpPr>
        <p:spPr>
          <a:xfrm>
            <a:off x="4746401" y="959005"/>
            <a:ext cx="1170851" cy="1080000"/>
          </a:xfrm>
          <a:prstGeom prst="roundRect">
            <a:avLst/>
          </a:prstGeom>
          <a:solidFill>
            <a:srgbClr val="FFFFFF">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sp>
        <p:nvSpPr>
          <p:cNvPr id="9" name="Abgerundetes Rechteck 8"/>
          <p:cNvSpPr/>
          <p:nvPr/>
        </p:nvSpPr>
        <p:spPr>
          <a:xfrm>
            <a:off x="3518996" y="959005"/>
            <a:ext cx="1170851" cy="1080000"/>
          </a:xfrm>
          <a:prstGeom prst="roundRect">
            <a:avLst/>
          </a:prstGeom>
          <a:solidFill>
            <a:srgbClr val="FFFFFF">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sp>
        <p:nvSpPr>
          <p:cNvPr id="10" name="Abgerundetes Rechteck 9"/>
          <p:cNvSpPr/>
          <p:nvPr/>
        </p:nvSpPr>
        <p:spPr>
          <a:xfrm>
            <a:off x="231661" y="959005"/>
            <a:ext cx="3227048" cy="1080000"/>
          </a:xfrm>
          <a:prstGeom prst="roundRect">
            <a:avLst/>
          </a:prstGeom>
          <a:solidFill>
            <a:srgbClr val="FFFFFF">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pic>
        <p:nvPicPr>
          <p:cNvPr id="11" name="Grafik 10" descr="social media2"/>
          <p:cNvPicPr preferRelativeResize="0">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474493" y="1063967"/>
            <a:ext cx="588869" cy="540000"/>
          </a:xfrm>
          <a:prstGeom prst="rect">
            <a:avLst/>
          </a:prstGeom>
          <a:noFill/>
          <a:ln>
            <a:noFill/>
          </a:ln>
        </p:spPr>
      </p:pic>
      <p:pic>
        <p:nvPicPr>
          <p:cNvPr id="12" name="Picture 2" descr="C:\Users\Strategy Compass\Documents\Kunden\Computacenter\Material\2013-04-08 Neue Icons\Icons Computacenter\dokument_lup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0635" y="1063967"/>
            <a:ext cx="670263"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2" descr="wolke6"/>
          <p:cNvPicPr>
            <a:picLocks noGrp="1"/>
          </p:cNvPicPr>
          <p:nvPr isPhoto="1"/>
        </p:nvPicPr>
        <p:blipFill>
          <a:blip r:embed="rId5" cstate="print">
            <a:lum/>
            <a:extLst>
              <a:ext uri="{28A0092B-C50C-407E-A947-70E740481C1C}">
                <a14:useLocalDpi xmlns:a14="http://schemas.microsoft.com/office/drawing/2010/main" val="0"/>
              </a:ext>
            </a:extLst>
          </a:blip>
          <a:stretch>
            <a:fillRect/>
          </a:stretch>
        </p:blipFill>
        <p:spPr>
          <a:xfrm>
            <a:off x="2602543" y="1063967"/>
            <a:ext cx="675000" cy="540000"/>
          </a:xfrm>
          <a:prstGeom prst="rect">
            <a:avLst/>
          </a:prstGeom>
          <a:noFill/>
          <a:ln>
            <a:noFill/>
          </a:ln>
        </p:spPr>
      </p:pic>
      <p:pic>
        <p:nvPicPr>
          <p:cNvPr id="14" name="Picture 2" descr="C:\Users\Strategy Compass\Documents\Kunden\Computacenter\Material\2013-04-08 Neue Icons\Icons Computacenter\user_smartphone_01.pn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674" y="1063967"/>
            <a:ext cx="459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p:cNvSpPr txBox="1"/>
          <p:nvPr/>
        </p:nvSpPr>
        <p:spPr>
          <a:xfrm>
            <a:off x="467031" y="1644446"/>
            <a:ext cx="627416" cy="284693"/>
          </a:xfrm>
          <a:prstGeom prst="rect">
            <a:avLst/>
          </a:prstGeom>
          <a:noFill/>
        </p:spPr>
        <p:txBody>
          <a:bodyPr wrap="none" lIns="68580" tIns="34290" rIns="68580" bIns="34290" rtlCol="0">
            <a:spAutoFit/>
          </a:bodyPr>
          <a:lstStyle/>
          <a:p>
            <a:r>
              <a:rPr lang="de-DE" sz="1400" dirty="0" err="1" smtClean="0">
                <a:solidFill>
                  <a:schemeClr val="tx2"/>
                </a:solidFill>
              </a:rPr>
              <a:t>Social</a:t>
            </a:r>
            <a:endParaRPr lang="de-DE" sz="1400" dirty="0">
              <a:solidFill>
                <a:schemeClr val="tx2"/>
              </a:solidFill>
            </a:endParaRPr>
          </a:p>
        </p:txBody>
      </p:sp>
      <p:sp>
        <p:nvSpPr>
          <p:cNvPr id="16" name="Textfeld 15"/>
          <p:cNvSpPr txBox="1"/>
          <p:nvPr/>
        </p:nvSpPr>
        <p:spPr>
          <a:xfrm>
            <a:off x="1074755" y="1644446"/>
            <a:ext cx="665888" cy="284693"/>
          </a:xfrm>
          <a:prstGeom prst="rect">
            <a:avLst/>
          </a:prstGeom>
          <a:noFill/>
        </p:spPr>
        <p:txBody>
          <a:bodyPr wrap="none" lIns="68580" tIns="34290" rIns="68580" bIns="34290" rtlCol="0">
            <a:spAutoFit/>
          </a:bodyPr>
          <a:lstStyle/>
          <a:p>
            <a:r>
              <a:rPr lang="de-DE" sz="1400" dirty="0" smtClean="0">
                <a:solidFill>
                  <a:schemeClr val="tx2"/>
                </a:solidFill>
              </a:rPr>
              <a:t>Mobile</a:t>
            </a:r>
            <a:endParaRPr lang="de-DE" sz="1400" dirty="0">
              <a:solidFill>
                <a:schemeClr val="tx2"/>
              </a:solidFill>
            </a:endParaRPr>
          </a:p>
        </p:txBody>
      </p:sp>
      <p:sp>
        <p:nvSpPr>
          <p:cNvPr id="17" name="Textfeld 16"/>
          <p:cNvSpPr txBox="1"/>
          <p:nvPr/>
        </p:nvSpPr>
        <p:spPr>
          <a:xfrm>
            <a:off x="1742554" y="1644446"/>
            <a:ext cx="856645" cy="284693"/>
          </a:xfrm>
          <a:prstGeom prst="rect">
            <a:avLst/>
          </a:prstGeom>
          <a:noFill/>
        </p:spPr>
        <p:txBody>
          <a:bodyPr wrap="none" lIns="68580" tIns="34290" rIns="68580" bIns="34290" rtlCol="0">
            <a:spAutoFit/>
          </a:bodyPr>
          <a:lstStyle/>
          <a:p>
            <a:r>
              <a:rPr lang="de-DE" sz="1400" dirty="0" smtClean="0">
                <a:solidFill>
                  <a:schemeClr val="tx2"/>
                </a:solidFill>
              </a:rPr>
              <a:t>Analytics</a:t>
            </a:r>
            <a:endParaRPr lang="de-DE" sz="1400" dirty="0">
              <a:solidFill>
                <a:schemeClr val="tx2"/>
              </a:solidFill>
            </a:endParaRPr>
          </a:p>
        </p:txBody>
      </p:sp>
      <p:sp>
        <p:nvSpPr>
          <p:cNvPr id="18" name="Textfeld 17"/>
          <p:cNvSpPr txBox="1"/>
          <p:nvPr/>
        </p:nvSpPr>
        <p:spPr>
          <a:xfrm>
            <a:off x="2649646" y="1644446"/>
            <a:ext cx="606576" cy="284693"/>
          </a:xfrm>
          <a:prstGeom prst="rect">
            <a:avLst/>
          </a:prstGeom>
          <a:noFill/>
        </p:spPr>
        <p:txBody>
          <a:bodyPr wrap="none" lIns="68580" tIns="34290" rIns="68580" bIns="34290" rtlCol="0">
            <a:spAutoFit/>
          </a:bodyPr>
          <a:lstStyle/>
          <a:p>
            <a:r>
              <a:rPr lang="de-DE" sz="1400" dirty="0" smtClean="0">
                <a:solidFill>
                  <a:schemeClr val="tx2"/>
                </a:solidFill>
              </a:rPr>
              <a:t>Cloud</a:t>
            </a:r>
            <a:endParaRPr lang="de-DE" sz="1400" dirty="0">
              <a:solidFill>
                <a:schemeClr val="tx2"/>
              </a:solidFill>
            </a:endParaRPr>
          </a:p>
        </p:txBody>
      </p:sp>
      <p:pic>
        <p:nvPicPr>
          <p:cNvPr id="19" name="Picture 2" descr="C:\Users\droecher\Documents\01 CC\02 Talks\0001 Generische Recycle-Folien\Computacenter Icons\CC_Industrie40_CMYK_300dpi.jpg"/>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060511" y="1063967"/>
            <a:ext cx="54263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trategy Compass\Documents\Kunden\Computacenter\Material\2013-04-08 Neue Icons\Icons Computacenter\fabrik.png"/>
          <p:cNvPicPr>
            <a:picLocks noChangeAspect="1" noChangeArrowheads="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806409" y="1063967"/>
            <a:ext cx="699069" cy="540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p:cNvSpPr txBox="1"/>
          <p:nvPr/>
        </p:nvSpPr>
        <p:spPr>
          <a:xfrm>
            <a:off x="5133534" y="1644446"/>
            <a:ext cx="396583" cy="284693"/>
          </a:xfrm>
          <a:prstGeom prst="rect">
            <a:avLst/>
          </a:prstGeom>
          <a:noFill/>
        </p:spPr>
        <p:txBody>
          <a:bodyPr wrap="none" lIns="68580" tIns="34290" rIns="68580" bIns="34290" rtlCol="0">
            <a:spAutoFit/>
          </a:bodyPr>
          <a:lstStyle/>
          <a:p>
            <a:pPr algn="ctr"/>
            <a:r>
              <a:rPr lang="de-DE" sz="1400" dirty="0" err="1" smtClean="0">
                <a:solidFill>
                  <a:schemeClr val="tx2"/>
                </a:solidFill>
              </a:rPr>
              <a:t>IoT</a:t>
            </a:r>
            <a:endParaRPr lang="de-DE" sz="1400" dirty="0">
              <a:solidFill>
                <a:schemeClr val="tx2"/>
              </a:solidFill>
            </a:endParaRPr>
          </a:p>
        </p:txBody>
      </p:sp>
      <p:sp>
        <p:nvSpPr>
          <p:cNvPr id="22" name="Textfeld 21"/>
          <p:cNvSpPr txBox="1"/>
          <p:nvPr/>
        </p:nvSpPr>
        <p:spPr>
          <a:xfrm>
            <a:off x="3647254" y="1644446"/>
            <a:ext cx="1058238" cy="284693"/>
          </a:xfrm>
          <a:prstGeom prst="rect">
            <a:avLst/>
          </a:prstGeom>
          <a:noFill/>
        </p:spPr>
        <p:txBody>
          <a:bodyPr wrap="none" lIns="68580" tIns="34290" rIns="68580" bIns="34290" rtlCol="0">
            <a:spAutoFit/>
          </a:bodyPr>
          <a:lstStyle/>
          <a:p>
            <a:r>
              <a:rPr lang="de-DE" sz="1400" dirty="0" smtClean="0">
                <a:solidFill>
                  <a:schemeClr val="tx2"/>
                </a:solidFill>
              </a:rPr>
              <a:t>Industrie 4.0</a:t>
            </a:r>
            <a:endParaRPr lang="de-DE" sz="1400" dirty="0">
              <a:solidFill>
                <a:schemeClr val="tx2"/>
              </a:solidFill>
            </a:endParaRPr>
          </a:p>
        </p:txBody>
      </p:sp>
      <p:sp>
        <p:nvSpPr>
          <p:cNvPr id="23" name="Abgerundetes Rechteck 22"/>
          <p:cNvSpPr/>
          <p:nvPr/>
        </p:nvSpPr>
        <p:spPr>
          <a:xfrm>
            <a:off x="5971145" y="959004"/>
            <a:ext cx="1182416" cy="1080000"/>
          </a:xfrm>
          <a:prstGeom prst="roundRect">
            <a:avLst/>
          </a:prstGeom>
          <a:solidFill>
            <a:srgbClr val="FFFFFF">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b" anchorCtr="0"/>
          <a:lstStyle/>
          <a:p>
            <a:pPr algn="ctr"/>
            <a:r>
              <a:rPr lang="de-DE" sz="1400" dirty="0" smtClean="0">
                <a:solidFill>
                  <a:schemeClr val="tx2"/>
                </a:solidFill>
              </a:rPr>
              <a:t>Compliance</a:t>
            </a:r>
            <a:endParaRPr lang="de-DE" sz="1400" dirty="0">
              <a:solidFill>
                <a:schemeClr val="tx2"/>
              </a:solidFill>
            </a:endParaRPr>
          </a:p>
        </p:txBody>
      </p:sp>
      <p:pic>
        <p:nvPicPr>
          <p:cNvPr id="24" name="Picture 2" descr="C:\Users\Strategy Compass\Documents\Kunden\Computacenter\Material\2013-04-08 Neue Icons\Icons Computacenter\buecher.png"/>
          <p:cNvPicPr>
            <a:picLocks noChangeAspect="1" noChangeArrowheads="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361345" y="1131135"/>
            <a:ext cx="484687" cy="471436"/>
          </a:xfrm>
          <a:prstGeom prst="rect">
            <a:avLst/>
          </a:prstGeom>
          <a:noFill/>
          <a:extLst>
            <a:ext uri="{909E8E84-426E-40DD-AFC4-6F175D3DCCD1}">
              <a14:hiddenFill xmlns:a14="http://schemas.microsoft.com/office/drawing/2010/main">
                <a:solidFill>
                  <a:srgbClr val="FFFFFF"/>
                </a:solidFill>
              </a14:hiddenFill>
            </a:ext>
          </a:extLst>
        </p:spPr>
      </p:pic>
      <p:sp>
        <p:nvSpPr>
          <p:cNvPr id="25" name="Titel 16"/>
          <p:cNvSpPr txBox="1">
            <a:spLocks/>
          </p:cNvSpPr>
          <p:nvPr/>
        </p:nvSpPr>
        <p:spPr>
          <a:xfrm>
            <a:off x="250825" y="146454"/>
            <a:ext cx="7848146" cy="7024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dirty="0" smtClean="0">
                <a:solidFill>
                  <a:schemeClr val="bg1"/>
                </a:solidFill>
              </a:rPr>
              <a:t>Die Treiber der Veränderung sind teilweise neu</a:t>
            </a:r>
            <a:endParaRPr lang="de-DE" sz="1600" dirty="0">
              <a:solidFill>
                <a:schemeClr val="bg1"/>
              </a:solidFill>
            </a:endParaRPr>
          </a:p>
        </p:txBody>
      </p:sp>
      <p:sp>
        <p:nvSpPr>
          <p:cNvPr id="4" name="Rechteck 3"/>
          <p:cNvSpPr/>
          <p:nvPr/>
        </p:nvSpPr>
        <p:spPr>
          <a:xfrm>
            <a:off x="0" y="4668522"/>
            <a:ext cx="9214337" cy="338554"/>
          </a:xfrm>
          <a:prstGeom prst="rect">
            <a:avLst/>
          </a:prstGeom>
        </p:spPr>
        <p:txBody>
          <a:bodyPr wrap="square">
            <a:spAutoFit/>
          </a:bodyPr>
          <a:lstStyle/>
          <a:p>
            <a:r>
              <a:rPr lang="de-DE" sz="800" dirty="0">
                <a:solidFill>
                  <a:schemeClr val="tx2"/>
                </a:solidFill>
              </a:rPr>
              <a:t>„</a:t>
            </a:r>
            <a:r>
              <a:rPr lang="de-DE" sz="800" dirty="0" err="1">
                <a:solidFill>
                  <a:schemeClr val="tx2"/>
                </a:solidFill>
              </a:rPr>
              <a:t>Fryxellsee</a:t>
            </a:r>
            <a:r>
              <a:rPr lang="de-DE" sz="800" dirty="0">
                <a:solidFill>
                  <a:schemeClr val="tx2"/>
                </a:solidFill>
              </a:rPr>
              <a:t> </a:t>
            </a:r>
            <a:r>
              <a:rPr lang="de-DE" sz="800" dirty="0" err="1">
                <a:solidFill>
                  <a:schemeClr val="tx2"/>
                </a:solidFill>
              </a:rPr>
              <a:t>Opt</a:t>
            </a:r>
            <a:r>
              <a:rPr lang="de-DE" sz="800" dirty="0">
                <a:solidFill>
                  <a:schemeClr val="tx2"/>
                </a:solidFill>
              </a:rPr>
              <a:t>“ von Joe Mastroianni, National Science </a:t>
            </a:r>
            <a:r>
              <a:rPr lang="de-DE" sz="800" dirty="0" err="1">
                <a:solidFill>
                  <a:schemeClr val="tx2"/>
                </a:solidFill>
              </a:rPr>
              <a:t>Foundation</a:t>
            </a:r>
            <a:r>
              <a:rPr lang="de-DE" sz="800" dirty="0">
                <a:solidFill>
                  <a:schemeClr val="tx2"/>
                </a:solidFill>
              </a:rPr>
              <a:t> - </a:t>
            </a:r>
            <a:r>
              <a:rPr lang="de-DE" sz="800" dirty="0" err="1">
                <a:solidFill>
                  <a:schemeClr val="tx2"/>
                </a:solidFill>
              </a:rPr>
              <a:t>From</a:t>
            </a:r>
            <a:r>
              <a:rPr lang="de-DE" sz="800" dirty="0">
                <a:solidFill>
                  <a:schemeClr val="tx2"/>
                </a:solidFill>
              </a:rPr>
              <a:t> </a:t>
            </a:r>
            <a:r>
              <a:rPr lang="de-DE" sz="800" dirty="0" err="1">
                <a:solidFill>
                  <a:schemeClr val="tx2"/>
                </a:solidFill>
              </a:rPr>
              <a:t>Antarctic</a:t>
            </a:r>
            <a:r>
              <a:rPr lang="de-DE" sz="800" dirty="0">
                <a:solidFill>
                  <a:schemeClr val="tx2"/>
                </a:solidFill>
              </a:rPr>
              <a:t> </a:t>
            </a:r>
            <a:r>
              <a:rPr lang="de-DE" sz="800" dirty="0" err="1">
                <a:solidFill>
                  <a:schemeClr val="tx2"/>
                </a:solidFill>
              </a:rPr>
              <a:t>Photo</a:t>
            </a:r>
            <a:r>
              <a:rPr lang="de-DE" sz="800" dirty="0">
                <a:solidFill>
                  <a:schemeClr val="tx2"/>
                </a:solidFill>
              </a:rPr>
              <a:t> Library: LAKEFRYXELL.JPG. Lizenziert unter Gemeinfrei über Wikimedia </a:t>
            </a:r>
            <a:r>
              <a:rPr lang="de-DE" sz="800" dirty="0" err="1">
                <a:solidFill>
                  <a:schemeClr val="tx2"/>
                </a:solidFill>
              </a:rPr>
              <a:t>Commons</a:t>
            </a:r>
            <a:r>
              <a:rPr lang="de-DE" sz="800" dirty="0">
                <a:solidFill>
                  <a:schemeClr val="tx2"/>
                </a:solidFill>
              </a:rPr>
              <a:t> - https://commons.wikimedia.org/wiki/File:Fryxellsee_Opt.jpg</a:t>
            </a:r>
          </a:p>
        </p:txBody>
      </p:sp>
    </p:spTree>
    <p:extLst>
      <p:ext uri="{BB962C8B-B14F-4D97-AF65-F5344CB8AC3E}">
        <p14:creationId xmlns:p14="http://schemas.microsoft.com/office/powerpoint/2010/main" val="15865200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 einfachen Organisation ist das Reporting einfach</a:t>
            </a:r>
            <a:endParaRPr lang="en-US" dirty="0"/>
          </a:p>
        </p:txBody>
      </p:sp>
      <p:sp>
        <p:nvSpPr>
          <p:cNvPr id="3" name="Inhaltsplatzhalter 2"/>
          <p:cNvSpPr>
            <a:spLocks noGrp="1"/>
          </p:cNvSpPr>
          <p:nvPr>
            <p:ph idx="1"/>
          </p:nvPr>
        </p:nvSpPr>
        <p:spPr/>
        <p:txBody>
          <a:bodyPr/>
          <a:lstStyle/>
          <a:p>
            <a:r>
              <a:rPr lang="de-DE" dirty="0" smtClean="0"/>
              <a:t>Ein Standort</a:t>
            </a:r>
          </a:p>
          <a:p>
            <a:r>
              <a:rPr lang="de-DE" dirty="0" smtClean="0"/>
              <a:t>Weinige hundert Mitarbeiter</a:t>
            </a:r>
            <a:endParaRPr lang="en-US" dirty="0"/>
          </a:p>
        </p:txBody>
      </p:sp>
      <p:sp>
        <p:nvSpPr>
          <p:cNvPr id="4" name="Foliennummernplatzhalter 3"/>
          <p:cNvSpPr>
            <a:spLocks noGrp="1"/>
          </p:cNvSpPr>
          <p:nvPr>
            <p:ph type="sldNum" sz="quarter" idx="4294967295"/>
          </p:nvPr>
        </p:nvSpPr>
        <p:spPr>
          <a:xfrm>
            <a:off x="8213726" y="4967376"/>
            <a:ext cx="839788" cy="175454"/>
          </a:xfrm>
          <a:prstGeom prst="rect">
            <a:avLst/>
          </a:prstGeom>
        </p:spPr>
        <p:txBody>
          <a:bodyPr/>
          <a:lstStyle/>
          <a:p>
            <a:pPr>
              <a:defRPr/>
            </a:pPr>
            <a:fld id="{D5189E43-60BF-4E3F-8414-ED42FB8C0CC3}" type="slidenum">
              <a:rPr lang="en-US" smtClean="0"/>
              <a:pPr>
                <a:defRPr/>
              </a:pPr>
              <a:t>130</a:t>
            </a:fld>
            <a:endParaRPr lang="en-US" dirty="0"/>
          </a:p>
        </p:txBody>
      </p:sp>
      <p:graphicFrame>
        <p:nvGraphicFramePr>
          <p:cNvPr id="5" name="Diagramm 4"/>
          <p:cNvGraphicFramePr/>
          <p:nvPr/>
        </p:nvGraphicFramePr>
        <p:xfrm>
          <a:off x="2009423" y="2698717"/>
          <a:ext cx="5068711" cy="1777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hteck 5"/>
          <p:cNvSpPr/>
          <p:nvPr/>
        </p:nvSpPr>
        <p:spPr bwMode="auto">
          <a:xfrm>
            <a:off x="124177" y="2334744"/>
            <a:ext cx="1817513" cy="2505482"/>
          </a:xfrm>
          <a:prstGeom prst="rect">
            <a:avLst/>
          </a:prstGeom>
          <a:solidFill>
            <a:srgbClr val="80CEED"/>
          </a:solidFill>
          <a:ln w="25400" cap="flat" cmpd="sng" algn="ctr">
            <a:solidFill>
              <a:srgbClr val="80CEED"/>
            </a:solidFill>
            <a:prstDash val="solid"/>
            <a:round/>
            <a:headEnd type="none" w="med" len="med"/>
            <a:tailEnd type="none" w="med" len="med"/>
          </a:ln>
          <a:effectLst>
            <a:outerShdw blurRad="76200" dir="18900000" sy="23000" kx="-1200000" algn="bl" rotWithShape="0">
              <a:prstClr val="black">
                <a:alpha val="20000"/>
              </a:prstClr>
            </a:outerShdw>
          </a:effectLst>
          <a:scene3d>
            <a:camera prst="orthographicFront"/>
            <a:lightRig rig="threePt" dir="t"/>
          </a:scene3d>
          <a:sp3d>
            <a:bevelT/>
          </a:sp3d>
        </p:spPr>
        <p:txBody>
          <a:bodyPr vert="horz" wrap="square" lIns="26993" tIns="26993" rIns="26993" bIns="26993" numCol="1" rtlCol="0" anchor="ctr" anchorCtr="1" compatLnSpc="1">
            <a:prstTxWarp prst="textNoShape">
              <a:avLst/>
            </a:prstTxWarp>
            <a:noAutofit/>
          </a:bodyPr>
          <a:lstStyle/>
          <a:p>
            <a:pPr marL="134505" indent="-134505" algn="ctr">
              <a:lnSpc>
                <a:spcPts val="1440"/>
              </a:lnSpc>
              <a:spcBef>
                <a:spcPct val="50000"/>
              </a:spcBef>
              <a:buClr>
                <a:schemeClr val="tx2"/>
              </a:buClr>
            </a:pPr>
            <a:r>
              <a:rPr lang="en-US" sz="1200" dirty="0">
                <a:solidFill>
                  <a:schemeClr val="bg1"/>
                </a:solidFill>
              </a:rPr>
              <a:t>INPUT</a:t>
            </a:r>
          </a:p>
          <a:p>
            <a:pPr marL="134505" indent="-134505">
              <a:lnSpc>
                <a:spcPts val="1440"/>
              </a:lnSpc>
              <a:spcBef>
                <a:spcPct val="50000"/>
              </a:spcBef>
              <a:buClr>
                <a:schemeClr val="tx2"/>
              </a:buClr>
              <a:buFont typeface="Arial" pitchFamily="34" charset="0"/>
              <a:buChar char="•"/>
            </a:pPr>
            <a:r>
              <a:rPr lang="en-US" sz="1200" dirty="0" err="1">
                <a:solidFill>
                  <a:schemeClr val="bg1"/>
                </a:solidFill>
              </a:rPr>
              <a:t>Risikoanalyse</a:t>
            </a:r>
            <a:endParaRPr lang="en-US" sz="1200" dirty="0">
              <a:solidFill>
                <a:schemeClr val="bg1"/>
              </a:solidFill>
            </a:endParaRPr>
          </a:p>
          <a:p>
            <a:pPr marL="134505" indent="-134505">
              <a:lnSpc>
                <a:spcPts val="1440"/>
              </a:lnSpc>
              <a:spcBef>
                <a:spcPct val="50000"/>
              </a:spcBef>
              <a:buClr>
                <a:schemeClr val="tx2"/>
              </a:buClr>
              <a:buFont typeface="Arial" pitchFamily="34" charset="0"/>
              <a:buChar char="•"/>
            </a:pPr>
            <a:r>
              <a:rPr lang="en-US" sz="1200" dirty="0" err="1">
                <a:solidFill>
                  <a:schemeClr val="bg1"/>
                </a:solidFill>
              </a:rPr>
              <a:t>Sicherheits-vorfälle</a:t>
            </a:r>
            <a:endParaRPr lang="en-US" sz="1200" dirty="0">
              <a:solidFill>
                <a:schemeClr val="bg1"/>
              </a:solidFill>
            </a:endParaRPr>
          </a:p>
          <a:p>
            <a:pPr marL="134505" indent="-134505">
              <a:lnSpc>
                <a:spcPts val="1440"/>
              </a:lnSpc>
              <a:spcBef>
                <a:spcPct val="50000"/>
              </a:spcBef>
              <a:buClr>
                <a:schemeClr val="tx2"/>
              </a:buClr>
              <a:buFont typeface="Arial" pitchFamily="34" charset="0"/>
              <a:buChar char="•"/>
            </a:pPr>
            <a:r>
              <a:rPr lang="en-US" sz="1200" dirty="0" err="1">
                <a:solidFill>
                  <a:schemeClr val="bg1"/>
                </a:solidFill>
              </a:rPr>
              <a:t>Auditberichte</a:t>
            </a:r>
            <a:endParaRPr lang="en-US" sz="1200" dirty="0">
              <a:solidFill>
                <a:schemeClr val="bg1"/>
              </a:solidFill>
            </a:endParaRPr>
          </a:p>
          <a:p>
            <a:pPr marL="134505" indent="-134505">
              <a:lnSpc>
                <a:spcPts val="1440"/>
              </a:lnSpc>
              <a:spcBef>
                <a:spcPct val="50000"/>
              </a:spcBef>
              <a:buClr>
                <a:schemeClr val="tx2"/>
              </a:buClr>
              <a:buFont typeface="Arial" pitchFamily="34" charset="0"/>
              <a:buChar char="•"/>
            </a:pPr>
            <a:r>
              <a:rPr lang="en-US" sz="1200" dirty="0">
                <a:solidFill>
                  <a:schemeClr val="bg1"/>
                </a:solidFill>
              </a:rPr>
              <a:t>Metriken</a:t>
            </a:r>
          </a:p>
          <a:p>
            <a:pPr marL="134505" indent="-134505">
              <a:lnSpc>
                <a:spcPts val="1440"/>
              </a:lnSpc>
              <a:spcBef>
                <a:spcPct val="50000"/>
              </a:spcBef>
              <a:buClr>
                <a:schemeClr val="tx2"/>
              </a:buClr>
              <a:buFont typeface="Arial" pitchFamily="34" charset="0"/>
              <a:buChar char="•"/>
            </a:pPr>
            <a:r>
              <a:rPr lang="en-US" sz="1200" dirty="0">
                <a:solidFill>
                  <a:schemeClr val="bg1"/>
                </a:solidFill>
              </a:rPr>
              <a:t>Status KVP</a:t>
            </a:r>
          </a:p>
          <a:p>
            <a:pPr marL="134505" indent="-134505">
              <a:lnSpc>
                <a:spcPts val="1440"/>
              </a:lnSpc>
              <a:spcBef>
                <a:spcPct val="50000"/>
              </a:spcBef>
              <a:buClr>
                <a:schemeClr val="tx2"/>
              </a:buClr>
              <a:buFont typeface="Arial" pitchFamily="34" charset="0"/>
              <a:buChar char="•"/>
            </a:pPr>
            <a:r>
              <a:rPr lang="en-US" sz="1200" dirty="0" err="1">
                <a:solidFill>
                  <a:schemeClr val="bg1"/>
                </a:solidFill>
              </a:rPr>
              <a:t>Externe</a:t>
            </a:r>
            <a:r>
              <a:rPr lang="en-US" sz="1200" dirty="0">
                <a:solidFill>
                  <a:schemeClr val="bg1"/>
                </a:solidFill>
              </a:rPr>
              <a:t> </a:t>
            </a:r>
            <a:r>
              <a:rPr lang="en-US" sz="1200" dirty="0" err="1">
                <a:solidFill>
                  <a:schemeClr val="bg1"/>
                </a:solidFill>
              </a:rPr>
              <a:t>Anforderungen</a:t>
            </a:r>
            <a:endParaRPr lang="en-US" sz="1200" dirty="0">
              <a:solidFill>
                <a:schemeClr val="bg1"/>
              </a:solidFill>
              <a:latin typeface="Arial" charset="0"/>
            </a:endParaRPr>
          </a:p>
        </p:txBody>
      </p:sp>
      <p:sp>
        <p:nvSpPr>
          <p:cNvPr id="7" name="Rechteck 6"/>
          <p:cNvSpPr/>
          <p:nvPr/>
        </p:nvSpPr>
        <p:spPr bwMode="auto">
          <a:xfrm>
            <a:off x="7145867" y="2334744"/>
            <a:ext cx="1817513" cy="2505482"/>
          </a:xfrm>
          <a:prstGeom prst="rect">
            <a:avLst/>
          </a:prstGeom>
          <a:solidFill>
            <a:srgbClr val="80CEED"/>
          </a:solidFill>
          <a:ln w="25400" cap="flat" cmpd="sng" algn="ctr">
            <a:solidFill>
              <a:srgbClr val="80CEED"/>
            </a:solidFill>
            <a:prstDash val="solid"/>
            <a:round/>
            <a:headEnd type="none" w="med" len="med"/>
            <a:tailEnd type="none" w="med" len="med"/>
          </a:ln>
          <a:effectLst>
            <a:outerShdw blurRad="76200" dir="18900000" sy="23000" kx="-1200000" algn="bl" rotWithShape="0">
              <a:prstClr val="black">
                <a:alpha val="20000"/>
              </a:prstClr>
            </a:outerShdw>
          </a:effectLst>
          <a:scene3d>
            <a:camera prst="orthographicFront"/>
            <a:lightRig rig="threePt" dir="t"/>
          </a:scene3d>
          <a:sp3d>
            <a:bevelT/>
          </a:sp3d>
        </p:spPr>
        <p:txBody>
          <a:bodyPr vert="horz" wrap="square" lIns="26993" tIns="26993" rIns="26993" bIns="26993" numCol="1" rtlCol="0" anchor="ctr" anchorCtr="1" compatLnSpc="1">
            <a:prstTxWarp prst="textNoShape">
              <a:avLst/>
            </a:prstTxWarp>
            <a:noAutofit/>
          </a:bodyPr>
          <a:lstStyle/>
          <a:p>
            <a:pPr marL="134505" indent="-134505" algn="ctr">
              <a:lnSpc>
                <a:spcPts val="1440"/>
              </a:lnSpc>
              <a:spcBef>
                <a:spcPct val="50000"/>
              </a:spcBef>
              <a:buClr>
                <a:schemeClr val="tx2"/>
              </a:buClr>
            </a:pPr>
            <a:r>
              <a:rPr lang="en-US" sz="1200" dirty="0">
                <a:solidFill>
                  <a:schemeClr val="bg1"/>
                </a:solidFill>
              </a:rPr>
              <a:t>OUTPUT</a:t>
            </a:r>
          </a:p>
          <a:p>
            <a:pPr marL="134505" indent="-134505">
              <a:lnSpc>
                <a:spcPts val="1440"/>
              </a:lnSpc>
              <a:spcBef>
                <a:spcPct val="50000"/>
              </a:spcBef>
              <a:buClr>
                <a:schemeClr val="tx2"/>
              </a:buClr>
              <a:buFont typeface="Arial" pitchFamily="34" charset="0"/>
              <a:buChar char="•"/>
            </a:pPr>
            <a:r>
              <a:rPr lang="en-US" sz="1200" dirty="0">
                <a:solidFill>
                  <a:schemeClr val="bg1"/>
                </a:solidFill>
              </a:rPr>
              <a:t>Controls</a:t>
            </a:r>
          </a:p>
          <a:p>
            <a:pPr marL="134505" indent="-134505">
              <a:lnSpc>
                <a:spcPts val="1440"/>
              </a:lnSpc>
              <a:spcBef>
                <a:spcPct val="50000"/>
              </a:spcBef>
              <a:buClr>
                <a:schemeClr val="tx2"/>
              </a:buClr>
              <a:buFont typeface="Arial" pitchFamily="34" charset="0"/>
              <a:buChar char="•"/>
            </a:pPr>
            <a:r>
              <a:rPr lang="de-DE" sz="1200" dirty="0">
                <a:solidFill>
                  <a:schemeClr val="bg1"/>
                </a:solidFill>
                <a:latin typeface="Arial" charset="0"/>
              </a:rPr>
              <a:t>Ressourcen</a:t>
            </a:r>
          </a:p>
          <a:p>
            <a:pPr marL="134505" indent="-134505">
              <a:lnSpc>
                <a:spcPts val="1440"/>
              </a:lnSpc>
              <a:spcBef>
                <a:spcPct val="50000"/>
              </a:spcBef>
              <a:buClr>
                <a:schemeClr val="tx2"/>
              </a:buClr>
              <a:buFont typeface="Arial" pitchFamily="34" charset="0"/>
              <a:buChar char="•"/>
            </a:pPr>
            <a:r>
              <a:rPr lang="de-DE" sz="1200" dirty="0">
                <a:solidFill>
                  <a:schemeClr val="bg1"/>
                </a:solidFill>
              </a:rPr>
              <a:t>Zeitpläne</a:t>
            </a:r>
          </a:p>
          <a:p>
            <a:pPr marL="134505" indent="-134505">
              <a:lnSpc>
                <a:spcPts val="1440"/>
              </a:lnSpc>
              <a:spcBef>
                <a:spcPct val="50000"/>
              </a:spcBef>
              <a:buClr>
                <a:schemeClr val="tx2"/>
              </a:buClr>
              <a:buFont typeface="Arial" pitchFamily="34" charset="0"/>
              <a:buChar char="•"/>
            </a:pPr>
            <a:r>
              <a:rPr lang="de-DE" sz="1200" dirty="0" err="1">
                <a:solidFill>
                  <a:schemeClr val="bg1"/>
                </a:solidFill>
                <a:latin typeface="Arial" charset="0"/>
              </a:rPr>
              <a:t>Verantwort-lichkeiten</a:t>
            </a:r>
            <a:endParaRPr lang="en-US" sz="1200" dirty="0">
              <a:solidFill>
                <a:schemeClr val="bg1"/>
              </a:solidFill>
              <a:latin typeface="Arial" charset="0"/>
            </a:endParaRPr>
          </a:p>
        </p:txBody>
      </p:sp>
      <p:sp>
        <p:nvSpPr>
          <p:cNvPr id="8" name="Textfeld 7"/>
          <p:cNvSpPr txBox="1"/>
          <p:nvPr/>
        </p:nvSpPr>
        <p:spPr>
          <a:xfrm>
            <a:off x="3448756" y="2404580"/>
            <a:ext cx="2190045" cy="265457"/>
          </a:xfrm>
          <a:prstGeom prst="rect">
            <a:avLst/>
          </a:prstGeom>
          <a:noFill/>
        </p:spPr>
        <p:txBody>
          <a:bodyPr wrap="square" rtlCol="0">
            <a:spAutoFit/>
          </a:bodyPr>
          <a:lstStyle/>
          <a:p>
            <a:r>
              <a:rPr lang="de-DE" sz="1125" dirty="0"/>
              <a:t>Management Team</a:t>
            </a:r>
            <a:endParaRPr lang="en-US" sz="1125" dirty="0"/>
          </a:p>
        </p:txBody>
      </p:sp>
      <p:sp>
        <p:nvSpPr>
          <p:cNvPr id="9" name="Pfeil nach rechts 8"/>
          <p:cNvSpPr/>
          <p:nvPr/>
        </p:nvSpPr>
        <p:spPr bwMode="auto">
          <a:xfrm>
            <a:off x="2639962" y="1980125"/>
            <a:ext cx="3170904" cy="276461"/>
          </a:xfrm>
          <a:prstGeom prst="rightArrow">
            <a:avLst/>
          </a:prstGeom>
          <a:no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5" indent="-134505" algn="ctr" defTabSz="685617" fontAlgn="base">
              <a:spcBef>
                <a:spcPct val="50000"/>
              </a:spcBef>
              <a:spcAft>
                <a:spcPct val="0"/>
              </a:spcAft>
              <a:buClr>
                <a:schemeClr val="tx2"/>
              </a:buClr>
            </a:pPr>
            <a:endParaRPr lang="de-DE" sz="1350" dirty="0" err="1">
              <a:latin typeface="Arial" charset="0"/>
            </a:endParaRPr>
          </a:p>
        </p:txBody>
      </p:sp>
    </p:spTree>
    <p:extLst>
      <p:ext uri="{BB962C8B-B14F-4D97-AF65-F5344CB8AC3E}">
        <p14:creationId xmlns:p14="http://schemas.microsoft.com/office/powerpoint/2010/main" val="4007427212"/>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4294967295"/>
          </p:nvPr>
        </p:nvSpPr>
        <p:spPr>
          <a:xfrm>
            <a:off x="4331777" y="2247355"/>
            <a:ext cx="4599046" cy="377594"/>
          </a:xfrm>
          <a:prstGeom prst="rect">
            <a:avLst/>
          </a:prstGeom>
        </p:spPr>
        <p:txBody>
          <a:bodyPr/>
          <a:lstStyle/>
          <a:p>
            <a:r>
              <a:rPr lang="de-DE" dirty="0" smtClean="0"/>
              <a:t>Die Besonderheiten in einem Konzern</a:t>
            </a:r>
            <a:endParaRPr lang="de-DE" dirty="0"/>
          </a:p>
        </p:txBody>
      </p:sp>
      <p:sp>
        <p:nvSpPr>
          <p:cNvPr id="3" name="Foliennummernplatzhalter 2"/>
          <p:cNvSpPr>
            <a:spLocks noGrp="1"/>
          </p:cNvSpPr>
          <p:nvPr>
            <p:ph type="sldNum" sz="quarter" idx="10"/>
          </p:nvPr>
        </p:nvSpPr>
        <p:spPr/>
        <p:txBody>
          <a:bodyPr/>
          <a:lstStyle/>
          <a:p>
            <a:pPr>
              <a:defRPr/>
            </a:pPr>
            <a:fld id="{70407D4A-E512-419B-AA98-7EFEC97A1B71}" type="slidenum">
              <a:rPr lang="en-GB" smtClean="0"/>
              <a:pPr>
                <a:defRPr/>
              </a:pPr>
              <a:t>131</a:t>
            </a:fld>
            <a:endParaRPr lang="en-GB"/>
          </a:p>
        </p:txBody>
      </p:sp>
    </p:spTree>
    <p:extLst>
      <p:ext uri="{BB962C8B-B14F-4D97-AF65-F5344CB8AC3E}">
        <p14:creationId xmlns:p14="http://schemas.microsoft.com/office/powerpoint/2010/main" val="10681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 in einem Konzern</a:t>
            </a:r>
            <a:endParaRPr lang="en-US" dirty="0"/>
          </a:p>
        </p:txBody>
      </p:sp>
      <p:sp>
        <p:nvSpPr>
          <p:cNvPr id="3" name="Inhaltsplatzhalter 2"/>
          <p:cNvSpPr>
            <a:spLocks noGrp="1"/>
          </p:cNvSpPr>
          <p:nvPr>
            <p:ph idx="1"/>
          </p:nvPr>
        </p:nvSpPr>
        <p:spPr/>
        <p:txBody>
          <a:bodyPr/>
          <a:lstStyle/>
          <a:p>
            <a:r>
              <a:rPr lang="de-DE" dirty="0" smtClean="0">
                <a:solidFill>
                  <a:srgbClr val="24387F"/>
                </a:solidFill>
              </a:rPr>
              <a:t>Verteilte Management Strukturen</a:t>
            </a:r>
          </a:p>
          <a:p>
            <a:pPr lvl="1"/>
            <a:r>
              <a:rPr lang="de-DE" dirty="0" smtClean="0">
                <a:solidFill>
                  <a:srgbClr val="24387F"/>
                </a:solidFill>
              </a:rPr>
              <a:t>Zentrale Management Anteile</a:t>
            </a:r>
          </a:p>
          <a:p>
            <a:pPr lvl="1"/>
            <a:r>
              <a:rPr lang="de-DE" dirty="0" smtClean="0">
                <a:solidFill>
                  <a:srgbClr val="24387F"/>
                </a:solidFill>
              </a:rPr>
              <a:t>Dezentrale Management Anteile</a:t>
            </a:r>
          </a:p>
          <a:p>
            <a:endParaRPr lang="de-DE" dirty="0" smtClean="0">
              <a:solidFill>
                <a:srgbClr val="24387F"/>
              </a:solidFill>
            </a:endParaRPr>
          </a:p>
          <a:p>
            <a:r>
              <a:rPr lang="de-DE" dirty="0" smtClean="0">
                <a:solidFill>
                  <a:srgbClr val="24387F"/>
                </a:solidFill>
              </a:rPr>
              <a:t>Große Anzahl von Benutzern</a:t>
            </a:r>
          </a:p>
          <a:p>
            <a:endParaRPr lang="de-DE" dirty="0" smtClean="0">
              <a:solidFill>
                <a:srgbClr val="24387F"/>
              </a:solidFill>
            </a:endParaRPr>
          </a:p>
          <a:p>
            <a:r>
              <a:rPr lang="de-DE" dirty="0" smtClean="0">
                <a:solidFill>
                  <a:srgbClr val="24387F"/>
                </a:solidFill>
              </a:rPr>
              <a:t>Verschiedene Sprachen bei internationaler Ausrichtung</a:t>
            </a:r>
          </a:p>
          <a:p>
            <a:endParaRPr lang="de-DE" dirty="0" smtClean="0">
              <a:solidFill>
                <a:srgbClr val="24387F"/>
              </a:solidFill>
            </a:endParaRPr>
          </a:p>
          <a:p>
            <a:r>
              <a:rPr lang="de-DE" dirty="0" smtClean="0">
                <a:solidFill>
                  <a:srgbClr val="24387F"/>
                </a:solidFill>
              </a:rPr>
              <a:t>Räumliche Verteilung</a:t>
            </a:r>
          </a:p>
          <a:p>
            <a:pPr>
              <a:buNone/>
            </a:pPr>
            <a:endParaRPr lang="de-DE" dirty="0" smtClean="0">
              <a:solidFill>
                <a:srgbClr val="24387F"/>
              </a:solidFill>
            </a:endParaRPr>
          </a:p>
          <a:p>
            <a:endParaRPr lang="en-US" dirty="0">
              <a:solidFill>
                <a:srgbClr val="24387F"/>
              </a:solidFill>
            </a:endParaRPr>
          </a:p>
        </p:txBody>
      </p:sp>
      <p:sp>
        <p:nvSpPr>
          <p:cNvPr id="4" name="Foliennummernplatzhalter 3"/>
          <p:cNvSpPr>
            <a:spLocks noGrp="1"/>
          </p:cNvSpPr>
          <p:nvPr>
            <p:ph type="sldNum" sz="quarter" idx="4294967295"/>
          </p:nvPr>
        </p:nvSpPr>
        <p:spPr>
          <a:xfrm>
            <a:off x="8213726" y="4967376"/>
            <a:ext cx="839788" cy="175454"/>
          </a:xfrm>
          <a:prstGeom prst="rect">
            <a:avLst/>
          </a:prstGeom>
        </p:spPr>
        <p:txBody>
          <a:bodyPr/>
          <a:lstStyle/>
          <a:p>
            <a:pPr>
              <a:defRPr/>
            </a:pPr>
            <a:fld id="{D5189E43-60BF-4E3F-8414-ED42FB8C0CC3}" type="slidenum">
              <a:rPr lang="en-US" smtClean="0"/>
              <a:pPr>
                <a:defRPr/>
              </a:pPr>
              <a:t>132</a:t>
            </a:fld>
            <a:endParaRPr lang="en-US" dirty="0"/>
          </a:p>
        </p:txBody>
      </p:sp>
    </p:spTree>
    <p:extLst>
      <p:ext uri="{BB962C8B-B14F-4D97-AF65-F5344CB8AC3E}">
        <p14:creationId xmlns:p14="http://schemas.microsoft.com/office/powerpoint/2010/main" val="1628625693"/>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07"/>
          <p:cNvGrpSpPr>
            <a:grpSpLocks/>
          </p:cNvGrpSpPr>
          <p:nvPr/>
        </p:nvGrpSpPr>
        <p:grpSpPr bwMode="auto">
          <a:xfrm>
            <a:off x="207508" y="1088522"/>
            <a:ext cx="8261658" cy="3777456"/>
            <a:chOff x="257" y="649"/>
            <a:chExt cx="5316" cy="3344"/>
          </a:xfrm>
          <a:solidFill>
            <a:srgbClr val="80CEED">
              <a:alpha val="28000"/>
            </a:srgbClr>
          </a:solidFill>
        </p:grpSpPr>
        <p:sp>
          <p:nvSpPr>
            <p:cNvPr id="6" name="Freeform 308"/>
            <p:cNvSpPr>
              <a:spLocks/>
            </p:cNvSpPr>
            <p:nvPr/>
          </p:nvSpPr>
          <p:spPr bwMode="auto">
            <a:xfrm>
              <a:off x="1692" y="649"/>
              <a:ext cx="782" cy="948"/>
            </a:xfrm>
            <a:custGeom>
              <a:avLst/>
              <a:gdLst>
                <a:gd name="T0" fmla="*/ 728 w 707"/>
                <a:gd name="T1" fmla="*/ 1857 h 861"/>
                <a:gd name="T2" fmla="*/ 723 w 707"/>
                <a:gd name="T3" fmla="*/ 1852 h 861"/>
                <a:gd name="T4" fmla="*/ 701 w 707"/>
                <a:gd name="T5" fmla="*/ 1845 h 861"/>
                <a:gd name="T6" fmla="*/ 705 w 707"/>
                <a:gd name="T7" fmla="*/ 1833 h 861"/>
                <a:gd name="T8" fmla="*/ 626 w 707"/>
                <a:gd name="T9" fmla="*/ 1821 h 861"/>
                <a:gd name="T10" fmla="*/ 592 w 707"/>
                <a:gd name="T11" fmla="*/ 1672 h 861"/>
                <a:gd name="T12" fmla="*/ 546 w 707"/>
                <a:gd name="T13" fmla="*/ 1689 h 861"/>
                <a:gd name="T14" fmla="*/ 519 w 707"/>
                <a:gd name="T15" fmla="*/ 1616 h 861"/>
                <a:gd name="T16" fmla="*/ 519 w 707"/>
                <a:gd name="T17" fmla="*/ 1572 h 861"/>
                <a:gd name="T18" fmla="*/ 561 w 707"/>
                <a:gd name="T19" fmla="*/ 1464 h 861"/>
                <a:gd name="T20" fmla="*/ 481 w 707"/>
                <a:gd name="T21" fmla="*/ 1330 h 861"/>
                <a:gd name="T22" fmla="*/ 550 w 707"/>
                <a:gd name="T23" fmla="*/ 1308 h 861"/>
                <a:gd name="T24" fmla="*/ 533 w 707"/>
                <a:gd name="T25" fmla="*/ 1299 h 861"/>
                <a:gd name="T26" fmla="*/ 551 w 707"/>
                <a:gd name="T27" fmla="*/ 1264 h 861"/>
                <a:gd name="T28" fmla="*/ 465 w 707"/>
                <a:gd name="T29" fmla="*/ 1147 h 861"/>
                <a:gd name="T30" fmla="*/ 405 w 707"/>
                <a:gd name="T31" fmla="*/ 1013 h 861"/>
                <a:gd name="T32" fmla="*/ 171 w 707"/>
                <a:gd name="T33" fmla="*/ 948 h 861"/>
                <a:gd name="T34" fmla="*/ 82 w 707"/>
                <a:gd name="T35" fmla="*/ 842 h 861"/>
                <a:gd name="T36" fmla="*/ 76 w 707"/>
                <a:gd name="T37" fmla="*/ 789 h 861"/>
                <a:gd name="T38" fmla="*/ 0 w 707"/>
                <a:gd name="T39" fmla="*/ 730 h 861"/>
                <a:gd name="T40" fmla="*/ 238 w 707"/>
                <a:gd name="T41" fmla="*/ 511 h 861"/>
                <a:gd name="T42" fmla="*/ 263 w 707"/>
                <a:gd name="T43" fmla="*/ 305 h 861"/>
                <a:gd name="T44" fmla="*/ 424 w 707"/>
                <a:gd name="T45" fmla="*/ 273 h 861"/>
                <a:gd name="T46" fmla="*/ 488 w 707"/>
                <a:gd name="T47" fmla="*/ 319 h 861"/>
                <a:gd name="T48" fmla="*/ 592 w 707"/>
                <a:gd name="T49" fmla="*/ 272 h 861"/>
                <a:gd name="T50" fmla="*/ 691 w 707"/>
                <a:gd name="T51" fmla="*/ 241 h 861"/>
                <a:gd name="T52" fmla="*/ 782 w 707"/>
                <a:gd name="T53" fmla="*/ 177 h 861"/>
                <a:gd name="T54" fmla="*/ 692 w 707"/>
                <a:gd name="T55" fmla="*/ 77 h 861"/>
                <a:gd name="T56" fmla="*/ 988 w 707"/>
                <a:gd name="T57" fmla="*/ 4 h 861"/>
                <a:gd name="T58" fmla="*/ 1092 w 707"/>
                <a:gd name="T59" fmla="*/ 64 h 861"/>
                <a:gd name="T60" fmla="*/ 1197 w 707"/>
                <a:gd name="T61" fmla="*/ 134 h 861"/>
                <a:gd name="T62" fmla="*/ 1208 w 707"/>
                <a:gd name="T63" fmla="*/ 235 h 861"/>
                <a:gd name="T64" fmla="*/ 1301 w 707"/>
                <a:gd name="T65" fmla="*/ 250 h 861"/>
                <a:gd name="T66" fmla="*/ 1464 w 707"/>
                <a:gd name="T67" fmla="*/ 305 h 861"/>
                <a:gd name="T68" fmla="*/ 1343 w 707"/>
                <a:gd name="T69" fmla="*/ 453 h 861"/>
                <a:gd name="T70" fmla="*/ 1377 w 707"/>
                <a:gd name="T71" fmla="*/ 552 h 861"/>
                <a:gd name="T72" fmla="*/ 1408 w 707"/>
                <a:gd name="T73" fmla="*/ 607 h 861"/>
                <a:gd name="T74" fmla="*/ 1356 w 707"/>
                <a:gd name="T75" fmla="*/ 704 h 861"/>
                <a:gd name="T76" fmla="*/ 1360 w 707"/>
                <a:gd name="T77" fmla="*/ 782 h 861"/>
                <a:gd name="T78" fmla="*/ 1368 w 707"/>
                <a:gd name="T79" fmla="*/ 920 h 861"/>
                <a:gd name="T80" fmla="*/ 1394 w 707"/>
                <a:gd name="T81" fmla="*/ 1006 h 861"/>
                <a:gd name="T82" fmla="*/ 1328 w 707"/>
                <a:gd name="T83" fmla="*/ 1059 h 861"/>
                <a:gd name="T84" fmla="*/ 1201 w 707"/>
                <a:gd name="T85" fmla="*/ 1163 h 861"/>
                <a:gd name="T86" fmla="*/ 1239 w 707"/>
                <a:gd name="T87" fmla="*/ 1239 h 861"/>
                <a:gd name="T88" fmla="*/ 1339 w 707"/>
                <a:gd name="T89" fmla="*/ 1343 h 861"/>
                <a:gd name="T90" fmla="*/ 1185 w 707"/>
                <a:gd name="T91" fmla="*/ 1257 h 861"/>
                <a:gd name="T92" fmla="*/ 1211 w 707"/>
                <a:gd name="T93" fmla="*/ 1352 h 861"/>
                <a:gd name="T94" fmla="*/ 1101 w 707"/>
                <a:gd name="T95" fmla="*/ 1475 h 861"/>
                <a:gd name="T96" fmla="*/ 1095 w 707"/>
                <a:gd name="T97" fmla="*/ 1492 h 861"/>
                <a:gd name="T98" fmla="*/ 1057 w 707"/>
                <a:gd name="T99" fmla="*/ 1468 h 861"/>
                <a:gd name="T100" fmla="*/ 1005 w 707"/>
                <a:gd name="T101" fmla="*/ 1557 h 861"/>
                <a:gd name="T102" fmla="*/ 934 w 707"/>
                <a:gd name="T103" fmla="*/ 1595 h 861"/>
                <a:gd name="T104" fmla="*/ 934 w 707"/>
                <a:gd name="T105" fmla="*/ 1584 h 861"/>
                <a:gd name="T106" fmla="*/ 832 w 707"/>
                <a:gd name="T107" fmla="*/ 1646 h 861"/>
                <a:gd name="T108" fmla="*/ 822 w 707"/>
                <a:gd name="T109" fmla="*/ 1707 h 861"/>
                <a:gd name="T110" fmla="*/ 806 w 707"/>
                <a:gd name="T111" fmla="*/ 1742 h 86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07"/>
                <a:gd name="T169" fmla="*/ 0 h 861"/>
                <a:gd name="T170" fmla="*/ 707 w 707"/>
                <a:gd name="T171" fmla="*/ 861 h 86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07" h="861">
                  <a:moveTo>
                    <a:pt x="365" y="809"/>
                  </a:moveTo>
                  <a:lnTo>
                    <a:pt x="367" y="809"/>
                  </a:lnTo>
                  <a:lnTo>
                    <a:pt x="325" y="859"/>
                  </a:lnTo>
                  <a:lnTo>
                    <a:pt x="327" y="859"/>
                  </a:lnTo>
                  <a:lnTo>
                    <a:pt x="323" y="861"/>
                  </a:lnTo>
                  <a:lnTo>
                    <a:pt x="323" y="858"/>
                  </a:lnTo>
                  <a:lnTo>
                    <a:pt x="320" y="861"/>
                  </a:lnTo>
                  <a:lnTo>
                    <a:pt x="322" y="851"/>
                  </a:lnTo>
                  <a:lnTo>
                    <a:pt x="312" y="854"/>
                  </a:lnTo>
                  <a:lnTo>
                    <a:pt x="318" y="851"/>
                  </a:lnTo>
                  <a:lnTo>
                    <a:pt x="313" y="851"/>
                  </a:lnTo>
                  <a:lnTo>
                    <a:pt x="315" y="849"/>
                  </a:lnTo>
                  <a:lnTo>
                    <a:pt x="290" y="854"/>
                  </a:lnTo>
                  <a:lnTo>
                    <a:pt x="297" y="849"/>
                  </a:lnTo>
                  <a:lnTo>
                    <a:pt x="280" y="843"/>
                  </a:lnTo>
                  <a:lnTo>
                    <a:pt x="288" y="839"/>
                  </a:lnTo>
                  <a:lnTo>
                    <a:pt x="250" y="792"/>
                  </a:lnTo>
                  <a:lnTo>
                    <a:pt x="265" y="775"/>
                  </a:lnTo>
                  <a:lnTo>
                    <a:pt x="258" y="774"/>
                  </a:lnTo>
                  <a:lnTo>
                    <a:pt x="266" y="772"/>
                  </a:lnTo>
                  <a:lnTo>
                    <a:pt x="243" y="782"/>
                  </a:lnTo>
                  <a:lnTo>
                    <a:pt x="241" y="757"/>
                  </a:lnTo>
                  <a:lnTo>
                    <a:pt x="240" y="760"/>
                  </a:lnTo>
                  <a:lnTo>
                    <a:pt x="231" y="748"/>
                  </a:lnTo>
                  <a:lnTo>
                    <a:pt x="228" y="742"/>
                  </a:lnTo>
                  <a:lnTo>
                    <a:pt x="233" y="737"/>
                  </a:lnTo>
                  <a:lnTo>
                    <a:pt x="231" y="728"/>
                  </a:lnTo>
                  <a:lnTo>
                    <a:pt x="256" y="688"/>
                  </a:lnTo>
                  <a:lnTo>
                    <a:pt x="253" y="679"/>
                  </a:lnTo>
                  <a:lnTo>
                    <a:pt x="250" y="678"/>
                  </a:lnTo>
                  <a:lnTo>
                    <a:pt x="251" y="681"/>
                  </a:lnTo>
                  <a:lnTo>
                    <a:pt x="256" y="669"/>
                  </a:lnTo>
                  <a:lnTo>
                    <a:pt x="214" y="616"/>
                  </a:lnTo>
                  <a:lnTo>
                    <a:pt x="260" y="626"/>
                  </a:lnTo>
                  <a:lnTo>
                    <a:pt x="253" y="619"/>
                  </a:lnTo>
                  <a:lnTo>
                    <a:pt x="245" y="606"/>
                  </a:lnTo>
                  <a:lnTo>
                    <a:pt x="241" y="602"/>
                  </a:lnTo>
                  <a:lnTo>
                    <a:pt x="248" y="597"/>
                  </a:lnTo>
                  <a:lnTo>
                    <a:pt x="238" y="602"/>
                  </a:lnTo>
                  <a:lnTo>
                    <a:pt x="245" y="592"/>
                  </a:lnTo>
                  <a:lnTo>
                    <a:pt x="233" y="594"/>
                  </a:lnTo>
                  <a:lnTo>
                    <a:pt x="246" y="585"/>
                  </a:lnTo>
                  <a:lnTo>
                    <a:pt x="233" y="579"/>
                  </a:lnTo>
                  <a:lnTo>
                    <a:pt x="204" y="594"/>
                  </a:lnTo>
                  <a:lnTo>
                    <a:pt x="208" y="530"/>
                  </a:lnTo>
                  <a:lnTo>
                    <a:pt x="198" y="518"/>
                  </a:lnTo>
                  <a:lnTo>
                    <a:pt x="199" y="520"/>
                  </a:lnTo>
                  <a:lnTo>
                    <a:pt x="181" y="470"/>
                  </a:lnTo>
                  <a:lnTo>
                    <a:pt x="144" y="431"/>
                  </a:lnTo>
                  <a:lnTo>
                    <a:pt x="67" y="427"/>
                  </a:lnTo>
                  <a:lnTo>
                    <a:pt x="77" y="439"/>
                  </a:lnTo>
                  <a:lnTo>
                    <a:pt x="40" y="417"/>
                  </a:lnTo>
                  <a:lnTo>
                    <a:pt x="55" y="405"/>
                  </a:lnTo>
                  <a:lnTo>
                    <a:pt x="37" y="390"/>
                  </a:lnTo>
                  <a:lnTo>
                    <a:pt x="84" y="380"/>
                  </a:lnTo>
                  <a:lnTo>
                    <a:pt x="74" y="363"/>
                  </a:lnTo>
                  <a:lnTo>
                    <a:pt x="34" y="365"/>
                  </a:lnTo>
                  <a:lnTo>
                    <a:pt x="39" y="358"/>
                  </a:lnTo>
                  <a:lnTo>
                    <a:pt x="27" y="360"/>
                  </a:lnTo>
                  <a:lnTo>
                    <a:pt x="0" y="338"/>
                  </a:lnTo>
                  <a:lnTo>
                    <a:pt x="49" y="296"/>
                  </a:lnTo>
                  <a:lnTo>
                    <a:pt x="67" y="262"/>
                  </a:lnTo>
                  <a:lnTo>
                    <a:pt x="106" y="236"/>
                  </a:lnTo>
                  <a:lnTo>
                    <a:pt x="60" y="227"/>
                  </a:lnTo>
                  <a:lnTo>
                    <a:pt x="109" y="174"/>
                  </a:lnTo>
                  <a:lnTo>
                    <a:pt x="117" y="142"/>
                  </a:lnTo>
                  <a:lnTo>
                    <a:pt x="142" y="123"/>
                  </a:lnTo>
                  <a:lnTo>
                    <a:pt x="178" y="158"/>
                  </a:lnTo>
                  <a:lnTo>
                    <a:pt x="189" y="126"/>
                  </a:lnTo>
                  <a:lnTo>
                    <a:pt x="208" y="91"/>
                  </a:lnTo>
                  <a:lnTo>
                    <a:pt x="225" y="124"/>
                  </a:lnTo>
                  <a:lnTo>
                    <a:pt x="218" y="148"/>
                  </a:lnTo>
                  <a:lnTo>
                    <a:pt x="260" y="138"/>
                  </a:lnTo>
                  <a:lnTo>
                    <a:pt x="248" y="121"/>
                  </a:lnTo>
                  <a:lnTo>
                    <a:pt x="265" y="125"/>
                  </a:lnTo>
                  <a:lnTo>
                    <a:pt x="248" y="79"/>
                  </a:lnTo>
                  <a:lnTo>
                    <a:pt x="285" y="86"/>
                  </a:lnTo>
                  <a:lnTo>
                    <a:pt x="309" y="112"/>
                  </a:lnTo>
                  <a:lnTo>
                    <a:pt x="307" y="92"/>
                  </a:lnTo>
                  <a:lnTo>
                    <a:pt x="308" y="59"/>
                  </a:lnTo>
                  <a:lnTo>
                    <a:pt x="350" y="83"/>
                  </a:lnTo>
                  <a:lnTo>
                    <a:pt x="352" y="61"/>
                  </a:lnTo>
                  <a:lnTo>
                    <a:pt x="374" y="88"/>
                  </a:lnTo>
                  <a:lnTo>
                    <a:pt x="310" y="36"/>
                  </a:lnTo>
                  <a:lnTo>
                    <a:pt x="387" y="61"/>
                  </a:lnTo>
                  <a:lnTo>
                    <a:pt x="412" y="14"/>
                  </a:lnTo>
                  <a:lnTo>
                    <a:pt x="441" y="4"/>
                  </a:lnTo>
                  <a:lnTo>
                    <a:pt x="473" y="0"/>
                  </a:lnTo>
                  <a:lnTo>
                    <a:pt x="501" y="8"/>
                  </a:lnTo>
                  <a:lnTo>
                    <a:pt x="487" y="30"/>
                  </a:lnTo>
                  <a:lnTo>
                    <a:pt x="495" y="38"/>
                  </a:lnTo>
                  <a:lnTo>
                    <a:pt x="548" y="32"/>
                  </a:lnTo>
                  <a:lnTo>
                    <a:pt x="533" y="63"/>
                  </a:lnTo>
                  <a:lnTo>
                    <a:pt x="561" y="63"/>
                  </a:lnTo>
                  <a:lnTo>
                    <a:pt x="590" y="73"/>
                  </a:lnTo>
                  <a:lnTo>
                    <a:pt x="539" y="108"/>
                  </a:lnTo>
                  <a:lnTo>
                    <a:pt x="523" y="116"/>
                  </a:lnTo>
                  <a:lnTo>
                    <a:pt x="549" y="128"/>
                  </a:lnTo>
                  <a:lnTo>
                    <a:pt x="581" y="115"/>
                  </a:lnTo>
                  <a:lnTo>
                    <a:pt x="585" y="174"/>
                  </a:lnTo>
                  <a:lnTo>
                    <a:pt x="613" y="142"/>
                  </a:lnTo>
                  <a:lnTo>
                    <a:pt x="653" y="142"/>
                  </a:lnTo>
                  <a:lnTo>
                    <a:pt x="707" y="147"/>
                  </a:lnTo>
                  <a:lnTo>
                    <a:pt x="631" y="176"/>
                  </a:lnTo>
                  <a:lnTo>
                    <a:pt x="600" y="210"/>
                  </a:lnTo>
                  <a:lnTo>
                    <a:pt x="631" y="206"/>
                  </a:lnTo>
                  <a:lnTo>
                    <a:pt x="660" y="212"/>
                  </a:lnTo>
                  <a:lnTo>
                    <a:pt x="615" y="256"/>
                  </a:lnTo>
                  <a:lnTo>
                    <a:pt x="642" y="237"/>
                  </a:lnTo>
                  <a:lnTo>
                    <a:pt x="618" y="289"/>
                  </a:lnTo>
                  <a:lnTo>
                    <a:pt x="628" y="281"/>
                  </a:lnTo>
                  <a:lnTo>
                    <a:pt x="625" y="286"/>
                  </a:lnTo>
                  <a:lnTo>
                    <a:pt x="623" y="284"/>
                  </a:lnTo>
                  <a:lnTo>
                    <a:pt x="605" y="326"/>
                  </a:lnTo>
                  <a:lnTo>
                    <a:pt x="600" y="362"/>
                  </a:lnTo>
                  <a:lnTo>
                    <a:pt x="627" y="365"/>
                  </a:lnTo>
                  <a:lnTo>
                    <a:pt x="608" y="362"/>
                  </a:lnTo>
                  <a:lnTo>
                    <a:pt x="615" y="367"/>
                  </a:lnTo>
                  <a:lnTo>
                    <a:pt x="610" y="369"/>
                  </a:lnTo>
                  <a:lnTo>
                    <a:pt x="610" y="427"/>
                  </a:lnTo>
                  <a:lnTo>
                    <a:pt x="605" y="421"/>
                  </a:lnTo>
                  <a:lnTo>
                    <a:pt x="620" y="429"/>
                  </a:lnTo>
                  <a:lnTo>
                    <a:pt x="622" y="466"/>
                  </a:lnTo>
                  <a:lnTo>
                    <a:pt x="591" y="454"/>
                  </a:lnTo>
                  <a:lnTo>
                    <a:pt x="627" y="496"/>
                  </a:lnTo>
                  <a:lnTo>
                    <a:pt x="593" y="490"/>
                  </a:lnTo>
                  <a:lnTo>
                    <a:pt x="610" y="527"/>
                  </a:lnTo>
                  <a:lnTo>
                    <a:pt x="558" y="521"/>
                  </a:lnTo>
                  <a:lnTo>
                    <a:pt x="536" y="538"/>
                  </a:lnTo>
                  <a:lnTo>
                    <a:pt x="558" y="542"/>
                  </a:lnTo>
                  <a:lnTo>
                    <a:pt x="538" y="553"/>
                  </a:lnTo>
                  <a:lnTo>
                    <a:pt x="553" y="574"/>
                  </a:lnTo>
                  <a:lnTo>
                    <a:pt x="586" y="599"/>
                  </a:lnTo>
                  <a:lnTo>
                    <a:pt x="596" y="592"/>
                  </a:lnTo>
                  <a:lnTo>
                    <a:pt x="598" y="622"/>
                  </a:lnTo>
                  <a:lnTo>
                    <a:pt x="586" y="612"/>
                  </a:lnTo>
                  <a:lnTo>
                    <a:pt x="586" y="622"/>
                  </a:lnTo>
                  <a:lnTo>
                    <a:pt x="528" y="582"/>
                  </a:lnTo>
                  <a:lnTo>
                    <a:pt x="551" y="600"/>
                  </a:lnTo>
                  <a:lnTo>
                    <a:pt x="513" y="622"/>
                  </a:lnTo>
                  <a:lnTo>
                    <a:pt x="541" y="626"/>
                  </a:lnTo>
                  <a:lnTo>
                    <a:pt x="516" y="634"/>
                  </a:lnTo>
                  <a:lnTo>
                    <a:pt x="591" y="631"/>
                  </a:lnTo>
                  <a:lnTo>
                    <a:pt x="491" y="683"/>
                  </a:lnTo>
                  <a:lnTo>
                    <a:pt x="494" y="688"/>
                  </a:lnTo>
                  <a:lnTo>
                    <a:pt x="489" y="686"/>
                  </a:lnTo>
                  <a:lnTo>
                    <a:pt x="489" y="690"/>
                  </a:lnTo>
                  <a:lnTo>
                    <a:pt x="479" y="685"/>
                  </a:lnTo>
                  <a:lnTo>
                    <a:pt x="481" y="685"/>
                  </a:lnTo>
                  <a:lnTo>
                    <a:pt x="472" y="679"/>
                  </a:lnTo>
                  <a:lnTo>
                    <a:pt x="471" y="674"/>
                  </a:lnTo>
                  <a:lnTo>
                    <a:pt x="451" y="725"/>
                  </a:lnTo>
                  <a:lnTo>
                    <a:pt x="449" y="721"/>
                  </a:lnTo>
                  <a:lnTo>
                    <a:pt x="441" y="733"/>
                  </a:lnTo>
                  <a:lnTo>
                    <a:pt x="429" y="742"/>
                  </a:lnTo>
                  <a:lnTo>
                    <a:pt x="417" y="738"/>
                  </a:lnTo>
                  <a:lnTo>
                    <a:pt x="414" y="742"/>
                  </a:lnTo>
                  <a:lnTo>
                    <a:pt x="416" y="745"/>
                  </a:lnTo>
                  <a:lnTo>
                    <a:pt x="417" y="733"/>
                  </a:lnTo>
                  <a:lnTo>
                    <a:pt x="407" y="732"/>
                  </a:lnTo>
                  <a:lnTo>
                    <a:pt x="399" y="750"/>
                  </a:lnTo>
                  <a:lnTo>
                    <a:pt x="372" y="762"/>
                  </a:lnTo>
                  <a:lnTo>
                    <a:pt x="367" y="780"/>
                  </a:lnTo>
                  <a:lnTo>
                    <a:pt x="377" y="792"/>
                  </a:lnTo>
                  <a:lnTo>
                    <a:pt x="367" y="790"/>
                  </a:lnTo>
                  <a:lnTo>
                    <a:pt x="365" y="802"/>
                  </a:lnTo>
                  <a:lnTo>
                    <a:pt x="369" y="807"/>
                  </a:lnTo>
                  <a:lnTo>
                    <a:pt x="360" y="806"/>
                  </a:lnTo>
                  <a:lnTo>
                    <a:pt x="365" y="809"/>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 name="Freeform 309"/>
            <p:cNvSpPr>
              <a:spLocks/>
            </p:cNvSpPr>
            <p:nvPr/>
          </p:nvSpPr>
          <p:spPr bwMode="auto">
            <a:xfrm>
              <a:off x="1444" y="654"/>
              <a:ext cx="408" cy="387"/>
            </a:xfrm>
            <a:custGeom>
              <a:avLst/>
              <a:gdLst>
                <a:gd name="T0" fmla="*/ 191 w 368"/>
                <a:gd name="T1" fmla="*/ 767 h 351"/>
                <a:gd name="T2" fmla="*/ 251 w 368"/>
                <a:gd name="T3" fmla="*/ 754 h 351"/>
                <a:gd name="T4" fmla="*/ 347 w 368"/>
                <a:gd name="T5" fmla="*/ 740 h 351"/>
                <a:gd name="T6" fmla="*/ 373 w 368"/>
                <a:gd name="T7" fmla="*/ 705 h 351"/>
                <a:gd name="T8" fmla="*/ 318 w 368"/>
                <a:gd name="T9" fmla="*/ 684 h 351"/>
                <a:gd name="T10" fmla="*/ 460 w 368"/>
                <a:gd name="T11" fmla="*/ 578 h 351"/>
                <a:gd name="T12" fmla="*/ 422 w 368"/>
                <a:gd name="T13" fmla="*/ 524 h 351"/>
                <a:gd name="T14" fmla="*/ 476 w 368"/>
                <a:gd name="T15" fmla="*/ 496 h 351"/>
                <a:gd name="T16" fmla="*/ 564 w 368"/>
                <a:gd name="T17" fmla="*/ 422 h 351"/>
                <a:gd name="T18" fmla="*/ 575 w 368"/>
                <a:gd name="T19" fmla="*/ 398 h 351"/>
                <a:gd name="T20" fmla="*/ 584 w 368"/>
                <a:gd name="T21" fmla="*/ 352 h 351"/>
                <a:gd name="T22" fmla="*/ 751 w 368"/>
                <a:gd name="T23" fmla="*/ 211 h 351"/>
                <a:gd name="T24" fmla="*/ 680 w 368"/>
                <a:gd name="T25" fmla="*/ 212 h 351"/>
                <a:gd name="T26" fmla="*/ 838 w 368"/>
                <a:gd name="T27" fmla="*/ 99 h 351"/>
                <a:gd name="T28" fmla="*/ 723 w 368"/>
                <a:gd name="T29" fmla="*/ 37 h 351"/>
                <a:gd name="T30" fmla="*/ 687 w 368"/>
                <a:gd name="T31" fmla="*/ 0 h 351"/>
                <a:gd name="T32" fmla="*/ 318 w 368"/>
                <a:gd name="T33" fmla="*/ 43 h 351"/>
                <a:gd name="T34" fmla="*/ 289 w 368"/>
                <a:gd name="T35" fmla="*/ 76 h 351"/>
                <a:gd name="T36" fmla="*/ 227 w 368"/>
                <a:gd name="T37" fmla="*/ 84 h 351"/>
                <a:gd name="T38" fmla="*/ 213 w 368"/>
                <a:gd name="T39" fmla="*/ 114 h 351"/>
                <a:gd name="T40" fmla="*/ 141 w 368"/>
                <a:gd name="T41" fmla="*/ 88 h 351"/>
                <a:gd name="T42" fmla="*/ 156 w 368"/>
                <a:gd name="T43" fmla="*/ 146 h 351"/>
                <a:gd name="T44" fmla="*/ 64 w 368"/>
                <a:gd name="T45" fmla="*/ 170 h 351"/>
                <a:gd name="T46" fmla="*/ 53 w 368"/>
                <a:gd name="T47" fmla="*/ 175 h 351"/>
                <a:gd name="T48" fmla="*/ 61 w 368"/>
                <a:gd name="T49" fmla="*/ 200 h 351"/>
                <a:gd name="T50" fmla="*/ 99 w 368"/>
                <a:gd name="T51" fmla="*/ 206 h 351"/>
                <a:gd name="T52" fmla="*/ 80 w 368"/>
                <a:gd name="T53" fmla="*/ 249 h 351"/>
                <a:gd name="T54" fmla="*/ 141 w 368"/>
                <a:gd name="T55" fmla="*/ 283 h 351"/>
                <a:gd name="T56" fmla="*/ 171 w 368"/>
                <a:gd name="T57" fmla="*/ 278 h 351"/>
                <a:gd name="T58" fmla="*/ 183 w 368"/>
                <a:gd name="T59" fmla="*/ 334 h 351"/>
                <a:gd name="T60" fmla="*/ 216 w 368"/>
                <a:gd name="T61" fmla="*/ 313 h 351"/>
                <a:gd name="T62" fmla="*/ 261 w 368"/>
                <a:gd name="T63" fmla="*/ 292 h 351"/>
                <a:gd name="T64" fmla="*/ 227 w 368"/>
                <a:gd name="T65" fmla="*/ 348 h 351"/>
                <a:gd name="T66" fmla="*/ 385 w 368"/>
                <a:gd name="T67" fmla="*/ 221 h 351"/>
                <a:gd name="T68" fmla="*/ 227 w 368"/>
                <a:gd name="T69" fmla="*/ 366 h 351"/>
                <a:gd name="T70" fmla="*/ 141 w 368"/>
                <a:gd name="T71" fmla="*/ 369 h 351"/>
                <a:gd name="T72" fmla="*/ 187 w 368"/>
                <a:gd name="T73" fmla="*/ 505 h 351"/>
                <a:gd name="T74" fmla="*/ 121 w 368"/>
                <a:gd name="T75" fmla="*/ 602 h 351"/>
                <a:gd name="T76" fmla="*/ 159 w 368"/>
                <a:gd name="T77" fmla="*/ 602 h 351"/>
                <a:gd name="T78" fmla="*/ 184 w 368"/>
                <a:gd name="T79" fmla="*/ 610 h 351"/>
                <a:gd name="T80" fmla="*/ 184 w 368"/>
                <a:gd name="T81" fmla="*/ 645 h 351"/>
                <a:gd name="T82" fmla="*/ 187 w 368"/>
                <a:gd name="T83" fmla="*/ 653 h 351"/>
                <a:gd name="T84" fmla="*/ 198 w 368"/>
                <a:gd name="T85" fmla="*/ 677 h 351"/>
                <a:gd name="T86" fmla="*/ 121 w 368"/>
                <a:gd name="T87" fmla="*/ 679 h 351"/>
                <a:gd name="T88" fmla="*/ 75 w 368"/>
                <a:gd name="T89" fmla="*/ 740 h 351"/>
                <a:gd name="T90" fmla="*/ 80 w 368"/>
                <a:gd name="T91" fmla="*/ 721 h 351"/>
                <a:gd name="T92" fmla="*/ 109 w 368"/>
                <a:gd name="T93" fmla="*/ 740 h 351"/>
                <a:gd name="T94" fmla="*/ 135 w 368"/>
                <a:gd name="T95" fmla="*/ 760 h 3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68"/>
                <a:gd name="T145" fmla="*/ 0 h 351"/>
                <a:gd name="T146" fmla="*/ 368 w 368"/>
                <a:gd name="T147" fmla="*/ 351 h 35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68" h="351">
                  <a:moveTo>
                    <a:pt x="59" y="348"/>
                  </a:moveTo>
                  <a:lnTo>
                    <a:pt x="84" y="351"/>
                  </a:lnTo>
                  <a:lnTo>
                    <a:pt x="77" y="339"/>
                  </a:lnTo>
                  <a:lnTo>
                    <a:pt x="110" y="346"/>
                  </a:lnTo>
                  <a:lnTo>
                    <a:pt x="109" y="334"/>
                  </a:lnTo>
                  <a:lnTo>
                    <a:pt x="152" y="339"/>
                  </a:lnTo>
                  <a:lnTo>
                    <a:pt x="154" y="344"/>
                  </a:lnTo>
                  <a:lnTo>
                    <a:pt x="162" y="323"/>
                  </a:lnTo>
                  <a:lnTo>
                    <a:pt x="136" y="319"/>
                  </a:lnTo>
                  <a:lnTo>
                    <a:pt x="139" y="314"/>
                  </a:lnTo>
                  <a:lnTo>
                    <a:pt x="126" y="311"/>
                  </a:lnTo>
                  <a:lnTo>
                    <a:pt x="201" y="265"/>
                  </a:lnTo>
                  <a:lnTo>
                    <a:pt x="184" y="259"/>
                  </a:lnTo>
                  <a:lnTo>
                    <a:pt x="186" y="240"/>
                  </a:lnTo>
                  <a:lnTo>
                    <a:pt x="191" y="235"/>
                  </a:lnTo>
                  <a:lnTo>
                    <a:pt x="208" y="228"/>
                  </a:lnTo>
                  <a:lnTo>
                    <a:pt x="172" y="222"/>
                  </a:lnTo>
                  <a:lnTo>
                    <a:pt x="246" y="193"/>
                  </a:lnTo>
                  <a:lnTo>
                    <a:pt x="241" y="191"/>
                  </a:lnTo>
                  <a:lnTo>
                    <a:pt x="253" y="181"/>
                  </a:lnTo>
                  <a:lnTo>
                    <a:pt x="229" y="183"/>
                  </a:lnTo>
                  <a:lnTo>
                    <a:pt x="255" y="161"/>
                  </a:lnTo>
                  <a:lnTo>
                    <a:pt x="255" y="168"/>
                  </a:lnTo>
                  <a:lnTo>
                    <a:pt x="328" y="96"/>
                  </a:lnTo>
                  <a:lnTo>
                    <a:pt x="260" y="126"/>
                  </a:lnTo>
                  <a:lnTo>
                    <a:pt x="298" y="97"/>
                  </a:lnTo>
                  <a:lnTo>
                    <a:pt x="273" y="99"/>
                  </a:lnTo>
                  <a:lnTo>
                    <a:pt x="368" y="45"/>
                  </a:lnTo>
                  <a:lnTo>
                    <a:pt x="323" y="3"/>
                  </a:lnTo>
                  <a:lnTo>
                    <a:pt x="317" y="17"/>
                  </a:lnTo>
                  <a:lnTo>
                    <a:pt x="273" y="25"/>
                  </a:lnTo>
                  <a:lnTo>
                    <a:pt x="301" y="0"/>
                  </a:lnTo>
                  <a:lnTo>
                    <a:pt x="131" y="2"/>
                  </a:lnTo>
                  <a:lnTo>
                    <a:pt x="139" y="20"/>
                  </a:lnTo>
                  <a:lnTo>
                    <a:pt x="112" y="13"/>
                  </a:lnTo>
                  <a:lnTo>
                    <a:pt x="126" y="35"/>
                  </a:lnTo>
                  <a:lnTo>
                    <a:pt x="110" y="35"/>
                  </a:lnTo>
                  <a:lnTo>
                    <a:pt x="100" y="39"/>
                  </a:lnTo>
                  <a:lnTo>
                    <a:pt x="122" y="64"/>
                  </a:lnTo>
                  <a:lnTo>
                    <a:pt x="94" y="52"/>
                  </a:lnTo>
                  <a:lnTo>
                    <a:pt x="102" y="62"/>
                  </a:lnTo>
                  <a:lnTo>
                    <a:pt x="62" y="40"/>
                  </a:lnTo>
                  <a:lnTo>
                    <a:pt x="52" y="57"/>
                  </a:lnTo>
                  <a:lnTo>
                    <a:pt x="69" y="67"/>
                  </a:lnTo>
                  <a:lnTo>
                    <a:pt x="69" y="74"/>
                  </a:lnTo>
                  <a:lnTo>
                    <a:pt x="28" y="77"/>
                  </a:lnTo>
                  <a:lnTo>
                    <a:pt x="23" y="72"/>
                  </a:lnTo>
                  <a:lnTo>
                    <a:pt x="23" y="81"/>
                  </a:lnTo>
                  <a:lnTo>
                    <a:pt x="0" y="94"/>
                  </a:lnTo>
                  <a:lnTo>
                    <a:pt x="27" y="92"/>
                  </a:lnTo>
                  <a:lnTo>
                    <a:pt x="15" y="107"/>
                  </a:lnTo>
                  <a:lnTo>
                    <a:pt x="43" y="94"/>
                  </a:lnTo>
                  <a:lnTo>
                    <a:pt x="23" y="109"/>
                  </a:lnTo>
                  <a:lnTo>
                    <a:pt x="35" y="114"/>
                  </a:lnTo>
                  <a:lnTo>
                    <a:pt x="22" y="124"/>
                  </a:lnTo>
                  <a:lnTo>
                    <a:pt x="62" y="129"/>
                  </a:lnTo>
                  <a:lnTo>
                    <a:pt x="28" y="136"/>
                  </a:lnTo>
                  <a:lnTo>
                    <a:pt x="75" y="128"/>
                  </a:lnTo>
                  <a:lnTo>
                    <a:pt x="67" y="156"/>
                  </a:lnTo>
                  <a:lnTo>
                    <a:pt x="79" y="153"/>
                  </a:lnTo>
                  <a:lnTo>
                    <a:pt x="77" y="158"/>
                  </a:lnTo>
                  <a:lnTo>
                    <a:pt x="95" y="143"/>
                  </a:lnTo>
                  <a:lnTo>
                    <a:pt x="94" y="151"/>
                  </a:lnTo>
                  <a:lnTo>
                    <a:pt x="114" y="134"/>
                  </a:lnTo>
                  <a:lnTo>
                    <a:pt x="117" y="141"/>
                  </a:lnTo>
                  <a:lnTo>
                    <a:pt x="100" y="160"/>
                  </a:lnTo>
                  <a:lnTo>
                    <a:pt x="139" y="118"/>
                  </a:lnTo>
                  <a:lnTo>
                    <a:pt x="169" y="101"/>
                  </a:lnTo>
                  <a:lnTo>
                    <a:pt x="183" y="139"/>
                  </a:lnTo>
                  <a:lnTo>
                    <a:pt x="100" y="168"/>
                  </a:lnTo>
                  <a:lnTo>
                    <a:pt x="141" y="202"/>
                  </a:lnTo>
                  <a:lnTo>
                    <a:pt x="62" y="170"/>
                  </a:lnTo>
                  <a:lnTo>
                    <a:pt x="92" y="223"/>
                  </a:lnTo>
                  <a:lnTo>
                    <a:pt x="82" y="230"/>
                  </a:lnTo>
                  <a:lnTo>
                    <a:pt x="112" y="255"/>
                  </a:lnTo>
                  <a:lnTo>
                    <a:pt x="52" y="276"/>
                  </a:lnTo>
                  <a:lnTo>
                    <a:pt x="69" y="264"/>
                  </a:lnTo>
                  <a:lnTo>
                    <a:pt x="70" y="276"/>
                  </a:lnTo>
                  <a:lnTo>
                    <a:pt x="84" y="254"/>
                  </a:lnTo>
                  <a:lnTo>
                    <a:pt x="80" y="279"/>
                  </a:lnTo>
                  <a:lnTo>
                    <a:pt x="70" y="284"/>
                  </a:lnTo>
                  <a:lnTo>
                    <a:pt x="80" y="296"/>
                  </a:lnTo>
                  <a:lnTo>
                    <a:pt x="84" y="291"/>
                  </a:lnTo>
                  <a:lnTo>
                    <a:pt x="82" y="299"/>
                  </a:lnTo>
                  <a:lnTo>
                    <a:pt x="112" y="279"/>
                  </a:lnTo>
                  <a:lnTo>
                    <a:pt x="87" y="309"/>
                  </a:lnTo>
                  <a:lnTo>
                    <a:pt x="38" y="289"/>
                  </a:lnTo>
                  <a:lnTo>
                    <a:pt x="52" y="311"/>
                  </a:lnTo>
                  <a:lnTo>
                    <a:pt x="55" y="311"/>
                  </a:lnTo>
                  <a:lnTo>
                    <a:pt x="33" y="339"/>
                  </a:lnTo>
                  <a:lnTo>
                    <a:pt x="33" y="344"/>
                  </a:lnTo>
                  <a:lnTo>
                    <a:pt x="35" y="331"/>
                  </a:lnTo>
                  <a:lnTo>
                    <a:pt x="45" y="348"/>
                  </a:lnTo>
                  <a:lnTo>
                    <a:pt x="47" y="339"/>
                  </a:lnTo>
                  <a:lnTo>
                    <a:pt x="59" y="338"/>
                  </a:lnTo>
                  <a:lnTo>
                    <a:pt x="59" y="348"/>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 name="Freeform 310"/>
            <p:cNvSpPr>
              <a:spLocks/>
            </p:cNvSpPr>
            <p:nvPr/>
          </p:nvSpPr>
          <p:spPr bwMode="auto">
            <a:xfrm>
              <a:off x="1384" y="776"/>
              <a:ext cx="138" cy="182"/>
            </a:xfrm>
            <a:custGeom>
              <a:avLst/>
              <a:gdLst>
                <a:gd name="T0" fmla="*/ 23 w 125"/>
                <a:gd name="T1" fmla="*/ 92 h 165"/>
                <a:gd name="T2" fmla="*/ 68 w 125"/>
                <a:gd name="T3" fmla="*/ 99 h 165"/>
                <a:gd name="T4" fmla="*/ 39 w 125"/>
                <a:gd name="T5" fmla="*/ 38 h 165"/>
                <a:gd name="T6" fmla="*/ 94 w 125"/>
                <a:gd name="T7" fmla="*/ 21 h 165"/>
                <a:gd name="T8" fmla="*/ 43 w 125"/>
                <a:gd name="T9" fmla="*/ 0 h 165"/>
                <a:gd name="T10" fmla="*/ 214 w 125"/>
                <a:gd name="T11" fmla="*/ 146 h 165"/>
                <a:gd name="T12" fmla="*/ 206 w 125"/>
                <a:gd name="T13" fmla="*/ 109 h 165"/>
                <a:gd name="T14" fmla="*/ 265 w 125"/>
                <a:gd name="T15" fmla="*/ 216 h 165"/>
                <a:gd name="T16" fmla="*/ 274 w 125"/>
                <a:gd name="T17" fmla="*/ 200 h 165"/>
                <a:gd name="T18" fmla="*/ 225 w 125"/>
                <a:gd name="T19" fmla="*/ 303 h 165"/>
                <a:gd name="T20" fmla="*/ 214 w 125"/>
                <a:gd name="T21" fmla="*/ 259 h 165"/>
                <a:gd name="T22" fmla="*/ 214 w 125"/>
                <a:gd name="T23" fmla="*/ 328 h 165"/>
                <a:gd name="T24" fmla="*/ 194 w 125"/>
                <a:gd name="T25" fmla="*/ 311 h 165"/>
                <a:gd name="T26" fmla="*/ 197 w 125"/>
                <a:gd name="T27" fmla="*/ 360 h 165"/>
                <a:gd name="T28" fmla="*/ 160 w 125"/>
                <a:gd name="T29" fmla="*/ 314 h 165"/>
                <a:gd name="T30" fmla="*/ 180 w 125"/>
                <a:gd name="T31" fmla="*/ 363 h 165"/>
                <a:gd name="T32" fmla="*/ 148 w 125"/>
                <a:gd name="T33" fmla="*/ 346 h 165"/>
                <a:gd name="T34" fmla="*/ 160 w 125"/>
                <a:gd name="T35" fmla="*/ 363 h 165"/>
                <a:gd name="T36" fmla="*/ 89 w 125"/>
                <a:gd name="T37" fmla="*/ 326 h 165"/>
                <a:gd name="T38" fmla="*/ 121 w 125"/>
                <a:gd name="T39" fmla="*/ 320 h 165"/>
                <a:gd name="T40" fmla="*/ 66 w 125"/>
                <a:gd name="T41" fmla="*/ 272 h 165"/>
                <a:gd name="T42" fmla="*/ 89 w 125"/>
                <a:gd name="T43" fmla="*/ 221 h 165"/>
                <a:gd name="T44" fmla="*/ 66 w 125"/>
                <a:gd name="T45" fmla="*/ 238 h 165"/>
                <a:gd name="T46" fmla="*/ 73 w 125"/>
                <a:gd name="T47" fmla="*/ 228 h 165"/>
                <a:gd name="T48" fmla="*/ 62 w 125"/>
                <a:gd name="T49" fmla="*/ 193 h 165"/>
                <a:gd name="T50" fmla="*/ 0 w 125"/>
                <a:gd name="T51" fmla="*/ 142 h 165"/>
                <a:gd name="T52" fmla="*/ 56 w 125"/>
                <a:gd name="T53" fmla="*/ 164 h 165"/>
                <a:gd name="T54" fmla="*/ 68 w 125"/>
                <a:gd name="T55" fmla="*/ 142 h 165"/>
                <a:gd name="T56" fmla="*/ 0 w 125"/>
                <a:gd name="T57" fmla="*/ 119 h 165"/>
                <a:gd name="T58" fmla="*/ 35 w 125"/>
                <a:gd name="T59" fmla="*/ 119 h 165"/>
                <a:gd name="T60" fmla="*/ 23 w 125"/>
                <a:gd name="T61" fmla="*/ 92 h 1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5"/>
                <a:gd name="T94" fmla="*/ 0 h 165"/>
                <a:gd name="T95" fmla="*/ 125 w 125"/>
                <a:gd name="T96" fmla="*/ 165 h 1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5" h="165">
                  <a:moveTo>
                    <a:pt x="11" y="42"/>
                  </a:moveTo>
                  <a:lnTo>
                    <a:pt x="31" y="45"/>
                  </a:lnTo>
                  <a:lnTo>
                    <a:pt x="18" y="17"/>
                  </a:lnTo>
                  <a:lnTo>
                    <a:pt x="43" y="10"/>
                  </a:lnTo>
                  <a:lnTo>
                    <a:pt x="20" y="0"/>
                  </a:lnTo>
                  <a:lnTo>
                    <a:pt x="97" y="67"/>
                  </a:lnTo>
                  <a:lnTo>
                    <a:pt x="93" y="50"/>
                  </a:lnTo>
                  <a:lnTo>
                    <a:pt x="120" y="99"/>
                  </a:lnTo>
                  <a:lnTo>
                    <a:pt x="125" y="92"/>
                  </a:lnTo>
                  <a:lnTo>
                    <a:pt x="102" y="139"/>
                  </a:lnTo>
                  <a:lnTo>
                    <a:pt x="97" y="119"/>
                  </a:lnTo>
                  <a:lnTo>
                    <a:pt x="97" y="149"/>
                  </a:lnTo>
                  <a:lnTo>
                    <a:pt x="88" y="141"/>
                  </a:lnTo>
                  <a:lnTo>
                    <a:pt x="90" y="163"/>
                  </a:lnTo>
                  <a:lnTo>
                    <a:pt x="73" y="143"/>
                  </a:lnTo>
                  <a:lnTo>
                    <a:pt x="82" y="165"/>
                  </a:lnTo>
                  <a:lnTo>
                    <a:pt x="67" y="158"/>
                  </a:lnTo>
                  <a:lnTo>
                    <a:pt x="73" y="165"/>
                  </a:lnTo>
                  <a:lnTo>
                    <a:pt x="40" y="148"/>
                  </a:lnTo>
                  <a:lnTo>
                    <a:pt x="55" y="146"/>
                  </a:lnTo>
                  <a:lnTo>
                    <a:pt x="30" y="124"/>
                  </a:lnTo>
                  <a:lnTo>
                    <a:pt x="40" y="101"/>
                  </a:lnTo>
                  <a:lnTo>
                    <a:pt x="30" y="109"/>
                  </a:lnTo>
                  <a:lnTo>
                    <a:pt x="33" y="104"/>
                  </a:lnTo>
                  <a:lnTo>
                    <a:pt x="28" y="89"/>
                  </a:lnTo>
                  <a:lnTo>
                    <a:pt x="0" y="65"/>
                  </a:lnTo>
                  <a:lnTo>
                    <a:pt x="25" y="75"/>
                  </a:lnTo>
                  <a:lnTo>
                    <a:pt x="31" y="65"/>
                  </a:lnTo>
                  <a:lnTo>
                    <a:pt x="0" y="54"/>
                  </a:lnTo>
                  <a:lnTo>
                    <a:pt x="16" y="54"/>
                  </a:lnTo>
                  <a:lnTo>
                    <a:pt x="11" y="42"/>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 name="Freeform 311"/>
            <p:cNvSpPr>
              <a:spLocks/>
            </p:cNvSpPr>
            <p:nvPr/>
          </p:nvSpPr>
          <p:spPr bwMode="auto">
            <a:xfrm>
              <a:off x="1199" y="1032"/>
              <a:ext cx="70" cy="81"/>
            </a:xfrm>
            <a:custGeom>
              <a:avLst/>
              <a:gdLst>
                <a:gd name="T0" fmla="*/ 56 w 64"/>
                <a:gd name="T1" fmla="*/ 152 h 74"/>
                <a:gd name="T2" fmla="*/ 0 w 64"/>
                <a:gd name="T3" fmla="*/ 72 h 74"/>
                <a:gd name="T4" fmla="*/ 51 w 64"/>
                <a:gd name="T5" fmla="*/ 79 h 74"/>
                <a:gd name="T6" fmla="*/ 56 w 64"/>
                <a:gd name="T7" fmla="*/ 56 h 74"/>
                <a:gd name="T8" fmla="*/ 20 w 64"/>
                <a:gd name="T9" fmla="*/ 31 h 74"/>
                <a:gd name="T10" fmla="*/ 37 w 64"/>
                <a:gd name="T11" fmla="*/ 36 h 74"/>
                <a:gd name="T12" fmla="*/ 24 w 64"/>
                <a:gd name="T13" fmla="*/ 15 h 74"/>
                <a:gd name="T14" fmla="*/ 40 w 64"/>
                <a:gd name="T15" fmla="*/ 0 h 74"/>
                <a:gd name="T16" fmla="*/ 89 w 64"/>
                <a:gd name="T17" fmla="*/ 78 h 74"/>
                <a:gd name="T18" fmla="*/ 131 w 64"/>
                <a:gd name="T19" fmla="*/ 86 h 74"/>
                <a:gd name="T20" fmla="*/ 56 w 64"/>
                <a:gd name="T21" fmla="*/ 152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74"/>
                <a:gd name="T35" fmla="*/ 64 w 64"/>
                <a:gd name="T36" fmla="*/ 74 h 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74">
                  <a:moveTo>
                    <a:pt x="27" y="74"/>
                  </a:moveTo>
                  <a:lnTo>
                    <a:pt x="0" y="35"/>
                  </a:lnTo>
                  <a:lnTo>
                    <a:pt x="25" y="38"/>
                  </a:lnTo>
                  <a:lnTo>
                    <a:pt x="27" y="27"/>
                  </a:lnTo>
                  <a:lnTo>
                    <a:pt x="10" y="15"/>
                  </a:lnTo>
                  <a:lnTo>
                    <a:pt x="18" y="17"/>
                  </a:lnTo>
                  <a:lnTo>
                    <a:pt x="12" y="7"/>
                  </a:lnTo>
                  <a:lnTo>
                    <a:pt x="20" y="0"/>
                  </a:lnTo>
                  <a:lnTo>
                    <a:pt x="44" y="37"/>
                  </a:lnTo>
                  <a:lnTo>
                    <a:pt x="64" y="42"/>
                  </a:lnTo>
                  <a:lnTo>
                    <a:pt x="27" y="74"/>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 name="Freeform 312"/>
            <p:cNvSpPr>
              <a:spLocks/>
            </p:cNvSpPr>
            <p:nvPr/>
          </p:nvSpPr>
          <p:spPr bwMode="auto">
            <a:xfrm>
              <a:off x="1294" y="980"/>
              <a:ext cx="71" cy="76"/>
            </a:xfrm>
            <a:custGeom>
              <a:avLst/>
              <a:gdLst>
                <a:gd name="T0" fmla="*/ 142 w 64"/>
                <a:gd name="T1" fmla="*/ 61 h 69"/>
                <a:gd name="T2" fmla="*/ 149 w 64"/>
                <a:gd name="T3" fmla="*/ 112 h 69"/>
                <a:gd name="T4" fmla="*/ 135 w 64"/>
                <a:gd name="T5" fmla="*/ 93 h 69"/>
                <a:gd name="T6" fmla="*/ 139 w 64"/>
                <a:gd name="T7" fmla="*/ 133 h 69"/>
                <a:gd name="T8" fmla="*/ 125 w 64"/>
                <a:gd name="T9" fmla="*/ 130 h 69"/>
                <a:gd name="T10" fmla="*/ 89 w 64"/>
                <a:gd name="T11" fmla="*/ 140 h 69"/>
                <a:gd name="T12" fmla="*/ 68 w 64"/>
                <a:gd name="T13" fmla="*/ 149 h 69"/>
                <a:gd name="T14" fmla="*/ 0 w 64"/>
                <a:gd name="T15" fmla="*/ 93 h 69"/>
                <a:gd name="T16" fmla="*/ 44 w 64"/>
                <a:gd name="T17" fmla="*/ 82 h 69"/>
                <a:gd name="T18" fmla="*/ 27 w 64"/>
                <a:gd name="T19" fmla="*/ 21 h 69"/>
                <a:gd name="T20" fmla="*/ 83 w 64"/>
                <a:gd name="T21" fmla="*/ 61 h 69"/>
                <a:gd name="T22" fmla="*/ 45 w 64"/>
                <a:gd name="T23" fmla="*/ 17 h 69"/>
                <a:gd name="T24" fmla="*/ 112 w 64"/>
                <a:gd name="T25" fmla="*/ 0 h 69"/>
                <a:gd name="T26" fmla="*/ 142 w 64"/>
                <a:gd name="T27" fmla="*/ 61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69"/>
                <a:gd name="T44" fmla="*/ 64 w 64"/>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69">
                  <a:moveTo>
                    <a:pt x="62" y="28"/>
                  </a:moveTo>
                  <a:lnTo>
                    <a:pt x="64" y="52"/>
                  </a:lnTo>
                  <a:lnTo>
                    <a:pt x="59" y="43"/>
                  </a:lnTo>
                  <a:lnTo>
                    <a:pt x="61" y="62"/>
                  </a:lnTo>
                  <a:lnTo>
                    <a:pt x="55" y="60"/>
                  </a:lnTo>
                  <a:lnTo>
                    <a:pt x="39" y="64"/>
                  </a:lnTo>
                  <a:lnTo>
                    <a:pt x="30" y="69"/>
                  </a:lnTo>
                  <a:lnTo>
                    <a:pt x="0" y="43"/>
                  </a:lnTo>
                  <a:lnTo>
                    <a:pt x="19" y="37"/>
                  </a:lnTo>
                  <a:lnTo>
                    <a:pt x="12" y="10"/>
                  </a:lnTo>
                  <a:lnTo>
                    <a:pt x="37" y="28"/>
                  </a:lnTo>
                  <a:lnTo>
                    <a:pt x="20" y="8"/>
                  </a:lnTo>
                  <a:lnTo>
                    <a:pt x="49" y="0"/>
                  </a:lnTo>
                  <a:lnTo>
                    <a:pt x="62" y="28"/>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 name="Freeform 313"/>
            <p:cNvSpPr>
              <a:spLocks/>
            </p:cNvSpPr>
            <p:nvPr/>
          </p:nvSpPr>
          <p:spPr bwMode="auto">
            <a:xfrm>
              <a:off x="1356" y="919"/>
              <a:ext cx="42" cy="46"/>
            </a:xfrm>
            <a:custGeom>
              <a:avLst/>
              <a:gdLst>
                <a:gd name="T0" fmla="*/ 70 w 39"/>
                <a:gd name="T1" fmla="*/ 87 h 42"/>
                <a:gd name="T2" fmla="*/ 0 w 39"/>
                <a:gd name="T3" fmla="*/ 0 h 42"/>
                <a:gd name="T4" fmla="*/ 70 w 39"/>
                <a:gd name="T5" fmla="*/ 87 h 42"/>
                <a:gd name="T6" fmla="*/ 0 60000 65536"/>
                <a:gd name="T7" fmla="*/ 0 60000 65536"/>
                <a:gd name="T8" fmla="*/ 0 60000 65536"/>
                <a:gd name="T9" fmla="*/ 0 w 39"/>
                <a:gd name="T10" fmla="*/ 0 h 42"/>
                <a:gd name="T11" fmla="*/ 39 w 39"/>
                <a:gd name="T12" fmla="*/ 42 h 42"/>
              </a:gdLst>
              <a:ahLst/>
              <a:cxnLst>
                <a:cxn ang="T6">
                  <a:pos x="T0" y="T1"/>
                </a:cxn>
                <a:cxn ang="T7">
                  <a:pos x="T2" y="T3"/>
                </a:cxn>
                <a:cxn ang="T8">
                  <a:pos x="T4" y="T5"/>
                </a:cxn>
              </a:cxnLst>
              <a:rect l="T9" t="T10" r="T11" b="T12"/>
              <a:pathLst>
                <a:path w="39" h="42">
                  <a:moveTo>
                    <a:pt x="39" y="42"/>
                  </a:moveTo>
                  <a:lnTo>
                    <a:pt x="0" y="0"/>
                  </a:lnTo>
                  <a:lnTo>
                    <a:pt x="39" y="42"/>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 name="Freeform 314"/>
            <p:cNvSpPr>
              <a:spLocks/>
            </p:cNvSpPr>
            <p:nvPr/>
          </p:nvSpPr>
          <p:spPr bwMode="auto">
            <a:xfrm>
              <a:off x="1264" y="913"/>
              <a:ext cx="75" cy="56"/>
            </a:xfrm>
            <a:custGeom>
              <a:avLst/>
              <a:gdLst>
                <a:gd name="T0" fmla="*/ 149 w 67"/>
                <a:gd name="T1" fmla="*/ 20 h 51"/>
                <a:gd name="T2" fmla="*/ 166 w 67"/>
                <a:gd name="T3" fmla="*/ 108 h 51"/>
                <a:gd name="T4" fmla="*/ 0 w 67"/>
                <a:gd name="T5" fmla="*/ 42 h 51"/>
                <a:gd name="T6" fmla="*/ 48 w 67"/>
                <a:gd name="T7" fmla="*/ 36 h 51"/>
                <a:gd name="T8" fmla="*/ 30 w 67"/>
                <a:gd name="T9" fmla="*/ 36 h 51"/>
                <a:gd name="T10" fmla="*/ 48 w 67"/>
                <a:gd name="T11" fmla="*/ 18 h 51"/>
                <a:gd name="T12" fmla="*/ 21 w 67"/>
                <a:gd name="T13" fmla="*/ 0 h 51"/>
                <a:gd name="T14" fmla="*/ 0 w 67"/>
                <a:gd name="T15" fmla="*/ 18 h 51"/>
                <a:gd name="T16" fmla="*/ 55 w 67"/>
                <a:gd name="T17" fmla="*/ 0 h 51"/>
                <a:gd name="T18" fmla="*/ 149 w 67"/>
                <a:gd name="T19" fmla="*/ 2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51"/>
                <a:gd name="T32" fmla="*/ 67 w 67"/>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51">
                  <a:moveTo>
                    <a:pt x="61" y="10"/>
                  </a:moveTo>
                  <a:lnTo>
                    <a:pt x="67" y="51"/>
                  </a:lnTo>
                  <a:lnTo>
                    <a:pt x="0" y="20"/>
                  </a:lnTo>
                  <a:lnTo>
                    <a:pt x="19" y="17"/>
                  </a:lnTo>
                  <a:lnTo>
                    <a:pt x="12" y="17"/>
                  </a:lnTo>
                  <a:lnTo>
                    <a:pt x="19" y="9"/>
                  </a:lnTo>
                  <a:lnTo>
                    <a:pt x="9" y="0"/>
                  </a:lnTo>
                  <a:lnTo>
                    <a:pt x="0" y="9"/>
                  </a:lnTo>
                  <a:lnTo>
                    <a:pt x="22" y="0"/>
                  </a:lnTo>
                  <a:lnTo>
                    <a:pt x="61" y="1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 name="Freeform 315"/>
            <p:cNvSpPr>
              <a:spLocks/>
            </p:cNvSpPr>
            <p:nvPr/>
          </p:nvSpPr>
          <p:spPr bwMode="auto">
            <a:xfrm>
              <a:off x="1252" y="975"/>
              <a:ext cx="20" cy="25"/>
            </a:xfrm>
            <a:custGeom>
              <a:avLst/>
              <a:gdLst>
                <a:gd name="T0" fmla="*/ 24 w 18"/>
                <a:gd name="T1" fmla="*/ 14 h 23"/>
                <a:gd name="T2" fmla="*/ 41 w 18"/>
                <a:gd name="T3" fmla="*/ 45 h 23"/>
                <a:gd name="T4" fmla="*/ 0 w 18"/>
                <a:gd name="T5" fmla="*/ 0 h 23"/>
                <a:gd name="T6" fmla="*/ 24 w 18"/>
                <a:gd name="T7" fmla="*/ 14 h 23"/>
                <a:gd name="T8" fmla="*/ 0 60000 65536"/>
                <a:gd name="T9" fmla="*/ 0 60000 65536"/>
                <a:gd name="T10" fmla="*/ 0 60000 65536"/>
                <a:gd name="T11" fmla="*/ 0 60000 65536"/>
                <a:gd name="T12" fmla="*/ 0 w 18"/>
                <a:gd name="T13" fmla="*/ 0 h 23"/>
                <a:gd name="T14" fmla="*/ 18 w 18"/>
                <a:gd name="T15" fmla="*/ 23 h 23"/>
              </a:gdLst>
              <a:ahLst/>
              <a:cxnLst>
                <a:cxn ang="T8">
                  <a:pos x="T0" y="T1"/>
                </a:cxn>
                <a:cxn ang="T9">
                  <a:pos x="T2" y="T3"/>
                </a:cxn>
                <a:cxn ang="T10">
                  <a:pos x="T4" y="T5"/>
                </a:cxn>
                <a:cxn ang="T11">
                  <a:pos x="T6" y="T7"/>
                </a:cxn>
              </a:cxnLst>
              <a:rect l="T12" t="T13" r="T14" b="T15"/>
              <a:pathLst>
                <a:path w="18" h="23">
                  <a:moveTo>
                    <a:pt x="11" y="6"/>
                  </a:moveTo>
                  <a:lnTo>
                    <a:pt x="18" y="23"/>
                  </a:lnTo>
                  <a:lnTo>
                    <a:pt x="0" y="0"/>
                  </a:lnTo>
                  <a:lnTo>
                    <a:pt x="11" y="6"/>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 name="Freeform 316"/>
            <p:cNvSpPr>
              <a:spLocks/>
            </p:cNvSpPr>
            <p:nvPr/>
          </p:nvSpPr>
          <p:spPr bwMode="auto">
            <a:xfrm>
              <a:off x="1094" y="1010"/>
              <a:ext cx="149" cy="104"/>
            </a:xfrm>
            <a:custGeom>
              <a:avLst/>
              <a:gdLst>
                <a:gd name="T0" fmla="*/ 213 w 134"/>
                <a:gd name="T1" fmla="*/ 31 h 95"/>
                <a:gd name="T2" fmla="*/ 248 w 134"/>
                <a:gd name="T3" fmla="*/ 0 h 95"/>
                <a:gd name="T4" fmla="*/ 275 w 134"/>
                <a:gd name="T5" fmla="*/ 93 h 95"/>
                <a:gd name="T6" fmla="*/ 306 w 134"/>
                <a:gd name="T7" fmla="*/ 100 h 95"/>
                <a:gd name="T8" fmla="*/ 316 w 134"/>
                <a:gd name="T9" fmla="*/ 67 h 95"/>
                <a:gd name="T10" fmla="*/ 256 w 134"/>
                <a:gd name="T11" fmla="*/ 149 h 95"/>
                <a:gd name="T12" fmla="*/ 113 w 134"/>
                <a:gd name="T13" fmla="*/ 197 h 95"/>
                <a:gd name="T14" fmla="*/ 188 w 134"/>
                <a:gd name="T15" fmla="*/ 135 h 95"/>
                <a:gd name="T16" fmla="*/ 107 w 134"/>
                <a:gd name="T17" fmla="*/ 154 h 95"/>
                <a:gd name="T18" fmla="*/ 121 w 134"/>
                <a:gd name="T19" fmla="*/ 119 h 95"/>
                <a:gd name="T20" fmla="*/ 87 w 134"/>
                <a:gd name="T21" fmla="*/ 130 h 95"/>
                <a:gd name="T22" fmla="*/ 0 w 134"/>
                <a:gd name="T23" fmla="*/ 138 h 95"/>
                <a:gd name="T24" fmla="*/ 70 w 134"/>
                <a:gd name="T25" fmla="*/ 96 h 95"/>
                <a:gd name="T26" fmla="*/ 13 w 134"/>
                <a:gd name="T27" fmla="*/ 109 h 95"/>
                <a:gd name="T28" fmla="*/ 244 w 134"/>
                <a:gd name="T29" fmla="*/ 109 h 95"/>
                <a:gd name="T30" fmla="*/ 213 w 134"/>
                <a:gd name="T31" fmla="*/ 31 h 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95"/>
                <a:gd name="T50" fmla="*/ 134 w 134"/>
                <a:gd name="T51" fmla="*/ 95 h 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95">
                  <a:moveTo>
                    <a:pt x="92" y="15"/>
                  </a:moveTo>
                  <a:lnTo>
                    <a:pt x="107" y="0"/>
                  </a:lnTo>
                  <a:lnTo>
                    <a:pt x="118" y="45"/>
                  </a:lnTo>
                  <a:lnTo>
                    <a:pt x="131" y="48"/>
                  </a:lnTo>
                  <a:lnTo>
                    <a:pt x="134" y="33"/>
                  </a:lnTo>
                  <a:lnTo>
                    <a:pt x="109" y="72"/>
                  </a:lnTo>
                  <a:lnTo>
                    <a:pt x="49" y="95"/>
                  </a:lnTo>
                  <a:lnTo>
                    <a:pt x="81" y="65"/>
                  </a:lnTo>
                  <a:lnTo>
                    <a:pt x="45" y="75"/>
                  </a:lnTo>
                  <a:lnTo>
                    <a:pt x="52" y="58"/>
                  </a:lnTo>
                  <a:lnTo>
                    <a:pt x="37" y="63"/>
                  </a:lnTo>
                  <a:lnTo>
                    <a:pt x="0" y="67"/>
                  </a:lnTo>
                  <a:lnTo>
                    <a:pt x="30" y="47"/>
                  </a:lnTo>
                  <a:lnTo>
                    <a:pt x="5" y="53"/>
                  </a:lnTo>
                  <a:lnTo>
                    <a:pt x="104" y="53"/>
                  </a:lnTo>
                  <a:lnTo>
                    <a:pt x="92" y="15"/>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 name="Freeform 317"/>
            <p:cNvSpPr>
              <a:spLocks/>
            </p:cNvSpPr>
            <p:nvPr/>
          </p:nvSpPr>
          <p:spPr bwMode="auto">
            <a:xfrm>
              <a:off x="1024" y="987"/>
              <a:ext cx="78" cy="70"/>
            </a:xfrm>
            <a:custGeom>
              <a:avLst/>
              <a:gdLst>
                <a:gd name="T0" fmla="*/ 79 w 70"/>
                <a:gd name="T1" fmla="*/ 39 h 64"/>
                <a:gd name="T2" fmla="*/ 137 w 70"/>
                <a:gd name="T3" fmla="*/ 4 h 64"/>
                <a:gd name="T4" fmla="*/ 137 w 70"/>
                <a:gd name="T5" fmla="*/ 18 h 64"/>
                <a:gd name="T6" fmla="*/ 166 w 70"/>
                <a:gd name="T7" fmla="*/ 5 h 64"/>
                <a:gd name="T8" fmla="*/ 162 w 70"/>
                <a:gd name="T9" fmla="*/ 0 h 64"/>
                <a:gd name="T10" fmla="*/ 145 w 70"/>
                <a:gd name="T11" fmla="*/ 89 h 64"/>
                <a:gd name="T12" fmla="*/ 145 w 70"/>
                <a:gd name="T13" fmla="*/ 56 h 64"/>
                <a:gd name="T14" fmla="*/ 71 w 70"/>
                <a:gd name="T15" fmla="*/ 131 h 64"/>
                <a:gd name="T16" fmla="*/ 59 w 70"/>
                <a:gd name="T17" fmla="*/ 102 h 64"/>
                <a:gd name="T18" fmla="*/ 13 w 70"/>
                <a:gd name="T19" fmla="*/ 122 h 64"/>
                <a:gd name="T20" fmla="*/ 13 w 70"/>
                <a:gd name="T21" fmla="*/ 104 h 64"/>
                <a:gd name="T22" fmla="*/ 0 w 70"/>
                <a:gd name="T23" fmla="*/ 112 h 64"/>
                <a:gd name="T24" fmla="*/ 79 w 70"/>
                <a:gd name="T25" fmla="*/ 39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64"/>
                <a:gd name="T41" fmla="*/ 70 w 70"/>
                <a:gd name="T42" fmla="*/ 64 h 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64">
                  <a:moveTo>
                    <a:pt x="33" y="19"/>
                  </a:moveTo>
                  <a:lnTo>
                    <a:pt x="58" y="4"/>
                  </a:lnTo>
                  <a:lnTo>
                    <a:pt x="58" y="9"/>
                  </a:lnTo>
                  <a:lnTo>
                    <a:pt x="70" y="5"/>
                  </a:lnTo>
                  <a:lnTo>
                    <a:pt x="67" y="0"/>
                  </a:lnTo>
                  <a:lnTo>
                    <a:pt x="60" y="44"/>
                  </a:lnTo>
                  <a:lnTo>
                    <a:pt x="60" y="27"/>
                  </a:lnTo>
                  <a:lnTo>
                    <a:pt x="30" y="64"/>
                  </a:lnTo>
                  <a:lnTo>
                    <a:pt x="25" y="49"/>
                  </a:lnTo>
                  <a:lnTo>
                    <a:pt x="5" y="59"/>
                  </a:lnTo>
                  <a:lnTo>
                    <a:pt x="5" y="51"/>
                  </a:lnTo>
                  <a:lnTo>
                    <a:pt x="0" y="54"/>
                  </a:lnTo>
                  <a:lnTo>
                    <a:pt x="33" y="19"/>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 name="Freeform 318"/>
            <p:cNvSpPr>
              <a:spLocks/>
            </p:cNvSpPr>
            <p:nvPr/>
          </p:nvSpPr>
          <p:spPr bwMode="auto">
            <a:xfrm>
              <a:off x="1168" y="960"/>
              <a:ext cx="31" cy="13"/>
            </a:xfrm>
            <a:custGeom>
              <a:avLst/>
              <a:gdLst>
                <a:gd name="T0" fmla="*/ 0 w 27"/>
                <a:gd name="T1" fmla="*/ 0 h 12"/>
                <a:gd name="T2" fmla="*/ 82 w 27"/>
                <a:gd name="T3" fmla="*/ 2 h 12"/>
                <a:gd name="T4" fmla="*/ 20 w 27"/>
                <a:gd name="T5" fmla="*/ 18 h 12"/>
                <a:gd name="T6" fmla="*/ 68 w 27"/>
                <a:gd name="T7" fmla="*/ 22 h 12"/>
                <a:gd name="T8" fmla="*/ 0 w 27"/>
                <a:gd name="T9" fmla="*/ 0 h 12"/>
                <a:gd name="T10" fmla="*/ 0 60000 65536"/>
                <a:gd name="T11" fmla="*/ 0 60000 65536"/>
                <a:gd name="T12" fmla="*/ 0 60000 65536"/>
                <a:gd name="T13" fmla="*/ 0 60000 65536"/>
                <a:gd name="T14" fmla="*/ 0 60000 65536"/>
                <a:gd name="T15" fmla="*/ 0 w 27"/>
                <a:gd name="T16" fmla="*/ 0 h 12"/>
                <a:gd name="T17" fmla="*/ 27 w 27"/>
                <a:gd name="T18" fmla="*/ 12 h 12"/>
              </a:gdLst>
              <a:ahLst/>
              <a:cxnLst>
                <a:cxn ang="T10">
                  <a:pos x="T0" y="T1"/>
                </a:cxn>
                <a:cxn ang="T11">
                  <a:pos x="T2" y="T3"/>
                </a:cxn>
                <a:cxn ang="T12">
                  <a:pos x="T4" y="T5"/>
                </a:cxn>
                <a:cxn ang="T13">
                  <a:pos x="T6" y="T7"/>
                </a:cxn>
                <a:cxn ang="T14">
                  <a:pos x="T8" y="T9"/>
                </a:cxn>
              </a:cxnLst>
              <a:rect l="T15" t="T16" r="T17" b="T18"/>
              <a:pathLst>
                <a:path w="27" h="12">
                  <a:moveTo>
                    <a:pt x="0" y="0"/>
                  </a:moveTo>
                  <a:lnTo>
                    <a:pt x="27" y="2"/>
                  </a:lnTo>
                  <a:lnTo>
                    <a:pt x="7" y="10"/>
                  </a:lnTo>
                  <a:lnTo>
                    <a:pt x="22" y="12"/>
                  </a:lnTo>
                  <a:lnTo>
                    <a:pt x="0"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 name="Freeform 319"/>
            <p:cNvSpPr>
              <a:spLocks/>
            </p:cNvSpPr>
            <p:nvPr/>
          </p:nvSpPr>
          <p:spPr bwMode="auto">
            <a:xfrm>
              <a:off x="1150" y="930"/>
              <a:ext cx="52" cy="16"/>
            </a:xfrm>
            <a:custGeom>
              <a:avLst/>
              <a:gdLst>
                <a:gd name="T0" fmla="*/ 110 w 46"/>
                <a:gd name="T1" fmla="*/ 0 h 15"/>
                <a:gd name="T2" fmla="*/ 124 w 46"/>
                <a:gd name="T3" fmla="*/ 22 h 15"/>
                <a:gd name="T4" fmla="*/ 0 w 46"/>
                <a:gd name="T5" fmla="*/ 23 h 15"/>
                <a:gd name="T6" fmla="*/ 110 w 46"/>
                <a:gd name="T7" fmla="*/ 0 h 15"/>
                <a:gd name="T8" fmla="*/ 0 60000 65536"/>
                <a:gd name="T9" fmla="*/ 0 60000 65536"/>
                <a:gd name="T10" fmla="*/ 0 60000 65536"/>
                <a:gd name="T11" fmla="*/ 0 60000 65536"/>
                <a:gd name="T12" fmla="*/ 0 w 46"/>
                <a:gd name="T13" fmla="*/ 0 h 15"/>
                <a:gd name="T14" fmla="*/ 46 w 46"/>
                <a:gd name="T15" fmla="*/ 15 h 15"/>
              </a:gdLst>
              <a:ahLst/>
              <a:cxnLst>
                <a:cxn ang="T8">
                  <a:pos x="T0" y="T1"/>
                </a:cxn>
                <a:cxn ang="T9">
                  <a:pos x="T2" y="T3"/>
                </a:cxn>
                <a:cxn ang="T10">
                  <a:pos x="T4" y="T5"/>
                </a:cxn>
                <a:cxn ang="T11">
                  <a:pos x="T6" y="T7"/>
                </a:cxn>
              </a:cxnLst>
              <a:rect l="T12" t="T13" r="T14" b="T15"/>
              <a:pathLst>
                <a:path w="46" h="15">
                  <a:moveTo>
                    <a:pt x="41" y="0"/>
                  </a:moveTo>
                  <a:lnTo>
                    <a:pt x="46" y="14"/>
                  </a:lnTo>
                  <a:lnTo>
                    <a:pt x="0" y="15"/>
                  </a:lnTo>
                  <a:lnTo>
                    <a:pt x="41"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 name="Freeform 320"/>
            <p:cNvSpPr>
              <a:spLocks/>
            </p:cNvSpPr>
            <p:nvPr/>
          </p:nvSpPr>
          <p:spPr bwMode="auto">
            <a:xfrm>
              <a:off x="1345" y="853"/>
              <a:ext cx="9" cy="25"/>
            </a:xfrm>
            <a:custGeom>
              <a:avLst/>
              <a:gdLst>
                <a:gd name="T0" fmla="*/ 0 w 9"/>
                <a:gd name="T1" fmla="*/ 0 h 23"/>
                <a:gd name="T2" fmla="*/ 9 w 9"/>
                <a:gd name="T3" fmla="*/ 45 h 23"/>
                <a:gd name="T4" fmla="*/ 0 w 9"/>
                <a:gd name="T5" fmla="*/ 0 h 23"/>
                <a:gd name="T6" fmla="*/ 0 60000 65536"/>
                <a:gd name="T7" fmla="*/ 0 60000 65536"/>
                <a:gd name="T8" fmla="*/ 0 60000 65536"/>
                <a:gd name="T9" fmla="*/ 0 w 9"/>
                <a:gd name="T10" fmla="*/ 0 h 23"/>
                <a:gd name="T11" fmla="*/ 9 w 9"/>
                <a:gd name="T12" fmla="*/ 23 h 23"/>
              </a:gdLst>
              <a:ahLst/>
              <a:cxnLst>
                <a:cxn ang="T6">
                  <a:pos x="T0" y="T1"/>
                </a:cxn>
                <a:cxn ang="T7">
                  <a:pos x="T2" y="T3"/>
                </a:cxn>
                <a:cxn ang="T8">
                  <a:pos x="T4" y="T5"/>
                </a:cxn>
              </a:cxnLst>
              <a:rect l="T9" t="T10" r="T11" b="T12"/>
              <a:pathLst>
                <a:path w="9" h="23">
                  <a:moveTo>
                    <a:pt x="0" y="0"/>
                  </a:moveTo>
                  <a:lnTo>
                    <a:pt x="9" y="23"/>
                  </a:lnTo>
                  <a:lnTo>
                    <a:pt x="0"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 name="Freeform 321"/>
            <p:cNvSpPr>
              <a:spLocks/>
            </p:cNvSpPr>
            <p:nvPr/>
          </p:nvSpPr>
          <p:spPr bwMode="auto">
            <a:xfrm>
              <a:off x="1385" y="975"/>
              <a:ext cx="13" cy="7"/>
            </a:xfrm>
            <a:custGeom>
              <a:avLst/>
              <a:gdLst>
                <a:gd name="T0" fmla="*/ 22 w 12"/>
                <a:gd name="T1" fmla="*/ 0 h 6"/>
                <a:gd name="T2" fmla="*/ 0 w 12"/>
                <a:gd name="T3" fmla="*/ 20 h 6"/>
                <a:gd name="T4" fmla="*/ 22 w 12"/>
                <a:gd name="T5" fmla="*/ 0 h 6"/>
                <a:gd name="T6" fmla="*/ 0 60000 65536"/>
                <a:gd name="T7" fmla="*/ 0 60000 65536"/>
                <a:gd name="T8" fmla="*/ 0 60000 65536"/>
                <a:gd name="T9" fmla="*/ 0 w 12"/>
                <a:gd name="T10" fmla="*/ 0 h 6"/>
                <a:gd name="T11" fmla="*/ 12 w 12"/>
                <a:gd name="T12" fmla="*/ 6 h 6"/>
              </a:gdLst>
              <a:ahLst/>
              <a:cxnLst>
                <a:cxn ang="T6">
                  <a:pos x="T0" y="T1"/>
                </a:cxn>
                <a:cxn ang="T7">
                  <a:pos x="T2" y="T3"/>
                </a:cxn>
                <a:cxn ang="T8">
                  <a:pos x="T4" y="T5"/>
                </a:cxn>
              </a:cxnLst>
              <a:rect l="T9" t="T10" r="T11" b="T12"/>
              <a:pathLst>
                <a:path w="12" h="6">
                  <a:moveTo>
                    <a:pt x="12" y="0"/>
                  </a:moveTo>
                  <a:lnTo>
                    <a:pt x="0" y="6"/>
                  </a:lnTo>
                  <a:lnTo>
                    <a:pt x="12"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 name="Freeform 322"/>
            <p:cNvSpPr>
              <a:spLocks/>
            </p:cNvSpPr>
            <p:nvPr/>
          </p:nvSpPr>
          <p:spPr bwMode="auto">
            <a:xfrm>
              <a:off x="1374" y="1000"/>
              <a:ext cx="216" cy="119"/>
            </a:xfrm>
            <a:custGeom>
              <a:avLst/>
              <a:gdLst>
                <a:gd name="T0" fmla="*/ 52 w 196"/>
                <a:gd name="T1" fmla="*/ 0 h 108"/>
                <a:gd name="T2" fmla="*/ 0 w 196"/>
                <a:gd name="T3" fmla="*/ 4 h 108"/>
                <a:gd name="T4" fmla="*/ 15 w 196"/>
                <a:gd name="T5" fmla="*/ 25 h 108"/>
                <a:gd name="T6" fmla="*/ 0 w 196"/>
                <a:gd name="T7" fmla="*/ 19 h 108"/>
                <a:gd name="T8" fmla="*/ 143 w 196"/>
                <a:gd name="T9" fmla="*/ 218 h 108"/>
                <a:gd name="T10" fmla="*/ 155 w 196"/>
                <a:gd name="T11" fmla="*/ 206 h 108"/>
                <a:gd name="T12" fmla="*/ 156 w 196"/>
                <a:gd name="T13" fmla="*/ 218 h 108"/>
                <a:gd name="T14" fmla="*/ 156 w 196"/>
                <a:gd name="T15" fmla="*/ 209 h 108"/>
                <a:gd name="T16" fmla="*/ 197 w 196"/>
                <a:gd name="T17" fmla="*/ 206 h 108"/>
                <a:gd name="T18" fmla="*/ 206 w 196"/>
                <a:gd name="T19" fmla="*/ 214 h 108"/>
                <a:gd name="T20" fmla="*/ 277 w 196"/>
                <a:gd name="T21" fmla="*/ 224 h 108"/>
                <a:gd name="T22" fmla="*/ 285 w 196"/>
                <a:gd name="T23" fmla="*/ 235 h 108"/>
                <a:gd name="T24" fmla="*/ 305 w 196"/>
                <a:gd name="T25" fmla="*/ 230 h 108"/>
                <a:gd name="T26" fmla="*/ 313 w 196"/>
                <a:gd name="T27" fmla="*/ 213 h 108"/>
                <a:gd name="T28" fmla="*/ 425 w 196"/>
                <a:gd name="T29" fmla="*/ 132 h 108"/>
                <a:gd name="T30" fmla="*/ 277 w 196"/>
                <a:gd name="T31" fmla="*/ 143 h 108"/>
                <a:gd name="T32" fmla="*/ 298 w 196"/>
                <a:gd name="T33" fmla="*/ 156 h 108"/>
                <a:gd name="T34" fmla="*/ 263 w 196"/>
                <a:gd name="T35" fmla="*/ 160 h 108"/>
                <a:gd name="T36" fmla="*/ 236 w 196"/>
                <a:gd name="T37" fmla="*/ 150 h 108"/>
                <a:gd name="T38" fmla="*/ 212 w 196"/>
                <a:gd name="T39" fmla="*/ 132 h 108"/>
                <a:gd name="T40" fmla="*/ 206 w 196"/>
                <a:gd name="T41" fmla="*/ 155 h 108"/>
                <a:gd name="T42" fmla="*/ 145 w 196"/>
                <a:gd name="T43" fmla="*/ 121 h 108"/>
                <a:gd name="T44" fmla="*/ 170 w 196"/>
                <a:gd name="T45" fmla="*/ 100 h 108"/>
                <a:gd name="T46" fmla="*/ 52 w 196"/>
                <a:gd name="T47" fmla="*/ 0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6"/>
                <a:gd name="T73" fmla="*/ 0 h 108"/>
                <a:gd name="T74" fmla="*/ 196 w 196"/>
                <a:gd name="T75" fmla="*/ 108 h 10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6" h="108">
                  <a:moveTo>
                    <a:pt x="24" y="0"/>
                  </a:moveTo>
                  <a:lnTo>
                    <a:pt x="0" y="4"/>
                  </a:lnTo>
                  <a:lnTo>
                    <a:pt x="7" y="12"/>
                  </a:lnTo>
                  <a:lnTo>
                    <a:pt x="0" y="9"/>
                  </a:lnTo>
                  <a:lnTo>
                    <a:pt x="66" y="101"/>
                  </a:lnTo>
                  <a:lnTo>
                    <a:pt x="71" y="94"/>
                  </a:lnTo>
                  <a:lnTo>
                    <a:pt x="72" y="101"/>
                  </a:lnTo>
                  <a:lnTo>
                    <a:pt x="72" y="96"/>
                  </a:lnTo>
                  <a:lnTo>
                    <a:pt x="91" y="94"/>
                  </a:lnTo>
                  <a:lnTo>
                    <a:pt x="94" y="99"/>
                  </a:lnTo>
                  <a:lnTo>
                    <a:pt x="128" y="103"/>
                  </a:lnTo>
                  <a:lnTo>
                    <a:pt x="131" y="108"/>
                  </a:lnTo>
                  <a:lnTo>
                    <a:pt x="141" y="106"/>
                  </a:lnTo>
                  <a:lnTo>
                    <a:pt x="143" y="98"/>
                  </a:lnTo>
                  <a:lnTo>
                    <a:pt x="196" y="61"/>
                  </a:lnTo>
                  <a:lnTo>
                    <a:pt x="128" y="66"/>
                  </a:lnTo>
                  <a:lnTo>
                    <a:pt x="136" y="72"/>
                  </a:lnTo>
                  <a:lnTo>
                    <a:pt x="121" y="74"/>
                  </a:lnTo>
                  <a:lnTo>
                    <a:pt x="109" y="69"/>
                  </a:lnTo>
                  <a:lnTo>
                    <a:pt x="97" y="61"/>
                  </a:lnTo>
                  <a:lnTo>
                    <a:pt x="94" y="71"/>
                  </a:lnTo>
                  <a:lnTo>
                    <a:pt x="67" y="56"/>
                  </a:lnTo>
                  <a:lnTo>
                    <a:pt x="77" y="46"/>
                  </a:lnTo>
                  <a:lnTo>
                    <a:pt x="24"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 name="Freeform 323"/>
            <p:cNvSpPr>
              <a:spLocks/>
            </p:cNvSpPr>
            <p:nvPr/>
          </p:nvSpPr>
          <p:spPr bwMode="auto">
            <a:xfrm>
              <a:off x="1382" y="1022"/>
              <a:ext cx="35" cy="46"/>
            </a:xfrm>
            <a:custGeom>
              <a:avLst/>
              <a:gdLst>
                <a:gd name="T0" fmla="*/ 31 w 32"/>
                <a:gd name="T1" fmla="*/ 0 h 42"/>
                <a:gd name="T2" fmla="*/ 66 w 32"/>
                <a:gd name="T3" fmla="*/ 87 h 42"/>
                <a:gd name="T4" fmla="*/ 0 w 32"/>
                <a:gd name="T5" fmla="*/ 66 h 42"/>
                <a:gd name="T6" fmla="*/ 31 w 32"/>
                <a:gd name="T7" fmla="*/ 0 h 42"/>
                <a:gd name="T8" fmla="*/ 0 60000 65536"/>
                <a:gd name="T9" fmla="*/ 0 60000 65536"/>
                <a:gd name="T10" fmla="*/ 0 60000 65536"/>
                <a:gd name="T11" fmla="*/ 0 60000 65536"/>
                <a:gd name="T12" fmla="*/ 0 w 32"/>
                <a:gd name="T13" fmla="*/ 0 h 42"/>
                <a:gd name="T14" fmla="*/ 32 w 32"/>
                <a:gd name="T15" fmla="*/ 42 h 42"/>
              </a:gdLst>
              <a:ahLst/>
              <a:cxnLst>
                <a:cxn ang="T8">
                  <a:pos x="T0" y="T1"/>
                </a:cxn>
                <a:cxn ang="T9">
                  <a:pos x="T2" y="T3"/>
                </a:cxn>
                <a:cxn ang="T10">
                  <a:pos x="T4" y="T5"/>
                </a:cxn>
                <a:cxn ang="T11">
                  <a:pos x="T6" y="T7"/>
                </a:cxn>
              </a:cxnLst>
              <a:rect l="T12" t="T13" r="T14" b="T15"/>
              <a:pathLst>
                <a:path w="32" h="42">
                  <a:moveTo>
                    <a:pt x="15" y="0"/>
                  </a:moveTo>
                  <a:lnTo>
                    <a:pt x="32" y="42"/>
                  </a:lnTo>
                  <a:lnTo>
                    <a:pt x="0" y="32"/>
                  </a:lnTo>
                  <a:lnTo>
                    <a:pt x="15"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 name="Freeform 324"/>
            <p:cNvSpPr>
              <a:spLocks/>
            </p:cNvSpPr>
            <p:nvPr/>
          </p:nvSpPr>
          <p:spPr bwMode="auto">
            <a:xfrm>
              <a:off x="1286" y="1021"/>
              <a:ext cx="63" cy="85"/>
            </a:xfrm>
            <a:custGeom>
              <a:avLst/>
              <a:gdLst>
                <a:gd name="T0" fmla="*/ 2 w 56"/>
                <a:gd name="T1" fmla="*/ 0 h 77"/>
                <a:gd name="T2" fmla="*/ 144 w 56"/>
                <a:gd name="T3" fmla="*/ 14 h 77"/>
                <a:gd name="T4" fmla="*/ 0 w 56"/>
                <a:gd name="T5" fmla="*/ 171 h 77"/>
                <a:gd name="T6" fmla="*/ 2 w 56"/>
                <a:gd name="T7" fmla="*/ 0 h 77"/>
                <a:gd name="T8" fmla="*/ 0 60000 65536"/>
                <a:gd name="T9" fmla="*/ 0 60000 65536"/>
                <a:gd name="T10" fmla="*/ 0 60000 65536"/>
                <a:gd name="T11" fmla="*/ 0 60000 65536"/>
                <a:gd name="T12" fmla="*/ 0 w 56"/>
                <a:gd name="T13" fmla="*/ 0 h 77"/>
                <a:gd name="T14" fmla="*/ 56 w 56"/>
                <a:gd name="T15" fmla="*/ 77 h 77"/>
              </a:gdLst>
              <a:ahLst/>
              <a:cxnLst>
                <a:cxn ang="T8">
                  <a:pos x="T0" y="T1"/>
                </a:cxn>
                <a:cxn ang="T9">
                  <a:pos x="T2" y="T3"/>
                </a:cxn>
                <a:cxn ang="T10">
                  <a:pos x="T4" y="T5"/>
                </a:cxn>
                <a:cxn ang="T11">
                  <a:pos x="T6" y="T7"/>
                </a:cxn>
              </a:cxnLst>
              <a:rect l="T12" t="T13" r="T14" b="T15"/>
              <a:pathLst>
                <a:path w="56" h="77">
                  <a:moveTo>
                    <a:pt x="2" y="0"/>
                  </a:moveTo>
                  <a:lnTo>
                    <a:pt x="56" y="6"/>
                  </a:lnTo>
                  <a:lnTo>
                    <a:pt x="0" y="77"/>
                  </a:lnTo>
                  <a:lnTo>
                    <a:pt x="2"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3" name="Freeform 325"/>
            <p:cNvSpPr>
              <a:spLocks/>
            </p:cNvSpPr>
            <p:nvPr/>
          </p:nvSpPr>
          <p:spPr bwMode="auto">
            <a:xfrm>
              <a:off x="2191" y="1552"/>
              <a:ext cx="154" cy="90"/>
            </a:xfrm>
            <a:custGeom>
              <a:avLst/>
              <a:gdLst>
                <a:gd name="T0" fmla="*/ 135 w 139"/>
                <a:gd name="T1" fmla="*/ 175 h 82"/>
                <a:gd name="T2" fmla="*/ 55 w 139"/>
                <a:gd name="T3" fmla="*/ 146 h 82"/>
                <a:gd name="T4" fmla="*/ 80 w 139"/>
                <a:gd name="T5" fmla="*/ 131 h 82"/>
                <a:gd name="T6" fmla="*/ 68 w 139"/>
                <a:gd name="T7" fmla="*/ 132 h 82"/>
                <a:gd name="T8" fmla="*/ 80 w 139"/>
                <a:gd name="T9" fmla="*/ 113 h 82"/>
                <a:gd name="T10" fmla="*/ 18 w 139"/>
                <a:gd name="T11" fmla="*/ 103 h 82"/>
                <a:gd name="T12" fmla="*/ 80 w 139"/>
                <a:gd name="T13" fmla="*/ 78 h 82"/>
                <a:gd name="T14" fmla="*/ 61 w 139"/>
                <a:gd name="T15" fmla="*/ 83 h 82"/>
                <a:gd name="T16" fmla="*/ 80 w 139"/>
                <a:gd name="T17" fmla="*/ 64 h 82"/>
                <a:gd name="T18" fmla="*/ 0 w 139"/>
                <a:gd name="T19" fmla="*/ 64 h 82"/>
                <a:gd name="T20" fmla="*/ 13 w 139"/>
                <a:gd name="T21" fmla="*/ 40 h 82"/>
                <a:gd name="T22" fmla="*/ 38 w 139"/>
                <a:gd name="T23" fmla="*/ 50 h 82"/>
                <a:gd name="T24" fmla="*/ 22 w 139"/>
                <a:gd name="T25" fmla="*/ 40 h 82"/>
                <a:gd name="T26" fmla="*/ 30 w 139"/>
                <a:gd name="T27" fmla="*/ 36 h 82"/>
                <a:gd name="T28" fmla="*/ 18 w 139"/>
                <a:gd name="T29" fmla="*/ 24 h 82"/>
                <a:gd name="T30" fmla="*/ 27 w 139"/>
                <a:gd name="T31" fmla="*/ 29 h 82"/>
                <a:gd name="T32" fmla="*/ 27 w 139"/>
                <a:gd name="T33" fmla="*/ 20 h 82"/>
                <a:gd name="T34" fmla="*/ 30 w 139"/>
                <a:gd name="T35" fmla="*/ 24 h 82"/>
                <a:gd name="T36" fmla="*/ 27 w 139"/>
                <a:gd name="T37" fmla="*/ 18 h 82"/>
                <a:gd name="T38" fmla="*/ 58 w 139"/>
                <a:gd name="T39" fmla="*/ 40 h 82"/>
                <a:gd name="T40" fmla="*/ 58 w 139"/>
                <a:gd name="T41" fmla="*/ 32 h 82"/>
                <a:gd name="T42" fmla="*/ 61 w 139"/>
                <a:gd name="T43" fmla="*/ 40 h 82"/>
                <a:gd name="T44" fmla="*/ 50 w 139"/>
                <a:gd name="T45" fmla="*/ 15 h 82"/>
                <a:gd name="T46" fmla="*/ 61 w 139"/>
                <a:gd name="T47" fmla="*/ 15 h 82"/>
                <a:gd name="T48" fmla="*/ 42 w 139"/>
                <a:gd name="T49" fmla="*/ 0 h 82"/>
                <a:gd name="T50" fmla="*/ 97 w 139"/>
                <a:gd name="T51" fmla="*/ 72 h 82"/>
                <a:gd name="T52" fmla="*/ 111 w 139"/>
                <a:gd name="T53" fmla="*/ 50 h 82"/>
                <a:gd name="T54" fmla="*/ 119 w 139"/>
                <a:gd name="T55" fmla="*/ 60 h 82"/>
                <a:gd name="T56" fmla="*/ 123 w 139"/>
                <a:gd name="T57" fmla="*/ 24 h 82"/>
                <a:gd name="T58" fmla="*/ 146 w 139"/>
                <a:gd name="T59" fmla="*/ 46 h 82"/>
                <a:gd name="T60" fmla="*/ 168 w 139"/>
                <a:gd name="T61" fmla="*/ 18 h 82"/>
                <a:gd name="T62" fmla="*/ 186 w 139"/>
                <a:gd name="T63" fmla="*/ 50 h 82"/>
                <a:gd name="T64" fmla="*/ 179 w 139"/>
                <a:gd name="T65" fmla="*/ 18 h 82"/>
                <a:gd name="T66" fmla="*/ 230 w 139"/>
                <a:gd name="T67" fmla="*/ 18 h 82"/>
                <a:gd name="T68" fmla="*/ 228 w 139"/>
                <a:gd name="T69" fmla="*/ 0 h 82"/>
                <a:gd name="T70" fmla="*/ 288 w 139"/>
                <a:gd name="T71" fmla="*/ 3 h 82"/>
                <a:gd name="T72" fmla="*/ 269 w 139"/>
                <a:gd name="T73" fmla="*/ 20 h 82"/>
                <a:gd name="T74" fmla="*/ 298 w 139"/>
                <a:gd name="T75" fmla="*/ 58 h 82"/>
                <a:gd name="T76" fmla="*/ 298 w 139"/>
                <a:gd name="T77" fmla="*/ 50 h 82"/>
                <a:gd name="T78" fmla="*/ 308 w 139"/>
                <a:gd name="T79" fmla="*/ 78 h 82"/>
                <a:gd name="T80" fmla="*/ 316 w 139"/>
                <a:gd name="T81" fmla="*/ 72 h 82"/>
                <a:gd name="T82" fmla="*/ 288 w 139"/>
                <a:gd name="T83" fmla="*/ 113 h 82"/>
                <a:gd name="T84" fmla="*/ 297 w 139"/>
                <a:gd name="T85" fmla="*/ 110 h 82"/>
                <a:gd name="T86" fmla="*/ 135 w 139"/>
                <a:gd name="T87" fmla="*/ 175 h 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
                <a:gd name="T133" fmla="*/ 0 h 82"/>
                <a:gd name="T134" fmla="*/ 139 w 139"/>
                <a:gd name="T135" fmla="*/ 82 h 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 h="82">
                  <a:moveTo>
                    <a:pt x="59" y="82"/>
                  </a:moveTo>
                  <a:lnTo>
                    <a:pt x="24" y="69"/>
                  </a:lnTo>
                  <a:lnTo>
                    <a:pt x="35" y="61"/>
                  </a:lnTo>
                  <a:lnTo>
                    <a:pt x="30" y="62"/>
                  </a:lnTo>
                  <a:lnTo>
                    <a:pt x="35" y="54"/>
                  </a:lnTo>
                  <a:lnTo>
                    <a:pt x="8" y="49"/>
                  </a:lnTo>
                  <a:lnTo>
                    <a:pt x="35" y="37"/>
                  </a:lnTo>
                  <a:lnTo>
                    <a:pt x="27" y="39"/>
                  </a:lnTo>
                  <a:lnTo>
                    <a:pt x="35" y="30"/>
                  </a:lnTo>
                  <a:lnTo>
                    <a:pt x="0" y="30"/>
                  </a:lnTo>
                  <a:lnTo>
                    <a:pt x="5" y="19"/>
                  </a:lnTo>
                  <a:lnTo>
                    <a:pt x="17" y="24"/>
                  </a:lnTo>
                  <a:lnTo>
                    <a:pt x="10" y="19"/>
                  </a:lnTo>
                  <a:lnTo>
                    <a:pt x="13" y="17"/>
                  </a:lnTo>
                  <a:lnTo>
                    <a:pt x="8" y="12"/>
                  </a:lnTo>
                  <a:lnTo>
                    <a:pt x="12" y="14"/>
                  </a:lnTo>
                  <a:lnTo>
                    <a:pt x="12" y="10"/>
                  </a:lnTo>
                  <a:lnTo>
                    <a:pt x="13" y="12"/>
                  </a:lnTo>
                  <a:lnTo>
                    <a:pt x="12" y="9"/>
                  </a:lnTo>
                  <a:lnTo>
                    <a:pt x="25" y="19"/>
                  </a:lnTo>
                  <a:lnTo>
                    <a:pt x="25" y="15"/>
                  </a:lnTo>
                  <a:lnTo>
                    <a:pt x="27" y="19"/>
                  </a:lnTo>
                  <a:lnTo>
                    <a:pt x="22" y="7"/>
                  </a:lnTo>
                  <a:lnTo>
                    <a:pt x="27" y="7"/>
                  </a:lnTo>
                  <a:lnTo>
                    <a:pt x="19" y="0"/>
                  </a:lnTo>
                  <a:lnTo>
                    <a:pt x="42" y="35"/>
                  </a:lnTo>
                  <a:lnTo>
                    <a:pt x="49" y="24"/>
                  </a:lnTo>
                  <a:lnTo>
                    <a:pt x="52" y="29"/>
                  </a:lnTo>
                  <a:lnTo>
                    <a:pt x="54" y="12"/>
                  </a:lnTo>
                  <a:lnTo>
                    <a:pt x="64" y="22"/>
                  </a:lnTo>
                  <a:lnTo>
                    <a:pt x="74" y="9"/>
                  </a:lnTo>
                  <a:lnTo>
                    <a:pt x="82" y="24"/>
                  </a:lnTo>
                  <a:lnTo>
                    <a:pt x="79" y="9"/>
                  </a:lnTo>
                  <a:lnTo>
                    <a:pt x="102" y="9"/>
                  </a:lnTo>
                  <a:lnTo>
                    <a:pt x="101" y="0"/>
                  </a:lnTo>
                  <a:lnTo>
                    <a:pt x="126" y="3"/>
                  </a:lnTo>
                  <a:lnTo>
                    <a:pt x="119" y="10"/>
                  </a:lnTo>
                  <a:lnTo>
                    <a:pt x="132" y="27"/>
                  </a:lnTo>
                  <a:lnTo>
                    <a:pt x="132" y="24"/>
                  </a:lnTo>
                  <a:lnTo>
                    <a:pt x="136" y="37"/>
                  </a:lnTo>
                  <a:lnTo>
                    <a:pt x="139" y="35"/>
                  </a:lnTo>
                  <a:lnTo>
                    <a:pt x="126" y="54"/>
                  </a:lnTo>
                  <a:lnTo>
                    <a:pt x="131" y="52"/>
                  </a:lnTo>
                  <a:lnTo>
                    <a:pt x="59" y="82"/>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4" name="Freeform 326"/>
            <p:cNvSpPr>
              <a:spLocks/>
            </p:cNvSpPr>
            <p:nvPr/>
          </p:nvSpPr>
          <p:spPr bwMode="auto">
            <a:xfrm>
              <a:off x="3552" y="1169"/>
              <a:ext cx="62" cy="114"/>
            </a:xfrm>
            <a:custGeom>
              <a:avLst/>
              <a:gdLst>
                <a:gd name="T0" fmla="*/ 24 w 57"/>
                <a:gd name="T1" fmla="*/ 0 h 104"/>
                <a:gd name="T2" fmla="*/ 111 w 57"/>
                <a:gd name="T3" fmla="*/ 216 h 104"/>
                <a:gd name="T4" fmla="*/ 89 w 57"/>
                <a:gd name="T5" fmla="*/ 207 h 104"/>
                <a:gd name="T6" fmla="*/ 94 w 57"/>
                <a:gd name="T7" fmla="*/ 215 h 104"/>
                <a:gd name="T8" fmla="*/ 24 w 57"/>
                <a:gd name="T9" fmla="*/ 182 h 104"/>
                <a:gd name="T10" fmla="*/ 42 w 57"/>
                <a:gd name="T11" fmla="*/ 176 h 104"/>
                <a:gd name="T12" fmla="*/ 33 w 57"/>
                <a:gd name="T13" fmla="*/ 149 h 104"/>
                <a:gd name="T14" fmla="*/ 0 w 57"/>
                <a:gd name="T15" fmla="*/ 137 h 104"/>
                <a:gd name="T16" fmla="*/ 24 w 57"/>
                <a:gd name="T17" fmla="*/ 0 h 1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104"/>
                <a:gd name="T29" fmla="*/ 57 w 57"/>
                <a:gd name="T30" fmla="*/ 104 h 1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104">
                  <a:moveTo>
                    <a:pt x="13" y="0"/>
                  </a:moveTo>
                  <a:lnTo>
                    <a:pt x="57" y="104"/>
                  </a:lnTo>
                  <a:lnTo>
                    <a:pt x="45" y="99"/>
                  </a:lnTo>
                  <a:lnTo>
                    <a:pt x="48" y="103"/>
                  </a:lnTo>
                  <a:lnTo>
                    <a:pt x="13" y="88"/>
                  </a:lnTo>
                  <a:lnTo>
                    <a:pt x="22" y="84"/>
                  </a:lnTo>
                  <a:lnTo>
                    <a:pt x="17" y="71"/>
                  </a:lnTo>
                  <a:lnTo>
                    <a:pt x="0" y="66"/>
                  </a:lnTo>
                  <a:lnTo>
                    <a:pt x="13"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5" name="Freeform 327"/>
            <p:cNvSpPr>
              <a:spLocks/>
            </p:cNvSpPr>
            <p:nvPr/>
          </p:nvSpPr>
          <p:spPr bwMode="auto">
            <a:xfrm>
              <a:off x="3566" y="987"/>
              <a:ext cx="209" cy="173"/>
            </a:xfrm>
            <a:custGeom>
              <a:avLst/>
              <a:gdLst>
                <a:gd name="T0" fmla="*/ 0 w 190"/>
                <a:gd name="T1" fmla="*/ 313 h 157"/>
                <a:gd name="T2" fmla="*/ 189 w 190"/>
                <a:gd name="T3" fmla="*/ 91 h 157"/>
                <a:gd name="T4" fmla="*/ 408 w 190"/>
                <a:gd name="T5" fmla="*/ 0 h 157"/>
                <a:gd name="T6" fmla="*/ 361 w 190"/>
                <a:gd name="T7" fmla="*/ 69 h 157"/>
                <a:gd name="T8" fmla="*/ 144 w 190"/>
                <a:gd name="T9" fmla="*/ 217 h 157"/>
                <a:gd name="T10" fmla="*/ 122 w 190"/>
                <a:gd name="T11" fmla="*/ 224 h 157"/>
                <a:gd name="T12" fmla="*/ 129 w 190"/>
                <a:gd name="T13" fmla="*/ 269 h 157"/>
                <a:gd name="T14" fmla="*/ 97 w 190"/>
                <a:gd name="T15" fmla="*/ 286 h 157"/>
                <a:gd name="T16" fmla="*/ 97 w 190"/>
                <a:gd name="T17" fmla="*/ 333 h 157"/>
                <a:gd name="T18" fmla="*/ 85 w 190"/>
                <a:gd name="T19" fmla="*/ 321 h 157"/>
                <a:gd name="T20" fmla="*/ 15 w 190"/>
                <a:gd name="T21" fmla="*/ 342 h 157"/>
                <a:gd name="T22" fmla="*/ 36 w 190"/>
                <a:gd name="T23" fmla="*/ 320 h 157"/>
                <a:gd name="T24" fmla="*/ 0 w 190"/>
                <a:gd name="T25" fmla="*/ 313 h 1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
                <a:gd name="T40" fmla="*/ 0 h 157"/>
                <a:gd name="T41" fmla="*/ 190 w 190"/>
                <a:gd name="T42" fmla="*/ 157 h 1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 h="157">
                  <a:moveTo>
                    <a:pt x="0" y="143"/>
                  </a:moveTo>
                  <a:lnTo>
                    <a:pt x="87" y="42"/>
                  </a:lnTo>
                  <a:lnTo>
                    <a:pt x="190" y="0"/>
                  </a:lnTo>
                  <a:lnTo>
                    <a:pt x="168" y="32"/>
                  </a:lnTo>
                  <a:lnTo>
                    <a:pt x="67" y="100"/>
                  </a:lnTo>
                  <a:lnTo>
                    <a:pt x="57" y="103"/>
                  </a:lnTo>
                  <a:lnTo>
                    <a:pt x="59" y="123"/>
                  </a:lnTo>
                  <a:lnTo>
                    <a:pt x="45" y="132"/>
                  </a:lnTo>
                  <a:lnTo>
                    <a:pt x="45" y="153"/>
                  </a:lnTo>
                  <a:lnTo>
                    <a:pt x="40" y="148"/>
                  </a:lnTo>
                  <a:lnTo>
                    <a:pt x="7" y="157"/>
                  </a:lnTo>
                  <a:lnTo>
                    <a:pt x="17" y="147"/>
                  </a:lnTo>
                  <a:lnTo>
                    <a:pt x="0" y="143"/>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6" name="Freeform 328"/>
            <p:cNvSpPr>
              <a:spLocks/>
            </p:cNvSpPr>
            <p:nvPr/>
          </p:nvSpPr>
          <p:spPr bwMode="auto">
            <a:xfrm>
              <a:off x="4934" y="3636"/>
              <a:ext cx="44" cy="49"/>
            </a:xfrm>
            <a:custGeom>
              <a:avLst/>
              <a:gdLst>
                <a:gd name="T0" fmla="*/ 1 w 40"/>
                <a:gd name="T1" fmla="*/ 43 h 44"/>
                <a:gd name="T2" fmla="*/ 16 w 40"/>
                <a:gd name="T3" fmla="*/ 48 h 44"/>
                <a:gd name="T4" fmla="*/ 70 w 40"/>
                <a:gd name="T5" fmla="*/ 0 h 44"/>
                <a:gd name="T6" fmla="*/ 85 w 40"/>
                <a:gd name="T7" fmla="*/ 59 h 44"/>
                <a:gd name="T8" fmla="*/ 83 w 40"/>
                <a:gd name="T9" fmla="*/ 48 h 44"/>
                <a:gd name="T10" fmla="*/ 76 w 40"/>
                <a:gd name="T11" fmla="*/ 70 h 44"/>
                <a:gd name="T12" fmla="*/ 59 w 40"/>
                <a:gd name="T13" fmla="*/ 82 h 44"/>
                <a:gd name="T14" fmla="*/ 53 w 40"/>
                <a:gd name="T15" fmla="*/ 99 h 44"/>
                <a:gd name="T16" fmla="*/ 35 w 40"/>
                <a:gd name="T17" fmla="*/ 106 h 44"/>
                <a:gd name="T18" fmla="*/ 0 w 40"/>
                <a:gd name="T19" fmla="*/ 66 h 44"/>
                <a:gd name="T20" fmla="*/ 3 w 40"/>
                <a:gd name="T21" fmla="*/ 78 h 44"/>
                <a:gd name="T22" fmla="*/ 1 w 40"/>
                <a:gd name="T23" fmla="*/ 43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44"/>
                <a:gd name="T38" fmla="*/ 40 w 40"/>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44">
                  <a:moveTo>
                    <a:pt x="1" y="18"/>
                  </a:moveTo>
                  <a:lnTo>
                    <a:pt x="8" y="20"/>
                  </a:lnTo>
                  <a:lnTo>
                    <a:pt x="33" y="0"/>
                  </a:lnTo>
                  <a:lnTo>
                    <a:pt x="40" y="25"/>
                  </a:lnTo>
                  <a:lnTo>
                    <a:pt x="38" y="20"/>
                  </a:lnTo>
                  <a:lnTo>
                    <a:pt x="35" y="30"/>
                  </a:lnTo>
                  <a:lnTo>
                    <a:pt x="28" y="35"/>
                  </a:lnTo>
                  <a:lnTo>
                    <a:pt x="25" y="42"/>
                  </a:lnTo>
                  <a:lnTo>
                    <a:pt x="16" y="44"/>
                  </a:lnTo>
                  <a:lnTo>
                    <a:pt x="0" y="28"/>
                  </a:lnTo>
                  <a:lnTo>
                    <a:pt x="3" y="33"/>
                  </a:lnTo>
                  <a:lnTo>
                    <a:pt x="1" y="18"/>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7" name="Freeform 329"/>
            <p:cNvSpPr>
              <a:spLocks/>
            </p:cNvSpPr>
            <p:nvPr/>
          </p:nvSpPr>
          <p:spPr bwMode="auto">
            <a:xfrm>
              <a:off x="5179" y="3566"/>
              <a:ext cx="109" cy="109"/>
            </a:xfrm>
            <a:custGeom>
              <a:avLst/>
              <a:gdLst>
                <a:gd name="T0" fmla="*/ 167 w 98"/>
                <a:gd name="T1" fmla="*/ 17 h 99"/>
                <a:gd name="T2" fmla="*/ 184 w 98"/>
                <a:gd name="T3" fmla="*/ 0 h 99"/>
                <a:gd name="T4" fmla="*/ 188 w 98"/>
                <a:gd name="T5" fmla="*/ 15 h 99"/>
                <a:gd name="T6" fmla="*/ 194 w 98"/>
                <a:gd name="T7" fmla="*/ 21 h 99"/>
                <a:gd name="T8" fmla="*/ 218 w 98"/>
                <a:gd name="T9" fmla="*/ 15 h 99"/>
                <a:gd name="T10" fmla="*/ 218 w 98"/>
                <a:gd name="T11" fmla="*/ 25 h 99"/>
                <a:gd name="T12" fmla="*/ 221 w 98"/>
                <a:gd name="T13" fmla="*/ 17 h 99"/>
                <a:gd name="T14" fmla="*/ 230 w 98"/>
                <a:gd name="T15" fmla="*/ 28 h 99"/>
                <a:gd name="T16" fmla="*/ 218 w 98"/>
                <a:gd name="T17" fmla="*/ 58 h 99"/>
                <a:gd name="T18" fmla="*/ 186 w 98"/>
                <a:gd name="T19" fmla="*/ 94 h 99"/>
                <a:gd name="T20" fmla="*/ 194 w 98"/>
                <a:gd name="T21" fmla="*/ 117 h 99"/>
                <a:gd name="T22" fmla="*/ 150 w 98"/>
                <a:gd name="T23" fmla="*/ 119 h 99"/>
                <a:gd name="T24" fmla="*/ 120 w 98"/>
                <a:gd name="T25" fmla="*/ 195 h 99"/>
                <a:gd name="T26" fmla="*/ 85 w 98"/>
                <a:gd name="T27" fmla="*/ 214 h 99"/>
                <a:gd name="T28" fmla="*/ 61 w 98"/>
                <a:gd name="T29" fmla="*/ 214 h 99"/>
                <a:gd name="T30" fmla="*/ 57 w 98"/>
                <a:gd name="T31" fmla="*/ 209 h 99"/>
                <a:gd name="T32" fmla="*/ 40 w 98"/>
                <a:gd name="T33" fmla="*/ 208 h 99"/>
                <a:gd name="T34" fmla="*/ 27 w 98"/>
                <a:gd name="T35" fmla="*/ 197 h 99"/>
                <a:gd name="T36" fmla="*/ 2 w 98"/>
                <a:gd name="T37" fmla="*/ 197 h 99"/>
                <a:gd name="T38" fmla="*/ 14 w 98"/>
                <a:gd name="T39" fmla="*/ 189 h 99"/>
                <a:gd name="T40" fmla="*/ 2 w 98"/>
                <a:gd name="T41" fmla="*/ 195 h 99"/>
                <a:gd name="T42" fmla="*/ 4 w 98"/>
                <a:gd name="T43" fmla="*/ 189 h 99"/>
                <a:gd name="T44" fmla="*/ 0 w 98"/>
                <a:gd name="T45" fmla="*/ 193 h 99"/>
                <a:gd name="T46" fmla="*/ 61 w 98"/>
                <a:gd name="T47" fmla="*/ 119 h 99"/>
                <a:gd name="T48" fmla="*/ 120 w 98"/>
                <a:gd name="T49" fmla="*/ 81 h 99"/>
                <a:gd name="T50" fmla="*/ 167 w 98"/>
                <a:gd name="T51" fmla="*/ 17 h 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8"/>
                <a:gd name="T79" fmla="*/ 0 h 99"/>
                <a:gd name="T80" fmla="*/ 98 w 98"/>
                <a:gd name="T81" fmla="*/ 99 h 9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8" h="99">
                  <a:moveTo>
                    <a:pt x="71" y="8"/>
                  </a:moveTo>
                  <a:lnTo>
                    <a:pt x="78" y="0"/>
                  </a:lnTo>
                  <a:lnTo>
                    <a:pt x="81" y="7"/>
                  </a:lnTo>
                  <a:lnTo>
                    <a:pt x="83" y="10"/>
                  </a:lnTo>
                  <a:lnTo>
                    <a:pt x="93" y="7"/>
                  </a:lnTo>
                  <a:lnTo>
                    <a:pt x="93" y="12"/>
                  </a:lnTo>
                  <a:lnTo>
                    <a:pt x="94" y="8"/>
                  </a:lnTo>
                  <a:lnTo>
                    <a:pt x="98" y="13"/>
                  </a:lnTo>
                  <a:lnTo>
                    <a:pt x="93" y="27"/>
                  </a:lnTo>
                  <a:lnTo>
                    <a:pt x="79" y="44"/>
                  </a:lnTo>
                  <a:lnTo>
                    <a:pt x="83" y="54"/>
                  </a:lnTo>
                  <a:lnTo>
                    <a:pt x="64" y="55"/>
                  </a:lnTo>
                  <a:lnTo>
                    <a:pt x="51" y="91"/>
                  </a:lnTo>
                  <a:lnTo>
                    <a:pt x="36" y="99"/>
                  </a:lnTo>
                  <a:lnTo>
                    <a:pt x="26" y="99"/>
                  </a:lnTo>
                  <a:lnTo>
                    <a:pt x="24" y="97"/>
                  </a:lnTo>
                  <a:lnTo>
                    <a:pt x="17" y="96"/>
                  </a:lnTo>
                  <a:lnTo>
                    <a:pt x="12" y="92"/>
                  </a:lnTo>
                  <a:lnTo>
                    <a:pt x="2" y="92"/>
                  </a:lnTo>
                  <a:lnTo>
                    <a:pt x="6" y="87"/>
                  </a:lnTo>
                  <a:lnTo>
                    <a:pt x="2" y="91"/>
                  </a:lnTo>
                  <a:lnTo>
                    <a:pt x="4" y="87"/>
                  </a:lnTo>
                  <a:lnTo>
                    <a:pt x="0" y="89"/>
                  </a:lnTo>
                  <a:lnTo>
                    <a:pt x="26" y="55"/>
                  </a:lnTo>
                  <a:lnTo>
                    <a:pt x="51" y="37"/>
                  </a:lnTo>
                  <a:lnTo>
                    <a:pt x="71" y="8"/>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8" name="Freeform 330"/>
            <p:cNvSpPr>
              <a:spLocks/>
            </p:cNvSpPr>
            <p:nvPr/>
          </p:nvSpPr>
          <p:spPr bwMode="auto">
            <a:xfrm>
              <a:off x="5266" y="3465"/>
              <a:ext cx="77" cy="120"/>
            </a:xfrm>
            <a:custGeom>
              <a:avLst/>
              <a:gdLst>
                <a:gd name="T0" fmla="*/ 1 w 70"/>
                <a:gd name="T1" fmla="*/ 0 h 108"/>
                <a:gd name="T2" fmla="*/ 14 w 70"/>
                <a:gd name="T3" fmla="*/ 16 h 108"/>
                <a:gd name="T4" fmla="*/ 35 w 70"/>
                <a:gd name="T5" fmla="*/ 22 h 108"/>
                <a:gd name="T6" fmla="*/ 39 w 70"/>
                <a:gd name="T7" fmla="*/ 36 h 108"/>
                <a:gd name="T8" fmla="*/ 48 w 70"/>
                <a:gd name="T9" fmla="*/ 46 h 108"/>
                <a:gd name="T10" fmla="*/ 43 w 70"/>
                <a:gd name="T11" fmla="*/ 44 h 108"/>
                <a:gd name="T12" fmla="*/ 53 w 70"/>
                <a:gd name="T13" fmla="*/ 79 h 108"/>
                <a:gd name="T14" fmla="*/ 59 w 70"/>
                <a:gd name="T15" fmla="*/ 81 h 108"/>
                <a:gd name="T16" fmla="*/ 70 w 70"/>
                <a:gd name="T17" fmla="*/ 97 h 108"/>
                <a:gd name="T18" fmla="*/ 70 w 70"/>
                <a:gd name="T19" fmla="*/ 70 h 108"/>
                <a:gd name="T20" fmla="*/ 96 w 70"/>
                <a:gd name="T21" fmla="*/ 109 h 108"/>
                <a:gd name="T22" fmla="*/ 130 w 70"/>
                <a:gd name="T23" fmla="*/ 120 h 108"/>
                <a:gd name="T24" fmla="*/ 145 w 70"/>
                <a:gd name="T25" fmla="*/ 108 h 108"/>
                <a:gd name="T26" fmla="*/ 149 w 70"/>
                <a:gd name="T27" fmla="*/ 124 h 108"/>
                <a:gd name="T28" fmla="*/ 144 w 70"/>
                <a:gd name="T29" fmla="*/ 153 h 108"/>
                <a:gd name="T30" fmla="*/ 112 w 70"/>
                <a:gd name="T31" fmla="*/ 174 h 108"/>
                <a:gd name="T32" fmla="*/ 102 w 70"/>
                <a:gd name="T33" fmla="*/ 208 h 108"/>
                <a:gd name="T34" fmla="*/ 70 w 70"/>
                <a:gd name="T35" fmla="*/ 249 h 108"/>
                <a:gd name="T36" fmla="*/ 65 w 70"/>
                <a:gd name="T37" fmla="*/ 243 h 108"/>
                <a:gd name="T38" fmla="*/ 57 w 70"/>
                <a:gd name="T39" fmla="*/ 243 h 108"/>
                <a:gd name="T40" fmla="*/ 59 w 70"/>
                <a:gd name="T41" fmla="*/ 223 h 108"/>
                <a:gd name="T42" fmla="*/ 57 w 70"/>
                <a:gd name="T43" fmla="*/ 193 h 108"/>
                <a:gd name="T44" fmla="*/ 35 w 70"/>
                <a:gd name="T45" fmla="*/ 163 h 108"/>
                <a:gd name="T46" fmla="*/ 48 w 70"/>
                <a:gd name="T47" fmla="*/ 149 h 108"/>
                <a:gd name="T48" fmla="*/ 53 w 70"/>
                <a:gd name="T49" fmla="*/ 81 h 108"/>
                <a:gd name="T50" fmla="*/ 39 w 70"/>
                <a:gd name="T51" fmla="*/ 70 h 108"/>
                <a:gd name="T52" fmla="*/ 43 w 70"/>
                <a:gd name="T53" fmla="*/ 74 h 108"/>
                <a:gd name="T54" fmla="*/ 43 w 70"/>
                <a:gd name="T55" fmla="*/ 58 h 108"/>
                <a:gd name="T56" fmla="*/ 35 w 70"/>
                <a:gd name="T57" fmla="*/ 67 h 108"/>
                <a:gd name="T58" fmla="*/ 22 w 70"/>
                <a:gd name="T59" fmla="*/ 46 h 108"/>
                <a:gd name="T60" fmla="*/ 20 w 70"/>
                <a:gd name="T61" fmla="*/ 27 h 108"/>
                <a:gd name="T62" fmla="*/ 0 w 70"/>
                <a:gd name="T63" fmla="*/ 0 h 108"/>
                <a:gd name="T64" fmla="*/ 1 w 70"/>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108"/>
                <a:gd name="T101" fmla="*/ 70 w 70"/>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108">
                  <a:moveTo>
                    <a:pt x="1" y="0"/>
                  </a:moveTo>
                  <a:lnTo>
                    <a:pt x="6" y="7"/>
                  </a:lnTo>
                  <a:lnTo>
                    <a:pt x="16" y="10"/>
                  </a:lnTo>
                  <a:lnTo>
                    <a:pt x="18" y="15"/>
                  </a:lnTo>
                  <a:lnTo>
                    <a:pt x="23" y="20"/>
                  </a:lnTo>
                  <a:lnTo>
                    <a:pt x="20" y="19"/>
                  </a:lnTo>
                  <a:lnTo>
                    <a:pt x="25" y="34"/>
                  </a:lnTo>
                  <a:lnTo>
                    <a:pt x="28" y="35"/>
                  </a:lnTo>
                  <a:lnTo>
                    <a:pt x="33" y="41"/>
                  </a:lnTo>
                  <a:lnTo>
                    <a:pt x="33" y="30"/>
                  </a:lnTo>
                  <a:lnTo>
                    <a:pt x="45" y="47"/>
                  </a:lnTo>
                  <a:lnTo>
                    <a:pt x="60" y="51"/>
                  </a:lnTo>
                  <a:lnTo>
                    <a:pt x="68" y="46"/>
                  </a:lnTo>
                  <a:lnTo>
                    <a:pt x="70" y="54"/>
                  </a:lnTo>
                  <a:lnTo>
                    <a:pt x="67" y="67"/>
                  </a:lnTo>
                  <a:lnTo>
                    <a:pt x="53" y="76"/>
                  </a:lnTo>
                  <a:lnTo>
                    <a:pt x="48" y="89"/>
                  </a:lnTo>
                  <a:lnTo>
                    <a:pt x="33" y="108"/>
                  </a:lnTo>
                  <a:lnTo>
                    <a:pt x="31" y="104"/>
                  </a:lnTo>
                  <a:lnTo>
                    <a:pt x="26" y="104"/>
                  </a:lnTo>
                  <a:lnTo>
                    <a:pt x="28" y="96"/>
                  </a:lnTo>
                  <a:lnTo>
                    <a:pt x="26" y="84"/>
                  </a:lnTo>
                  <a:lnTo>
                    <a:pt x="16" y="69"/>
                  </a:lnTo>
                  <a:lnTo>
                    <a:pt x="23" y="64"/>
                  </a:lnTo>
                  <a:lnTo>
                    <a:pt x="25" y="35"/>
                  </a:lnTo>
                  <a:lnTo>
                    <a:pt x="18" y="30"/>
                  </a:lnTo>
                  <a:lnTo>
                    <a:pt x="20" y="32"/>
                  </a:lnTo>
                  <a:lnTo>
                    <a:pt x="20" y="25"/>
                  </a:lnTo>
                  <a:lnTo>
                    <a:pt x="16" y="29"/>
                  </a:lnTo>
                  <a:lnTo>
                    <a:pt x="11" y="20"/>
                  </a:lnTo>
                  <a:lnTo>
                    <a:pt x="10" y="12"/>
                  </a:lnTo>
                  <a:lnTo>
                    <a:pt x="0" y="0"/>
                  </a:lnTo>
                  <a:lnTo>
                    <a:pt x="1"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9" name="Freeform 331"/>
            <p:cNvSpPr>
              <a:spLocks/>
            </p:cNvSpPr>
            <p:nvPr/>
          </p:nvSpPr>
          <p:spPr bwMode="auto">
            <a:xfrm>
              <a:off x="2748" y="918"/>
              <a:ext cx="107" cy="226"/>
            </a:xfrm>
            <a:custGeom>
              <a:avLst/>
              <a:gdLst>
                <a:gd name="T0" fmla="*/ 118 w 96"/>
                <a:gd name="T1" fmla="*/ 43 h 206"/>
                <a:gd name="T2" fmla="*/ 135 w 96"/>
                <a:gd name="T3" fmla="*/ 125 h 206"/>
                <a:gd name="T4" fmla="*/ 147 w 96"/>
                <a:gd name="T5" fmla="*/ 122 h 206"/>
                <a:gd name="T6" fmla="*/ 167 w 96"/>
                <a:gd name="T7" fmla="*/ 156 h 206"/>
                <a:gd name="T8" fmla="*/ 165 w 96"/>
                <a:gd name="T9" fmla="*/ 0 h 206"/>
                <a:gd name="T10" fmla="*/ 205 w 96"/>
                <a:gd name="T11" fmla="*/ 100 h 206"/>
                <a:gd name="T12" fmla="*/ 228 w 96"/>
                <a:gd name="T13" fmla="*/ 65 h 206"/>
                <a:gd name="T14" fmla="*/ 165 w 96"/>
                <a:gd name="T15" fmla="*/ 432 h 206"/>
                <a:gd name="T16" fmla="*/ 147 w 96"/>
                <a:gd name="T17" fmla="*/ 397 h 206"/>
                <a:gd name="T18" fmla="*/ 167 w 96"/>
                <a:gd name="T19" fmla="*/ 388 h 206"/>
                <a:gd name="T20" fmla="*/ 98 w 96"/>
                <a:gd name="T21" fmla="*/ 332 h 206"/>
                <a:gd name="T22" fmla="*/ 183 w 96"/>
                <a:gd name="T23" fmla="*/ 282 h 206"/>
                <a:gd name="T24" fmla="*/ 88 w 96"/>
                <a:gd name="T25" fmla="*/ 301 h 206"/>
                <a:gd name="T26" fmla="*/ 86 w 96"/>
                <a:gd name="T27" fmla="*/ 265 h 206"/>
                <a:gd name="T28" fmla="*/ 106 w 96"/>
                <a:gd name="T29" fmla="*/ 274 h 206"/>
                <a:gd name="T30" fmla="*/ 171 w 96"/>
                <a:gd name="T31" fmla="*/ 178 h 206"/>
                <a:gd name="T32" fmla="*/ 147 w 96"/>
                <a:gd name="T33" fmla="*/ 218 h 206"/>
                <a:gd name="T34" fmla="*/ 140 w 96"/>
                <a:gd name="T35" fmla="*/ 167 h 206"/>
                <a:gd name="T36" fmla="*/ 130 w 96"/>
                <a:gd name="T37" fmla="*/ 196 h 206"/>
                <a:gd name="T38" fmla="*/ 121 w 96"/>
                <a:gd name="T39" fmla="*/ 181 h 206"/>
                <a:gd name="T40" fmla="*/ 86 w 96"/>
                <a:gd name="T41" fmla="*/ 245 h 206"/>
                <a:gd name="T42" fmla="*/ 48 w 96"/>
                <a:gd name="T43" fmla="*/ 214 h 206"/>
                <a:gd name="T44" fmla="*/ 75 w 96"/>
                <a:gd name="T45" fmla="*/ 199 h 206"/>
                <a:gd name="T46" fmla="*/ 16 w 96"/>
                <a:gd name="T47" fmla="*/ 150 h 206"/>
                <a:gd name="T48" fmla="*/ 48 w 96"/>
                <a:gd name="T49" fmla="*/ 161 h 206"/>
                <a:gd name="T50" fmla="*/ 36 w 96"/>
                <a:gd name="T51" fmla="*/ 110 h 206"/>
                <a:gd name="T52" fmla="*/ 16 w 96"/>
                <a:gd name="T53" fmla="*/ 110 h 206"/>
                <a:gd name="T54" fmla="*/ 16 w 96"/>
                <a:gd name="T55" fmla="*/ 133 h 206"/>
                <a:gd name="T56" fmla="*/ 0 w 96"/>
                <a:gd name="T57" fmla="*/ 52 h 206"/>
                <a:gd name="T58" fmla="*/ 16 w 96"/>
                <a:gd name="T59" fmla="*/ 63 h 206"/>
                <a:gd name="T60" fmla="*/ 22 w 96"/>
                <a:gd name="T61" fmla="*/ 35 h 206"/>
                <a:gd name="T62" fmla="*/ 40 w 96"/>
                <a:gd name="T63" fmla="*/ 55 h 206"/>
                <a:gd name="T64" fmla="*/ 40 w 96"/>
                <a:gd name="T65" fmla="*/ 32 h 206"/>
                <a:gd name="T66" fmla="*/ 88 w 96"/>
                <a:gd name="T67" fmla="*/ 32 h 206"/>
                <a:gd name="T68" fmla="*/ 75 w 96"/>
                <a:gd name="T69" fmla="*/ 91 h 206"/>
                <a:gd name="T70" fmla="*/ 80 w 96"/>
                <a:gd name="T71" fmla="*/ 84 h 206"/>
                <a:gd name="T72" fmla="*/ 106 w 96"/>
                <a:gd name="T73" fmla="*/ 114 h 206"/>
                <a:gd name="T74" fmla="*/ 109 w 96"/>
                <a:gd name="T75" fmla="*/ 38 h 206"/>
                <a:gd name="T76" fmla="*/ 118 w 96"/>
                <a:gd name="T77" fmla="*/ 43 h 206"/>
                <a:gd name="T78" fmla="*/ 118 w 96"/>
                <a:gd name="T79" fmla="*/ 43 h 2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6"/>
                <a:gd name="T121" fmla="*/ 0 h 206"/>
                <a:gd name="T122" fmla="*/ 96 w 96"/>
                <a:gd name="T123" fmla="*/ 206 h 2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6" h="206">
                  <a:moveTo>
                    <a:pt x="49" y="21"/>
                  </a:moveTo>
                  <a:lnTo>
                    <a:pt x="57" y="60"/>
                  </a:lnTo>
                  <a:lnTo>
                    <a:pt x="61" y="58"/>
                  </a:lnTo>
                  <a:lnTo>
                    <a:pt x="71" y="74"/>
                  </a:lnTo>
                  <a:lnTo>
                    <a:pt x="69" y="0"/>
                  </a:lnTo>
                  <a:lnTo>
                    <a:pt x="86" y="47"/>
                  </a:lnTo>
                  <a:lnTo>
                    <a:pt x="96" y="31"/>
                  </a:lnTo>
                  <a:lnTo>
                    <a:pt x="69" y="206"/>
                  </a:lnTo>
                  <a:lnTo>
                    <a:pt x="61" y="190"/>
                  </a:lnTo>
                  <a:lnTo>
                    <a:pt x="71" y="184"/>
                  </a:lnTo>
                  <a:lnTo>
                    <a:pt x="41" y="159"/>
                  </a:lnTo>
                  <a:lnTo>
                    <a:pt x="76" y="134"/>
                  </a:lnTo>
                  <a:lnTo>
                    <a:pt x="37" y="144"/>
                  </a:lnTo>
                  <a:lnTo>
                    <a:pt x="36" y="127"/>
                  </a:lnTo>
                  <a:lnTo>
                    <a:pt x="44" y="131"/>
                  </a:lnTo>
                  <a:lnTo>
                    <a:pt x="72" y="85"/>
                  </a:lnTo>
                  <a:lnTo>
                    <a:pt x="61" y="104"/>
                  </a:lnTo>
                  <a:lnTo>
                    <a:pt x="59" y="80"/>
                  </a:lnTo>
                  <a:lnTo>
                    <a:pt x="54" y="94"/>
                  </a:lnTo>
                  <a:lnTo>
                    <a:pt x="51" y="87"/>
                  </a:lnTo>
                  <a:lnTo>
                    <a:pt x="36" y="117"/>
                  </a:lnTo>
                  <a:lnTo>
                    <a:pt x="20" y="102"/>
                  </a:lnTo>
                  <a:lnTo>
                    <a:pt x="31" y="95"/>
                  </a:lnTo>
                  <a:lnTo>
                    <a:pt x="7" y="72"/>
                  </a:lnTo>
                  <a:lnTo>
                    <a:pt x="20" y="77"/>
                  </a:lnTo>
                  <a:lnTo>
                    <a:pt x="15" y="52"/>
                  </a:lnTo>
                  <a:lnTo>
                    <a:pt x="7" y="52"/>
                  </a:lnTo>
                  <a:lnTo>
                    <a:pt x="7" y="63"/>
                  </a:lnTo>
                  <a:lnTo>
                    <a:pt x="0" y="25"/>
                  </a:lnTo>
                  <a:lnTo>
                    <a:pt x="7" y="30"/>
                  </a:lnTo>
                  <a:lnTo>
                    <a:pt x="10" y="16"/>
                  </a:lnTo>
                  <a:lnTo>
                    <a:pt x="17" y="26"/>
                  </a:lnTo>
                  <a:lnTo>
                    <a:pt x="17" y="15"/>
                  </a:lnTo>
                  <a:lnTo>
                    <a:pt x="37" y="15"/>
                  </a:lnTo>
                  <a:lnTo>
                    <a:pt x="31" y="43"/>
                  </a:lnTo>
                  <a:lnTo>
                    <a:pt x="34" y="40"/>
                  </a:lnTo>
                  <a:lnTo>
                    <a:pt x="44" y="55"/>
                  </a:lnTo>
                  <a:lnTo>
                    <a:pt x="46" y="18"/>
                  </a:lnTo>
                  <a:lnTo>
                    <a:pt x="49" y="2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0" name="Freeform 332"/>
            <p:cNvSpPr>
              <a:spLocks/>
            </p:cNvSpPr>
            <p:nvPr/>
          </p:nvSpPr>
          <p:spPr bwMode="auto">
            <a:xfrm>
              <a:off x="2888" y="1041"/>
              <a:ext cx="56" cy="61"/>
            </a:xfrm>
            <a:custGeom>
              <a:avLst/>
              <a:gdLst>
                <a:gd name="T0" fmla="*/ 62 w 50"/>
                <a:gd name="T1" fmla="*/ 0 h 56"/>
                <a:gd name="T2" fmla="*/ 127 w 50"/>
                <a:gd name="T3" fmla="*/ 53 h 56"/>
                <a:gd name="T4" fmla="*/ 49 w 50"/>
                <a:gd name="T5" fmla="*/ 110 h 56"/>
                <a:gd name="T6" fmla="*/ 62 w 50"/>
                <a:gd name="T7" fmla="*/ 69 h 56"/>
                <a:gd name="T8" fmla="*/ 0 w 50"/>
                <a:gd name="T9" fmla="*/ 93 h 56"/>
                <a:gd name="T10" fmla="*/ 62 w 50"/>
                <a:gd name="T11" fmla="*/ 0 h 56"/>
                <a:gd name="T12" fmla="*/ 0 60000 65536"/>
                <a:gd name="T13" fmla="*/ 0 60000 65536"/>
                <a:gd name="T14" fmla="*/ 0 60000 65536"/>
                <a:gd name="T15" fmla="*/ 0 60000 65536"/>
                <a:gd name="T16" fmla="*/ 0 60000 65536"/>
                <a:gd name="T17" fmla="*/ 0 60000 65536"/>
                <a:gd name="T18" fmla="*/ 0 w 50"/>
                <a:gd name="T19" fmla="*/ 0 h 56"/>
                <a:gd name="T20" fmla="*/ 50 w 50"/>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0" h="56">
                  <a:moveTo>
                    <a:pt x="25" y="0"/>
                  </a:moveTo>
                  <a:lnTo>
                    <a:pt x="50" y="27"/>
                  </a:lnTo>
                  <a:lnTo>
                    <a:pt x="20" y="56"/>
                  </a:lnTo>
                  <a:lnTo>
                    <a:pt x="25" y="35"/>
                  </a:lnTo>
                  <a:lnTo>
                    <a:pt x="0" y="47"/>
                  </a:lnTo>
                  <a:lnTo>
                    <a:pt x="25" y="0"/>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1" name="Freeform 333"/>
            <p:cNvSpPr>
              <a:spLocks/>
            </p:cNvSpPr>
            <p:nvPr/>
          </p:nvSpPr>
          <p:spPr bwMode="auto">
            <a:xfrm>
              <a:off x="2841" y="881"/>
              <a:ext cx="132" cy="73"/>
            </a:xfrm>
            <a:custGeom>
              <a:avLst/>
              <a:gdLst>
                <a:gd name="T0" fmla="*/ 153 w 119"/>
                <a:gd name="T1" fmla="*/ 2 h 67"/>
                <a:gd name="T2" fmla="*/ 273 w 119"/>
                <a:gd name="T3" fmla="*/ 81 h 67"/>
                <a:gd name="T4" fmla="*/ 65 w 119"/>
                <a:gd name="T5" fmla="*/ 134 h 67"/>
                <a:gd name="T6" fmla="*/ 102 w 119"/>
                <a:gd name="T7" fmla="*/ 134 h 67"/>
                <a:gd name="T8" fmla="*/ 89 w 119"/>
                <a:gd name="T9" fmla="*/ 119 h 67"/>
                <a:gd name="T10" fmla="*/ 125 w 119"/>
                <a:gd name="T11" fmla="*/ 98 h 67"/>
                <a:gd name="T12" fmla="*/ 22 w 119"/>
                <a:gd name="T13" fmla="*/ 88 h 67"/>
                <a:gd name="T14" fmla="*/ 39 w 119"/>
                <a:gd name="T15" fmla="*/ 69 h 67"/>
                <a:gd name="T16" fmla="*/ 0 w 119"/>
                <a:gd name="T17" fmla="*/ 58 h 67"/>
                <a:gd name="T18" fmla="*/ 55 w 119"/>
                <a:gd name="T19" fmla="*/ 74 h 67"/>
                <a:gd name="T20" fmla="*/ 45 w 119"/>
                <a:gd name="T21" fmla="*/ 23 h 67"/>
                <a:gd name="T22" fmla="*/ 65 w 119"/>
                <a:gd name="T23" fmla="*/ 49 h 67"/>
                <a:gd name="T24" fmla="*/ 65 w 119"/>
                <a:gd name="T25" fmla="*/ 0 h 67"/>
                <a:gd name="T26" fmla="*/ 138 w 119"/>
                <a:gd name="T27" fmla="*/ 76 h 67"/>
                <a:gd name="T28" fmla="*/ 142 w 119"/>
                <a:gd name="T29" fmla="*/ 16 h 67"/>
                <a:gd name="T30" fmla="*/ 153 w 119"/>
                <a:gd name="T31" fmla="*/ 25 h 67"/>
                <a:gd name="T32" fmla="*/ 153 w 119"/>
                <a:gd name="T33" fmla="*/ 2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9"/>
                <a:gd name="T52" fmla="*/ 0 h 67"/>
                <a:gd name="T53" fmla="*/ 119 w 119"/>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9" h="67">
                  <a:moveTo>
                    <a:pt x="67" y="2"/>
                  </a:moveTo>
                  <a:lnTo>
                    <a:pt x="119" y="40"/>
                  </a:lnTo>
                  <a:lnTo>
                    <a:pt x="29" y="67"/>
                  </a:lnTo>
                  <a:lnTo>
                    <a:pt x="45" y="67"/>
                  </a:lnTo>
                  <a:lnTo>
                    <a:pt x="39" y="60"/>
                  </a:lnTo>
                  <a:lnTo>
                    <a:pt x="55" y="50"/>
                  </a:lnTo>
                  <a:lnTo>
                    <a:pt x="10" y="44"/>
                  </a:lnTo>
                  <a:lnTo>
                    <a:pt x="17" y="35"/>
                  </a:lnTo>
                  <a:lnTo>
                    <a:pt x="0" y="29"/>
                  </a:lnTo>
                  <a:lnTo>
                    <a:pt x="24" y="37"/>
                  </a:lnTo>
                  <a:lnTo>
                    <a:pt x="20" y="12"/>
                  </a:lnTo>
                  <a:lnTo>
                    <a:pt x="29" y="25"/>
                  </a:lnTo>
                  <a:lnTo>
                    <a:pt x="29" y="0"/>
                  </a:lnTo>
                  <a:lnTo>
                    <a:pt x="60" y="39"/>
                  </a:lnTo>
                  <a:lnTo>
                    <a:pt x="62" y="8"/>
                  </a:lnTo>
                  <a:lnTo>
                    <a:pt x="67" y="13"/>
                  </a:lnTo>
                  <a:lnTo>
                    <a:pt x="67" y="2"/>
                  </a:lnTo>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2" name="Freeform 334"/>
            <p:cNvSpPr>
              <a:spLocks/>
            </p:cNvSpPr>
            <p:nvPr/>
          </p:nvSpPr>
          <p:spPr bwMode="auto">
            <a:xfrm>
              <a:off x="978" y="1138"/>
              <a:ext cx="275" cy="256"/>
            </a:xfrm>
            <a:custGeom>
              <a:avLst/>
              <a:gdLst>
                <a:gd name="T0" fmla="*/ 0 w 249"/>
                <a:gd name="T1" fmla="*/ 226 h 232"/>
                <a:gd name="T2" fmla="*/ 28 w 249"/>
                <a:gd name="T3" fmla="*/ 243 h 232"/>
                <a:gd name="T4" fmla="*/ 14 w 249"/>
                <a:gd name="T5" fmla="*/ 294 h 232"/>
                <a:gd name="T6" fmla="*/ 60 w 249"/>
                <a:gd name="T7" fmla="*/ 307 h 232"/>
                <a:gd name="T8" fmla="*/ 155 w 249"/>
                <a:gd name="T9" fmla="*/ 307 h 232"/>
                <a:gd name="T10" fmla="*/ 186 w 249"/>
                <a:gd name="T11" fmla="*/ 345 h 232"/>
                <a:gd name="T12" fmla="*/ 155 w 249"/>
                <a:gd name="T13" fmla="*/ 363 h 232"/>
                <a:gd name="T14" fmla="*/ 60 w 249"/>
                <a:gd name="T15" fmla="*/ 363 h 232"/>
                <a:gd name="T16" fmla="*/ 73 w 249"/>
                <a:gd name="T17" fmla="*/ 426 h 232"/>
                <a:gd name="T18" fmla="*/ 107 w 249"/>
                <a:gd name="T19" fmla="*/ 440 h 232"/>
                <a:gd name="T20" fmla="*/ 155 w 249"/>
                <a:gd name="T21" fmla="*/ 440 h 232"/>
                <a:gd name="T22" fmla="*/ 172 w 249"/>
                <a:gd name="T23" fmla="*/ 508 h 232"/>
                <a:gd name="T24" fmla="*/ 267 w 249"/>
                <a:gd name="T25" fmla="*/ 492 h 232"/>
                <a:gd name="T26" fmla="*/ 360 w 249"/>
                <a:gd name="T27" fmla="*/ 440 h 232"/>
                <a:gd name="T28" fmla="*/ 376 w 249"/>
                <a:gd name="T29" fmla="*/ 426 h 232"/>
                <a:gd name="T30" fmla="*/ 456 w 249"/>
                <a:gd name="T31" fmla="*/ 492 h 232"/>
                <a:gd name="T32" fmla="*/ 486 w 249"/>
                <a:gd name="T33" fmla="*/ 472 h 232"/>
                <a:gd name="T34" fmla="*/ 517 w 249"/>
                <a:gd name="T35" fmla="*/ 440 h 232"/>
                <a:gd name="T36" fmla="*/ 517 w 249"/>
                <a:gd name="T37" fmla="*/ 410 h 232"/>
                <a:gd name="T38" fmla="*/ 533 w 249"/>
                <a:gd name="T39" fmla="*/ 410 h 232"/>
                <a:gd name="T40" fmla="*/ 552 w 249"/>
                <a:gd name="T41" fmla="*/ 363 h 232"/>
                <a:gd name="T42" fmla="*/ 424 w 249"/>
                <a:gd name="T43" fmla="*/ 294 h 232"/>
                <a:gd name="T44" fmla="*/ 424 w 249"/>
                <a:gd name="T45" fmla="*/ 226 h 232"/>
                <a:gd name="T46" fmla="*/ 388 w 249"/>
                <a:gd name="T47" fmla="*/ 129 h 232"/>
                <a:gd name="T48" fmla="*/ 437 w 249"/>
                <a:gd name="T49" fmla="*/ 31 h 232"/>
                <a:gd name="T50" fmla="*/ 424 w 249"/>
                <a:gd name="T51" fmla="*/ 0 h 232"/>
                <a:gd name="T52" fmla="*/ 360 w 249"/>
                <a:gd name="T53" fmla="*/ 0 h 232"/>
                <a:gd name="T54" fmla="*/ 330 w 249"/>
                <a:gd name="T55" fmla="*/ 98 h 232"/>
                <a:gd name="T56" fmla="*/ 282 w 249"/>
                <a:gd name="T57" fmla="*/ 82 h 232"/>
                <a:gd name="T58" fmla="*/ 247 w 249"/>
                <a:gd name="T59" fmla="*/ 82 h 232"/>
                <a:gd name="T60" fmla="*/ 205 w 249"/>
                <a:gd name="T61" fmla="*/ 63 h 232"/>
                <a:gd name="T62" fmla="*/ 172 w 249"/>
                <a:gd name="T63" fmla="*/ 98 h 232"/>
                <a:gd name="T64" fmla="*/ 155 w 249"/>
                <a:gd name="T65" fmla="*/ 47 h 232"/>
                <a:gd name="T66" fmla="*/ 107 w 249"/>
                <a:gd name="T67" fmla="*/ 47 h 232"/>
                <a:gd name="T68" fmla="*/ 14 w 249"/>
                <a:gd name="T69" fmla="*/ 129 h 232"/>
                <a:gd name="T70" fmla="*/ 14 w 249"/>
                <a:gd name="T71" fmla="*/ 152 h 232"/>
                <a:gd name="T72" fmla="*/ 0 w 249"/>
                <a:gd name="T73" fmla="*/ 195 h 232"/>
                <a:gd name="T74" fmla="*/ 0 w 249"/>
                <a:gd name="T75" fmla="*/ 226 h 232"/>
                <a:gd name="T76" fmla="*/ 0 w 249"/>
                <a:gd name="T77" fmla="*/ 226 h 232"/>
                <a:gd name="T78" fmla="*/ 0 w 249"/>
                <a:gd name="T79" fmla="*/ 226 h 2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49"/>
                <a:gd name="T121" fmla="*/ 0 h 232"/>
                <a:gd name="T122" fmla="*/ 249 w 249"/>
                <a:gd name="T123" fmla="*/ 232 h 23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49" h="232">
                  <a:moveTo>
                    <a:pt x="0" y="103"/>
                  </a:moveTo>
                  <a:lnTo>
                    <a:pt x="13" y="110"/>
                  </a:lnTo>
                  <a:lnTo>
                    <a:pt x="6" y="133"/>
                  </a:lnTo>
                  <a:lnTo>
                    <a:pt x="27" y="140"/>
                  </a:lnTo>
                  <a:lnTo>
                    <a:pt x="70" y="140"/>
                  </a:lnTo>
                  <a:lnTo>
                    <a:pt x="83" y="157"/>
                  </a:lnTo>
                  <a:lnTo>
                    <a:pt x="70" y="165"/>
                  </a:lnTo>
                  <a:lnTo>
                    <a:pt x="27" y="165"/>
                  </a:lnTo>
                  <a:lnTo>
                    <a:pt x="33" y="194"/>
                  </a:lnTo>
                  <a:lnTo>
                    <a:pt x="48" y="200"/>
                  </a:lnTo>
                  <a:lnTo>
                    <a:pt x="70" y="200"/>
                  </a:lnTo>
                  <a:lnTo>
                    <a:pt x="78" y="232"/>
                  </a:lnTo>
                  <a:lnTo>
                    <a:pt x="120" y="224"/>
                  </a:lnTo>
                  <a:lnTo>
                    <a:pt x="162" y="200"/>
                  </a:lnTo>
                  <a:lnTo>
                    <a:pt x="169" y="194"/>
                  </a:lnTo>
                  <a:lnTo>
                    <a:pt x="206" y="224"/>
                  </a:lnTo>
                  <a:lnTo>
                    <a:pt x="219" y="215"/>
                  </a:lnTo>
                  <a:lnTo>
                    <a:pt x="234" y="200"/>
                  </a:lnTo>
                  <a:lnTo>
                    <a:pt x="234" y="187"/>
                  </a:lnTo>
                  <a:lnTo>
                    <a:pt x="241" y="187"/>
                  </a:lnTo>
                  <a:lnTo>
                    <a:pt x="249" y="165"/>
                  </a:lnTo>
                  <a:lnTo>
                    <a:pt x="192" y="133"/>
                  </a:lnTo>
                  <a:lnTo>
                    <a:pt x="192" y="103"/>
                  </a:lnTo>
                  <a:lnTo>
                    <a:pt x="176" y="59"/>
                  </a:lnTo>
                  <a:lnTo>
                    <a:pt x="197" y="14"/>
                  </a:lnTo>
                  <a:lnTo>
                    <a:pt x="192" y="0"/>
                  </a:lnTo>
                  <a:lnTo>
                    <a:pt x="162" y="0"/>
                  </a:lnTo>
                  <a:lnTo>
                    <a:pt x="149" y="44"/>
                  </a:lnTo>
                  <a:lnTo>
                    <a:pt x="127" y="37"/>
                  </a:lnTo>
                  <a:lnTo>
                    <a:pt x="112" y="37"/>
                  </a:lnTo>
                  <a:lnTo>
                    <a:pt x="92" y="29"/>
                  </a:lnTo>
                  <a:lnTo>
                    <a:pt x="78" y="44"/>
                  </a:lnTo>
                  <a:lnTo>
                    <a:pt x="70" y="22"/>
                  </a:lnTo>
                  <a:lnTo>
                    <a:pt x="48" y="22"/>
                  </a:lnTo>
                  <a:lnTo>
                    <a:pt x="6" y="59"/>
                  </a:lnTo>
                  <a:lnTo>
                    <a:pt x="6" y="68"/>
                  </a:lnTo>
                  <a:lnTo>
                    <a:pt x="0" y="89"/>
                  </a:lnTo>
                  <a:lnTo>
                    <a:pt x="0" y="10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3" name="Freeform 335"/>
            <p:cNvSpPr>
              <a:spLocks/>
            </p:cNvSpPr>
            <p:nvPr/>
          </p:nvSpPr>
          <p:spPr bwMode="auto">
            <a:xfrm>
              <a:off x="1407" y="1130"/>
              <a:ext cx="428" cy="524"/>
            </a:xfrm>
            <a:custGeom>
              <a:avLst/>
              <a:gdLst>
                <a:gd name="T0" fmla="*/ 88 w 387"/>
                <a:gd name="T1" fmla="*/ 358 h 476"/>
                <a:gd name="T2" fmla="*/ 265 w 387"/>
                <a:gd name="T3" fmla="*/ 406 h 476"/>
                <a:gd name="T4" fmla="*/ 340 w 387"/>
                <a:gd name="T5" fmla="*/ 425 h 476"/>
                <a:gd name="T6" fmla="*/ 372 w 387"/>
                <a:gd name="T7" fmla="*/ 406 h 476"/>
                <a:gd name="T8" fmla="*/ 401 w 387"/>
                <a:gd name="T9" fmla="*/ 506 h 476"/>
                <a:gd name="T10" fmla="*/ 464 w 387"/>
                <a:gd name="T11" fmla="*/ 524 h 476"/>
                <a:gd name="T12" fmla="*/ 532 w 387"/>
                <a:gd name="T13" fmla="*/ 618 h 476"/>
                <a:gd name="T14" fmla="*/ 484 w 387"/>
                <a:gd name="T15" fmla="*/ 766 h 476"/>
                <a:gd name="T16" fmla="*/ 372 w 387"/>
                <a:gd name="T17" fmla="*/ 766 h 476"/>
                <a:gd name="T18" fmla="*/ 358 w 387"/>
                <a:gd name="T19" fmla="*/ 797 h 476"/>
                <a:gd name="T20" fmla="*/ 401 w 387"/>
                <a:gd name="T21" fmla="*/ 862 h 476"/>
                <a:gd name="T22" fmla="*/ 464 w 387"/>
                <a:gd name="T23" fmla="*/ 849 h 476"/>
                <a:gd name="T24" fmla="*/ 552 w 387"/>
                <a:gd name="T25" fmla="*/ 926 h 476"/>
                <a:gd name="T26" fmla="*/ 720 w 387"/>
                <a:gd name="T27" fmla="*/ 1026 h 476"/>
                <a:gd name="T28" fmla="*/ 649 w 387"/>
                <a:gd name="T29" fmla="*/ 926 h 476"/>
                <a:gd name="T30" fmla="*/ 739 w 387"/>
                <a:gd name="T31" fmla="*/ 960 h 476"/>
                <a:gd name="T32" fmla="*/ 776 w 387"/>
                <a:gd name="T33" fmla="*/ 900 h 476"/>
                <a:gd name="T34" fmla="*/ 755 w 387"/>
                <a:gd name="T35" fmla="*/ 849 h 476"/>
                <a:gd name="T36" fmla="*/ 672 w 387"/>
                <a:gd name="T37" fmla="*/ 744 h 476"/>
                <a:gd name="T38" fmla="*/ 739 w 387"/>
                <a:gd name="T39" fmla="*/ 744 h 476"/>
                <a:gd name="T40" fmla="*/ 787 w 387"/>
                <a:gd name="T41" fmla="*/ 797 h 476"/>
                <a:gd name="T42" fmla="*/ 839 w 387"/>
                <a:gd name="T43" fmla="*/ 766 h 476"/>
                <a:gd name="T44" fmla="*/ 755 w 387"/>
                <a:gd name="T45" fmla="*/ 555 h 476"/>
                <a:gd name="T46" fmla="*/ 657 w 387"/>
                <a:gd name="T47" fmla="*/ 524 h 476"/>
                <a:gd name="T48" fmla="*/ 692 w 387"/>
                <a:gd name="T49" fmla="*/ 452 h 476"/>
                <a:gd name="T50" fmla="*/ 672 w 387"/>
                <a:gd name="T51" fmla="*/ 406 h 476"/>
                <a:gd name="T52" fmla="*/ 597 w 387"/>
                <a:gd name="T53" fmla="*/ 321 h 476"/>
                <a:gd name="T54" fmla="*/ 484 w 387"/>
                <a:gd name="T55" fmla="*/ 223 h 476"/>
                <a:gd name="T56" fmla="*/ 437 w 387"/>
                <a:gd name="T57" fmla="*/ 148 h 476"/>
                <a:gd name="T58" fmla="*/ 340 w 387"/>
                <a:gd name="T59" fmla="*/ 148 h 476"/>
                <a:gd name="T60" fmla="*/ 265 w 387"/>
                <a:gd name="T61" fmla="*/ 188 h 476"/>
                <a:gd name="T62" fmla="*/ 265 w 387"/>
                <a:gd name="T63" fmla="*/ 84 h 476"/>
                <a:gd name="T64" fmla="*/ 215 w 387"/>
                <a:gd name="T65" fmla="*/ 0 h 476"/>
                <a:gd name="T66" fmla="*/ 131 w 387"/>
                <a:gd name="T67" fmla="*/ 188 h 476"/>
                <a:gd name="T68" fmla="*/ 103 w 387"/>
                <a:gd name="T69" fmla="*/ 217 h 476"/>
                <a:gd name="T70" fmla="*/ 184 w 387"/>
                <a:gd name="T71" fmla="*/ 0 h 476"/>
                <a:gd name="T72" fmla="*/ 0 w 387"/>
                <a:gd name="T73" fmla="*/ 163 h 476"/>
                <a:gd name="T74" fmla="*/ 0 w 387"/>
                <a:gd name="T75" fmla="*/ 223 h 4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7"/>
                <a:gd name="T115" fmla="*/ 0 h 476"/>
                <a:gd name="T116" fmla="*/ 387 w 387"/>
                <a:gd name="T117" fmla="*/ 476 h 4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7" h="476">
                  <a:moveTo>
                    <a:pt x="0" y="104"/>
                  </a:moveTo>
                  <a:lnTo>
                    <a:pt x="39" y="166"/>
                  </a:lnTo>
                  <a:lnTo>
                    <a:pt x="109" y="188"/>
                  </a:lnTo>
                  <a:lnTo>
                    <a:pt x="118" y="188"/>
                  </a:lnTo>
                  <a:lnTo>
                    <a:pt x="138" y="197"/>
                  </a:lnTo>
                  <a:lnTo>
                    <a:pt x="151" y="197"/>
                  </a:lnTo>
                  <a:lnTo>
                    <a:pt x="160" y="166"/>
                  </a:lnTo>
                  <a:lnTo>
                    <a:pt x="166" y="188"/>
                  </a:lnTo>
                  <a:lnTo>
                    <a:pt x="195" y="210"/>
                  </a:lnTo>
                  <a:lnTo>
                    <a:pt x="180" y="234"/>
                  </a:lnTo>
                  <a:lnTo>
                    <a:pt x="201" y="225"/>
                  </a:lnTo>
                  <a:lnTo>
                    <a:pt x="208" y="242"/>
                  </a:lnTo>
                  <a:lnTo>
                    <a:pt x="223" y="257"/>
                  </a:lnTo>
                  <a:lnTo>
                    <a:pt x="237" y="286"/>
                  </a:lnTo>
                  <a:lnTo>
                    <a:pt x="208" y="333"/>
                  </a:lnTo>
                  <a:lnTo>
                    <a:pt x="217" y="355"/>
                  </a:lnTo>
                  <a:lnTo>
                    <a:pt x="208" y="363"/>
                  </a:lnTo>
                  <a:lnTo>
                    <a:pt x="166" y="355"/>
                  </a:lnTo>
                  <a:lnTo>
                    <a:pt x="166" y="370"/>
                  </a:lnTo>
                  <a:lnTo>
                    <a:pt x="160" y="370"/>
                  </a:lnTo>
                  <a:lnTo>
                    <a:pt x="160" y="400"/>
                  </a:lnTo>
                  <a:lnTo>
                    <a:pt x="180" y="400"/>
                  </a:lnTo>
                  <a:lnTo>
                    <a:pt x="195" y="393"/>
                  </a:lnTo>
                  <a:lnTo>
                    <a:pt x="208" y="393"/>
                  </a:lnTo>
                  <a:lnTo>
                    <a:pt x="247" y="418"/>
                  </a:lnTo>
                  <a:lnTo>
                    <a:pt x="247" y="429"/>
                  </a:lnTo>
                  <a:lnTo>
                    <a:pt x="294" y="467"/>
                  </a:lnTo>
                  <a:lnTo>
                    <a:pt x="322" y="476"/>
                  </a:lnTo>
                  <a:lnTo>
                    <a:pt x="322" y="467"/>
                  </a:lnTo>
                  <a:lnTo>
                    <a:pt x="289" y="429"/>
                  </a:lnTo>
                  <a:lnTo>
                    <a:pt x="289" y="410"/>
                  </a:lnTo>
                  <a:lnTo>
                    <a:pt x="330" y="445"/>
                  </a:lnTo>
                  <a:lnTo>
                    <a:pt x="346" y="445"/>
                  </a:lnTo>
                  <a:lnTo>
                    <a:pt x="346" y="418"/>
                  </a:lnTo>
                  <a:lnTo>
                    <a:pt x="337" y="410"/>
                  </a:lnTo>
                  <a:lnTo>
                    <a:pt x="337" y="393"/>
                  </a:lnTo>
                  <a:lnTo>
                    <a:pt x="310" y="363"/>
                  </a:lnTo>
                  <a:lnTo>
                    <a:pt x="300" y="346"/>
                  </a:lnTo>
                  <a:lnTo>
                    <a:pt x="310" y="326"/>
                  </a:lnTo>
                  <a:lnTo>
                    <a:pt x="330" y="346"/>
                  </a:lnTo>
                  <a:lnTo>
                    <a:pt x="337" y="363"/>
                  </a:lnTo>
                  <a:lnTo>
                    <a:pt x="352" y="370"/>
                  </a:lnTo>
                  <a:lnTo>
                    <a:pt x="352" y="355"/>
                  </a:lnTo>
                  <a:lnTo>
                    <a:pt x="374" y="355"/>
                  </a:lnTo>
                  <a:lnTo>
                    <a:pt x="387" y="318"/>
                  </a:lnTo>
                  <a:lnTo>
                    <a:pt x="337" y="257"/>
                  </a:lnTo>
                  <a:lnTo>
                    <a:pt x="310" y="257"/>
                  </a:lnTo>
                  <a:lnTo>
                    <a:pt x="294" y="242"/>
                  </a:lnTo>
                  <a:lnTo>
                    <a:pt x="294" y="225"/>
                  </a:lnTo>
                  <a:lnTo>
                    <a:pt x="310" y="210"/>
                  </a:lnTo>
                  <a:lnTo>
                    <a:pt x="294" y="197"/>
                  </a:lnTo>
                  <a:lnTo>
                    <a:pt x="300" y="188"/>
                  </a:lnTo>
                  <a:lnTo>
                    <a:pt x="294" y="158"/>
                  </a:lnTo>
                  <a:lnTo>
                    <a:pt x="267" y="149"/>
                  </a:lnTo>
                  <a:lnTo>
                    <a:pt x="252" y="119"/>
                  </a:lnTo>
                  <a:lnTo>
                    <a:pt x="217" y="104"/>
                  </a:lnTo>
                  <a:lnTo>
                    <a:pt x="208" y="69"/>
                  </a:lnTo>
                  <a:lnTo>
                    <a:pt x="195" y="69"/>
                  </a:lnTo>
                  <a:lnTo>
                    <a:pt x="166" y="54"/>
                  </a:lnTo>
                  <a:lnTo>
                    <a:pt x="151" y="69"/>
                  </a:lnTo>
                  <a:lnTo>
                    <a:pt x="131" y="69"/>
                  </a:lnTo>
                  <a:lnTo>
                    <a:pt x="118" y="86"/>
                  </a:lnTo>
                  <a:lnTo>
                    <a:pt x="124" y="54"/>
                  </a:lnTo>
                  <a:lnTo>
                    <a:pt x="118" y="39"/>
                  </a:lnTo>
                  <a:lnTo>
                    <a:pt x="118" y="0"/>
                  </a:lnTo>
                  <a:lnTo>
                    <a:pt x="96" y="0"/>
                  </a:lnTo>
                  <a:lnTo>
                    <a:pt x="66" y="47"/>
                  </a:lnTo>
                  <a:lnTo>
                    <a:pt x="59" y="86"/>
                  </a:lnTo>
                  <a:lnTo>
                    <a:pt x="66" y="112"/>
                  </a:lnTo>
                  <a:lnTo>
                    <a:pt x="46" y="101"/>
                  </a:lnTo>
                  <a:lnTo>
                    <a:pt x="46" y="47"/>
                  </a:lnTo>
                  <a:lnTo>
                    <a:pt x="81" y="0"/>
                  </a:lnTo>
                  <a:lnTo>
                    <a:pt x="39" y="0"/>
                  </a:lnTo>
                  <a:lnTo>
                    <a:pt x="0" y="76"/>
                  </a:lnTo>
                  <a:lnTo>
                    <a:pt x="0" y="10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4" name="Freeform 336"/>
            <p:cNvSpPr>
              <a:spLocks/>
            </p:cNvSpPr>
            <p:nvPr/>
          </p:nvSpPr>
          <p:spPr bwMode="auto">
            <a:xfrm>
              <a:off x="892" y="2005"/>
              <a:ext cx="856" cy="497"/>
            </a:xfrm>
            <a:custGeom>
              <a:avLst/>
              <a:gdLst>
                <a:gd name="T0" fmla="*/ 889 w 774"/>
                <a:gd name="T1" fmla="*/ 21 h 450"/>
                <a:gd name="T2" fmla="*/ 921 w 774"/>
                <a:gd name="T3" fmla="*/ 40 h 450"/>
                <a:gd name="T4" fmla="*/ 996 w 774"/>
                <a:gd name="T5" fmla="*/ 85 h 450"/>
                <a:gd name="T6" fmla="*/ 985 w 774"/>
                <a:gd name="T7" fmla="*/ 138 h 450"/>
                <a:gd name="T8" fmla="*/ 1030 w 774"/>
                <a:gd name="T9" fmla="*/ 138 h 450"/>
                <a:gd name="T10" fmla="*/ 1089 w 774"/>
                <a:gd name="T11" fmla="*/ 138 h 450"/>
                <a:gd name="T12" fmla="*/ 1127 w 774"/>
                <a:gd name="T13" fmla="*/ 138 h 450"/>
                <a:gd name="T14" fmla="*/ 1223 w 774"/>
                <a:gd name="T15" fmla="*/ 156 h 450"/>
                <a:gd name="T16" fmla="*/ 1127 w 774"/>
                <a:gd name="T17" fmla="*/ 188 h 450"/>
                <a:gd name="T18" fmla="*/ 1127 w 774"/>
                <a:gd name="T19" fmla="*/ 224 h 450"/>
                <a:gd name="T20" fmla="*/ 1110 w 774"/>
                <a:gd name="T21" fmla="*/ 366 h 450"/>
                <a:gd name="T22" fmla="*/ 1140 w 774"/>
                <a:gd name="T23" fmla="*/ 352 h 450"/>
                <a:gd name="T24" fmla="*/ 1188 w 774"/>
                <a:gd name="T25" fmla="*/ 205 h 450"/>
                <a:gd name="T26" fmla="*/ 1233 w 774"/>
                <a:gd name="T27" fmla="*/ 205 h 450"/>
                <a:gd name="T28" fmla="*/ 1223 w 774"/>
                <a:gd name="T29" fmla="*/ 284 h 450"/>
                <a:gd name="T30" fmla="*/ 1255 w 774"/>
                <a:gd name="T31" fmla="*/ 305 h 450"/>
                <a:gd name="T32" fmla="*/ 1233 w 774"/>
                <a:gd name="T33" fmla="*/ 366 h 450"/>
                <a:gd name="T34" fmla="*/ 1378 w 774"/>
                <a:gd name="T35" fmla="*/ 305 h 450"/>
                <a:gd name="T36" fmla="*/ 1443 w 774"/>
                <a:gd name="T37" fmla="*/ 284 h 450"/>
                <a:gd name="T38" fmla="*/ 1491 w 774"/>
                <a:gd name="T39" fmla="*/ 224 h 450"/>
                <a:gd name="T40" fmla="*/ 1620 w 774"/>
                <a:gd name="T41" fmla="*/ 205 h 450"/>
                <a:gd name="T42" fmla="*/ 1683 w 774"/>
                <a:gd name="T43" fmla="*/ 119 h 450"/>
                <a:gd name="T44" fmla="*/ 1712 w 774"/>
                <a:gd name="T45" fmla="*/ 188 h 450"/>
                <a:gd name="T46" fmla="*/ 1733 w 774"/>
                <a:gd name="T47" fmla="*/ 224 h 450"/>
                <a:gd name="T48" fmla="*/ 1683 w 774"/>
                <a:gd name="T49" fmla="*/ 250 h 450"/>
                <a:gd name="T50" fmla="*/ 1620 w 774"/>
                <a:gd name="T51" fmla="*/ 366 h 450"/>
                <a:gd name="T52" fmla="*/ 1635 w 774"/>
                <a:gd name="T53" fmla="*/ 387 h 450"/>
                <a:gd name="T54" fmla="*/ 1516 w 774"/>
                <a:gd name="T55" fmla="*/ 404 h 450"/>
                <a:gd name="T56" fmla="*/ 1491 w 774"/>
                <a:gd name="T57" fmla="*/ 472 h 450"/>
                <a:gd name="T58" fmla="*/ 1471 w 774"/>
                <a:gd name="T59" fmla="*/ 553 h 450"/>
                <a:gd name="T60" fmla="*/ 1443 w 774"/>
                <a:gd name="T61" fmla="*/ 487 h 450"/>
                <a:gd name="T62" fmla="*/ 1430 w 774"/>
                <a:gd name="T63" fmla="*/ 487 h 450"/>
                <a:gd name="T64" fmla="*/ 1443 w 774"/>
                <a:gd name="T65" fmla="*/ 651 h 450"/>
                <a:gd name="T66" fmla="*/ 1301 w 774"/>
                <a:gd name="T67" fmla="*/ 801 h 450"/>
                <a:gd name="T68" fmla="*/ 1332 w 774"/>
                <a:gd name="T69" fmla="*/ 995 h 450"/>
                <a:gd name="T70" fmla="*/ 1255 w 774"/>
                <a:gd name="T71" fmla="*/ 934 h 450"/>
                <a:gd name="T72" fmla="*/ 1223 w 774"/>
                <a:gd name="T73" fmla="*/ 814 h 450"/>
                <a:gd name="T74" fmla="*/ 1188 w 774"/>
                <a:gd name="T75" fmla="*/ 814 h 450"/>
                <a:gd name="T76" fmla="*/ 1040 w 774"/>
                <a:gd name="T77" fmla="*/ 831 h 450"/>
                <a:gd name="T78" fmla="*/ 1016 w 774"/>
                <a:gd name="T79" fmla="*/ 852 h 450"/>
                <a:gd name="T80" fmla="*/ 935 w 774"/>
                <a:gd name="T81" fmla="*/ 831 h 450"/>
                <a:gd name="T82" fmla="*/ 828 w 774"/>
                <a:gd name="T83" fmla="*/ 918 h 450"/>
                <a:gd name="T84" fmla="*/ 762 w 774"/>
                <a:gd name="T85" fmla="*/ 969 h 450"/>
                <a:gd name="T86" fmla="*/ 661 w 774"/>
                <a:gd name="T87" fmla="*/ 831 h 450"/>
                <a:gd name="T88" fmla="*/ 635 w 774"/>
                <a:gd name="T89" fmla="*/ 852 h 450"/>
                <a:gd name="T90" fmla="*/ 599 w 774"/>
                <a:gd name="T91" fmla="*/ 801 h 450"/>
                <a:gd name="T92" fmla="*/ 396 w 774"/>
                <a:gd name="T93" fmla="*/ 783 h 450"/>
                <a:gd name="T94" fmla="*/ 234 w 774"/>
                <a:gd name="T95" fmla="*/ 733 h 450"/>
                <a:gd name="T96" fmla="*/ 187 w 774"/>
                <a:gd name="T97" fmla="*/ 698 h 450"/>
                <a:gd name="T98" fmla="*/ 107 w 774"/>
                <a:gd name="T99" fmla="*/ 651 h 450"/>
                <a:gd name="T100" fmla="*/ 80 w 774"/>
                <a:gd name="T101" fmla="*/ 589 h 450"/>
                <a:gd name="T102" fmla="*/ 56 w 774"/>
                <a:gd name="T103" fmla="*/ 553 h 450"/>
                <a:gd name="T104" fmla="*/ 80 w 774"/>
                <a:gd name="T105" fmla="*/ 537 h 450"/>
                <a:gd name="T106" fmla="*/ 44 w 774"/>
                <a:gd name="T107" fmla="*/ 517 h 450"/>
                <a:gd name="T108" fmla="*/ 14 w 774"/>
                <a:gd name="T109" fmla="*/ 472 h 450"/>
                <a:gd name="T110" fmla="*/ 0 w 774"/>
                <a:gd name="T111" fmla="*/ 437 h 450"/>
                <a:gd name="T112" fmla="*/ 0 w 774"/>
                <a:gd name="T113" fmla="*/ 305 h 450"/>
                <a:gd name="T114" fmla="*/ 0 w 774"/>
                <a:gd name="T115" fmla="*/ 51 h 450"/>
                <a:gd name="T116" fmla="*/ 44 w 774"/>
                <a:gd name="T117" fmla="*/ 104 h 450"/>
                <a:gd name="T118" fmla="*/ 56 w 774"/>
                <a:gd name="T119" fmla="*/ 21 h 450"/>
                <a:gd name="T120" fmla="*/ 56 w 774"/>
                <a:gd name="T121" fmla="*/ 21 h 4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4"/>
                <a:gd name="T184" fmla="*/ 0 h 450"/>
                <a:gd name="T185" fmla="*/ 774 w 774"/>
                <a:gd name="T186" fmla="*/ 450 h 4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4" h="450">
                  <a:moveTo>
                    <a:pt x="25" y="10"/>
                  </a:moveTo>
                  <a:lnTo>
                    <a:pt x="397" y="10"/>
                  </a:lnTo>
                  <a:lnTo>
                    <a:pt x="402" y="0"/>
                  </a:lnTo>
                  <a:lnTo>
                    <a:pt x="412" y="18"/>
                  </a:lnTo>
                  <a:lnTo>
                    <a:pt x="424" y="18"/>
                  </a:lnTo>
                  <a:lnTo>
                    <a:pt x="445" y="39"/>
                  </a:lnTo>
                  <a:lnTo>
                    <a:pt x="465" y="39"/>
                  </a:lnTo>
                  <a:lnTo>
                    <a:pt x="440" y="62"/>
                  </a:lnTo>
                  <a:lnTo>
                    <a:pt x="454" y="54"/>
                  </a:lnTo>
                  <a:lnTo>
                    <a:pt x="459" y="62"/>
                  </a:lnTo>
                  <a:lnTo>
                    <a:pt x="487" y="54"/>
                  </a:lnTo>
                  <a:lnTo>
                    <a:pt x="487" y="62"/>
                  </a:lnTo>
                  <a:lnTo>
                    <a:pt x="496" y="54"/>
                  </a:lnTo>
                  <a:lnTo>
                    <a:pt x="504" y="62"/>
                  </a:lnTo>
                  <a:lnTo>
                    <a:pt x="539" y="62"/>
                  </a:lnTo>
                  <a:lnTo>
                    <a:pt x="546" y="71"/>
                  </a:lnTo>
                  <a:lnTo>
                    <a:pt x="546" y="84"/>
                  </a:lnTo>
                  <a:lnTo>
                    <a:pt x="504" y="84"/>
                  </a:lnTo>
                  <a:lnTo>
                    <a:pt x="496" y="113"/>
                  </a:lnTo>
                  <a:lnTo>
                    <a:pt x="504" y="101"/>
                  </a:lnTo>
                  <a:lnTo>
                    <a:pt x="496" y="138"/>
                  </a:lnTo>
                  <a:lnTo>
                    <a:pt x="496" y="166"/>
                  </a:lnTo>
                  <a:lnTo>
                    <a:pt x="504" y="166"/>
                  </a:lnTo>
                  <a:lnTo>
                    <a:pt x="509" y="160"/>
                  </a:lnTo>
                  <a:lnTo>
                    <a:pt x="509" y="121"/>
                  </a:lnTo>
                  <a:lnTo>
                    <a:pt x="531" y="92"/>
                  </a:lnTo>
                  <a:lnTo>
                    <a:pt x="531" y="84"/>
                  </a:lnTo>
                  <a:lnTo>
                    <a:pt x="551" y="92"/>
                  </a:lnTo>
                  <a:lnTo>
                    <a:pt x="551" y="113"/>
                  </a:lnTo>
                  <a:lnTo>
                    <a:pt x="546" y="129"/>
                  </a:lnTo>
                  <a:lnTo>
                    <a:pt x="561" y="121"/>
                  </a:lnTo>
                  <a:lnTo>
                    <a:pt x="561" y="138"/>
                  </a:lnTo>
                  <a:lnTo>
                    <a:pt x="573" y="138"/>
                  </a:lnTo>
                  <a:lnTo>
                    <a:pt x="551" y="166"/>
                  </a:lnTo>
                  <a:lnTo>
                    <a:pt x="581" y="166"/>
                  </a:lnTo>
                  <a:lnTo>
                    <a:pt x="616" y="138"/>
                  </a:lnTo>
                  <a:lnTo>
                    <a:pt x="616" y="129"/>
                  </a:lnTo>
                  <a:lnTo>
                    <a:pt x="645" y="129"/>
                  </a:lnTo>
                  <a:lnTo>
                    <a:pt x="645" y="113"/>
                  </a:lnTo>
                  <a:lnTo>
                    <a:pt x="666" y="101"/>
                  </a:lnTo>
                  <a:lnTo>
                    <a:pt x="708" y="101"/>
                  </a:lnTo>
                  <a:lnTo>
                    <a:pt x="723" y="92"/>
                  </a:lnTo>
                  <a:lnTo>
                    <a:pt x="745" y="47"/>
                  </a:lnTo>
                  <a:lnTo>
                    <a:pt x="752" y="54"/>
                  </a:lnTo>
                  <a:lnTo>
                    <a:pt x="759" y="47"/>
                  </a:lnTo>
                  <a:lnTo>
                    <a:pt x="765" y="84"/>
                  </a:lnTo>
                  <a:lnTo>
                    <a:pt x="774" y="92"/>
                  </a:lnTo>
                  <a:lnTo>
                    <a:pt x="774" y="101"/>
                  </a:lnTo>
                  <a:lnTo>
                    <a:pt x="765" y="113"/>
                  </a:lnTo>
                  <a:lnTo>
                    <a:pt x="752" y="113"/>
                  </a:lnTo>
                  <a:lnTo>
                    <a:pt x="715" y="145"/>
                  </a:lnTo>
                  <a:lnTo>
                    <a:pt x="723" y="166"/>
                  </a:lnTo>
                  <a:lnTo>
                    <a:pt x="730" y="160"/>
                  </a:lnTo>
                  <a:lnTo>
                    <a:pt x="730" y="175"/>
                  </a:lnTo>
                  <a:lnTo>
                    <a:pt x="708" y="166"/>
                  </a:lnTo>
                  <a:lnTo>
                    <a:pt x="678" y="183"/>
                  </a:lnTo>
                  <a:lnTo>
                    <a:pt x="671" y="220"/>
                  </a:lnTo>
                  <a:lnTo>
                    <a:pt x="666" y="213"/>
                  </a:lnTo>
                  <a:lnTo>
                    <a:pt x="666" y="220"/>
                  </a:lnTo>
                  <a:lnTo>
                    <a:pt x="658" y="250"/>
                  </a:lnTo>
                  <a:lnTo>
                    <a:pt x="658" y="234"/>
                  </a:lnTo>
                  <a:lnTo>
                    <a:pt x="645" y="220"/>
                  </a:lnTo>
                  <a:lnTo>
                    <a:pt x="645" y="203"/>
                  </a:lnTo>
                  <a:lnTo>
                    <a:pt x="638" y="220"/>
                  </a:lnTo>
                  <a:lnTo>
                    <a:pt x="658" y="277"/>
                  </a:lnTo>
                  <a:lnTo>
                    <a:pt x="645" y="294"/>
                  </a:lnTo>
                  <a:lnTo>
                    <a:pt x="588" y="339"/>
                  </a:lnTo>
                  <a:lnTo>
                    <a:pt x="581" y="361"/>
                  </a:lnTo>
                  <a:lnTo>
                    <a:pt x="596" y="422"/>
                  </a:lnTo>
                  <a:lnTo>
                    <a:pt x="596" y="450"/>
                  </a:lnTo>
                  <a:lnTo>
                    <a:pt x="588" y="450"/>
                  </a:lnTo>
                  <a:lnTo>
                    <a:pt x="561" y="422"/>
                  </a:lnTo>
                  <a:lnTo>
                    <a:pt x="561" y="385"/>
                  </a:lnTo>
                  <a:lnTo>
                    <a:pt x="546" y="368"/>
                  </a:lnTo>
                  <a:lnTo>
                    <a:pt x="531" y="376"/>
                  </a:lnTo>
                  <a:lnTo>
                    <a:pt x="531" y="368"/>
                  </a:lnTo>
                  <a:lnTo>
                    <a:pt x="480" y="368"/>
                  </a:lnTo>
                  <a:lnTo>
                    <a:pt x="465" y="376"/>
                  </a:lnTo>
                  <a:lnTo>
                    <a:pt x="480" y="385"/>
                  </a:lnTo>
                  <a:lnTo>
                    <a:pt x="454" y="385"/>
                  </a:lnTo>
                  <a:lnTo>
                    <a:pt x="445" y="376"/>
                  </a:lnTo>
                  <a:lnTo>
                    <a:pt x="418" y="376"/>
                  </a:lnTo>
                  <a:lnTo>
                    <a:pt x="402" y="385"/>
                  </a:lnTo>
                  <a:lnTo>
                    <a:pt x="370" y="415"/>
                  </a:lnTo>
                  <a:lnTo>
                    <a:pt x="370" y="442"/>
                  </a:lnTo>
                  <a:lnTo>
                    <a:pt x="340" y="437"/>
                  </a:lnTo>
                  <a:lnTo>
                    <a:pt x="311" y="376"/>
                  </a:lnTo>
                  <a:lnTo>
                    <a:pt x="296" y="376"/>
                  </a:lnTo>
                  <a:lnTo>
                    <a:pt x="291" y="385"/>
                  </a:lnTo>
                  <a:lnTo>
                    <a:pt x="283" y="385"/>
                  </a:lnTo>
                  <a:lnTo>
                    <a:pt x="269" y="376"/>
                  </a:lnTo>
                  <a:lnTo>
                    <a:pt x="269" y="361"/>
                  </a:lnTo>
                  <a:lnTo>
                    <a:pt x="248" y="339"/>
                  </a:lnTo>
                  <a:lnTo>
                    <a:pt x="177" y="353"/>
                  </a:lnTo>
                  <a:lnTo>
                    <a:pt x="127" y="331"/>
                  </a:lnTo>
                  <a:lnTo>
                    <a:pt x="105" y="331"/>
                  </a:lnTo>
                  <a:lnTo>
                    <a:pt x="90" y="316"/>
                  </a:lnTo>
                  <a:lnTo>
                    <a:pt x="83" y="316"/>
                  </a:lnTo>
                  <a:lnTo>
                    <a:pt x="83" y="301"/>
                  </a:lnTo>
                  <a:lnTo>
                    <a:pt x="48" y="294"/>
                  </a:lnTo>
                  <a:lnTo>
                    <a:pt x="48" y="286"/>
                  </a:lnTo>
                  <a:lnTo>
                    <a:pt x="35" y="266"/>
                  </a:lnTo>
                  <a:lnTo>
                    <a:pt x="35" y="250"/>
                  </a:lnTo>
                  <a:lnTo>
                    <a:pt x="25" y="250"/>
                  </a:lnTo>
                  <a:lnTo>
                    <a:pt x="25" y="242"/>
                  </a:lnTo>
                  <a:lnTo>
                    <a:pt x="35" y="242"/>
                  </a:lnTo>
                  <a:lnTo>
                    <a:pt x="35" y="234"/>
                  </a:lnTo>
                  <a:lnTo>
                    <a:pt x="20" y="234"/>
                  </a:lnTo>
                  <a:lnTo>
                    <a:pt x="25" y="234"/>
                  </a:lnTo>
                  <a:lnTo>
                    <a:pt x="6" y="213"/>
                  </a:lnTo>
                  <a:lnTo>
                    <a:pt x="6" y="203"/>
                  </a:lnTo>
                  <a:lnTo>
                    <a:pt x="0" y="197"/>
                  </a:lnTo>
                  <a:lnTo>
                    <a:pt x="6" y="166"/>
                  </a:lnTo>
                  <a:lnTo>
                    <a:pt x="0" y="138"/>
                  </a:lnTo>
                  <a:lnTo>
                    <a:pt x="6" y="71"/>
                  </a:lnTo>
                  <a:lnTo>
                    <a:pt x="0" y="23"/>
                  </a:lnTo>
                  <a:lnTo>
                    <a:pt x="20" y="23"/>
                  </a:lnTo>
                  <a:lnTo>
                    <a:pt x="20" y="47"/>
                  </a:lnTo>
                  <a:lnTo>
                    <a:pt x="25" y="47"/>
                  </a:lnTo>
                  <a:lnTo>
                    <a:pt x="25" y="1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5" name="Freeform 337"/>
            <p:cNvSpPr>
              <a:spLocks/>
            </p:cNvSpPr>
            <p:nvPr/>
          </p:nvSpPr>
          <p:spPr bwMode="auto">
            <a:xfrm>
              <a:off x="257" y="1266"/>
              <a:ext cx="547" cy="615"/>
            </a:xfrm>
            <a:custGeom>
              <a:avLst/>
              <a:gdLst>
                <a:gd name="T0" fmla="*/ 1117 w 494"/>
                <a:gd name="T1" fmla="*/ 1109 h 559"/>
                <a:gd name="T2" fmla="*/ 1009 w 494"/>
                <a:gd name="T3" fmla="*/ 944 h 559"/>
                <a:gd name="T4" fmla="*/ 974 w 494"/>
                <a:gd name="T5" fmla="*/ 881 h 559"/>
                <a:gd name="T6" fmla="*/ 910 w 494"/>
                <a:gd name="T7" fmla="*/ 934 h 559"/>
                <a:gd name="T8" fmla="*/ 864 w 494"/>
                <a:gd name="T9" fmla="*/ 849 h 559"/>
                <a:gd name="T10" fmla="*/ 797 w 494"/>
                <a:gd name="T11" fmla="*/ 158 h 559"/>
                <a:gd name="T12" fmla="*/ 683 w 494"/>
                <a:gd name="T13" fmla="*/ 142 h 559"/>
                <a:gd name="T14" fmla="*/ 610 w 494"/>
                <a:gd name="T15" fmla="*/ 113 h 559"/>
                <a:gd name="T16" fmla="*/ 481 w 494"/>
                <a:gd name="T17" fmla="*/ 83 h 559"/>
                <a:gd name="T18" fmla="*/ 398 w 494"/>
                <a:gd name="T19" fmla="*/ 45 h 559"/>
                <a:gd name="T20" fmla="*/ 339 w 494"/>
                <a:gd name="T21" fmla="*/ 0 h 559"/>
                <a:gd name="T22" fmla="*/ 205 w 494"/>
                <a:gd name="T23" fmla="*/ 98 h 559"/>
                <a:gd name="T24" fmla="*/ 140 w 494"/>
                <a:gd name="T25" fmla="*/ 142 h 559"/>
                <a:gd name="T26" fmla="*/ 45 w 494"/>
                <a:gd name="T27" fmla="*/ 238 h 559"/>
                <a:gd name="T28" fmla="*/ 111 w 494"/>
                <a:gd name="T29" fmla="*/ 336 h 559"/>
                <a:gd name="T30" fmla="*/ 173 w 494"/>
                <a:gd name="T31" fmla="*/ 450 h 559"/>
                <a:gd name="T32" fmla="*/ 111 w 494"/>
                <a:gd name="T33" fmla="*/ 421 h 559"/>
                <a:gd name="T34" fmla="*/ 13 w 494"/>
                <a:gd name="T35" fmla="*/ 450 h 559"/>
                <a:gd name="T36" fmla="*/ 30 w 494"/>
                <a:gd name="T37" fmla="*/ 515 h 559"/>
                <a:gd name="T38" fmla="*/ 80 w 494"/>
                <a:gd name="T39" fmla="*/ 581 h 559"/>
                <a:gd name="T40" fmla="*/ 190 w 494"/>
                <a:gd name="T41" fmla="*/ 543 h 559"/>
                <a:gd name="T42" fmla="*/ 205 w 494"/>
                <a:gd name="T43" fmla="*/ 613 h 559"/>
                <a:gd name="T44" fmla="*/ 140 w 494"/>
                <a:gd name="T45" fmla="*/ 657 h 559"/>
                <a:gd name="T46" fmla="*/ 96 w 494"/>
                <a:gd name="T47" fmla="*/ 674 h 559"/>
                <a:gd name="T48" fmla="*/ 111 w 494"/>
                <a:gd name="T49" fmla="*/ 881 h 559"/>
                <a:gd name="T50" fmla="*/ 173 w 494"/>
                <a:gd name="T51" fmla="*/ 871 h 559"/>
                <a:gd name="T52" fmla="*/ 190 w 494"/>
                <a:gd name="T53" fmla="*/ 944 h 559"/>
                <a:gd name="T54" fmla="*/ 268 w 494"/>
                <a:gd name="T55" fmla="*/ 962 h 559"/>
                <a:gd name="T56" fmla="*/ 297 w 494"/>
                <a:gd name="T57" fmla="*/ 944 h 559"/>
                <a:gd name="T58" fmla="*/ 205 w 494"/>
                <a:gd name="T59" fmla="*/ 1109 h 559"/>
                <a:gd name="T60" fmla="*/ 80 w 494"/>
                <a:gd name="T61" fmla="*/ 1187 h 559"/>
                <a:gd name="T62" fmla="*/ 268 w 494"/>
                <a:gd name="T63" fmla="*/ 1109 h 559"/>
                <a:gd name="T64" fmla="*/ 416 w 494"/>
                <a:gd name="T65" fmla="*/ 962 h 559"/>
                <a:gd name="T66" fmla="*/ 398 w 494"/>
                <a:gd name="T67" fmla="*/ 934 h 559"/>
                <a:gd name="T68" fmla="*/ 465 w 494"/>
                <a:gd name="T69" fmla="*/ 834 h 559"/>
                <a:gd name="T70" fmla="*/ 528 w 494"/>
                <a:gd name="T71" fmla="*/ 792 h 559"/>
                <a:gd name="T72" fmla="*/ 481 w 494"/>
                <a:gd name="T73" fmla="*/ 881 h 559"/>
                <a:gd name="T74" fmla="*/ 481 w 494"/>
                <a:gd name="T75" fmla="*/ 934 h 559"/>
                <a:gd name="T76" fmla="*/ 561 w 494"/>
                <a:gd name="T77" fmla="*/ 881 h 559"/>
                <a:gd name="T78" fmla="*/ 590 w 494"/>
                <a:gd name="T79" fmla="*/ 849 h 559"/>
                <a:gd name="T80" fmla="*/ 700 w 494"/>
                <a:gd name="T81" fmla="*/ 871 h 559"/>
                <a:gd name="T82" fmla="*/ 813 w 494"/>
                <a:gd name="T83" fmla="*/ 881 h 559"/>
                <a:gd name="T84" fmla="*/ 844 w 494"/>
                <a:gd name="T85" fmla="*/ 919 h 559"/>
                <a:gd name="T86" fmla="*/ 992 w 494"/>
                <a:gd name="T87" fmla="*/ 1109 h 559"/>
                <a:gd name="T88" fmla="*/ 963 w 494"/>
                <a:gd name="T89" fmla="*/ 992 h 559"/>
                <a:gd name="T90" fmla="*/ 974 w 494"/>
                <a:gd name="T91" fmla="*/ 944 h 559"/>
                <a:gd name="T92" fmla="*/ 1009 w 494"/>
                <a:gd name="T93" fmla="*/ 1028 h 559"/>
                <a:gd name="T94" fmla="*/ 1009 w 494"/>
                <a:gd name="T95" fmla="*/ 1041 h 559"/>
                <a:gd name="T96" fmla="*/ 1041 w 494"/>
                <a:gd name="T97" fmla="*/ 1092 h 559"/>
                <a:gd name="T98" fmla="*/ 1071 w 494"/>
                <a:gd name="T99" fmla="*/ 1187 h 559"/>
                <a:gd name="T100" fmla="*/ 1053 w 494"/>
                <a:gd name="T101" fmla="*/ 1109 h 559"/>
                <a:gd name="T102" fmla="*/ 1071 w 494"/>
                <a:gd name="T103" fmla="*/ 1129 h 559"/>
                <a:gd name="T104" fmla="*/ 1117 w 494"/>
                <a:gd name="T105" fmla="*/ 1172 h 559"/>
                <a:gd name="T106" fmla="*/ 1117 w 494"/>
                <a:gd name="T107" fmla="*/ 1172 h 55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4"/>
                <a:gd name="T163" fmla="*/ 0 h 559"/>
                <a:gd name="T164" fmla="*/ 494 w 494"/>
                <a:gd name="T165" fmla="*/ 559 h 55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4" h="559">
                  <a:moveTo>
                    <a:pt x="494" y="546"/>
                  </a:moveTo>
                  <a:lnTo>
                    <a:pt x="494" y="516"/>
                  </a:lnTo>
                  <a:lnTo>
                    <a:pt x="474" y="494"/>
                  </a:lnTo>
                  <a:lnTo>
                    <a:pt x="446" y="440"/>
                  </a:lnTo>
                  <a:lnTo>
                    <a:pt x="439" y="440"/>
                  </a:lnTo>
                  <a:lnTo>
                    <a:pt x="431" y="411"/>
                  </a:lnTo>
                  <a:lnTo>
                    <a:pt x="419" y="428"/>
                  </a:lnTo>
                  <a:lnTo>
                    <a:pt x="402" y="435"/>
                  </a:lnTo>
                  <a:lnTo>
                    <a:pt x="382" y="405"/>
                  </a:lnTo>
                  <a:lnTo>
                    <a:pt x="382" y="395"/>
                  </a:lnTo>
                  <a:lnTo>
                    <a:pt x="353" y="405"/>
                  </a:lnTo>
                  <a:lnTo>
                    <a:pt x="353" y="74"/>
                  </a:lnTo>
                  <a:lnTo>
                    <a:pt x="332" y="53"/>
                  </a:lnTo>
                  <a:lnTo>
                    <a:pt x="302" y="65"/>
                  </a:lnTo>
                  <a:lnTo>
                    <a:pt x="291" y="53"/>
                  </a:lnTo>
                  <a:lnTo>
                    <a:pt x="270" y="53"/>
                  </a:lnTo>
                  <a:lnTo>
                    <a:pt x="248" y="38"/>
                  </a:lnTo>
                  <a:lnTo>
                    <a:pt x="213" y="38"/>
                  </a:lnTo>
                  <a:lnTo>
                    <a:pt x="206" y="21"/>
                  </a:lnTo>
                  <a:lnTo>
                    <a:pt x="176" y="21"/>
                  </a:lnTo>
                  <a:lnTo>
                    <a:pt x="168" y="8"/>
                  </a:lnTo>
                  <a:lnTo>
                    <a:pt x="149" y="0"/>
                  </a:lnTo>
                  <a:lnTo>
                    <a:pt x="132" y="21"/>
                  </a:lnTo>
                  <a:lnTo>
                    <a:pt x="90" y="45"/>
                  </a:lnTo>
                  <a:lnTo>
                    <a:pt x="84" y="45"/>
                  </a:lnTo>
                  <a:lnTo>
                    <a:pt x="62" y="65"/>
                  </a:lnTo>
                  <a:lnTo>
                    <a:pt x="57" y="104"/>
                  </a:lnTo>
                  <a:lnTo>
                    <a:pt x="20" y="111"/>
                  </a:lnTo>
                  <a:lnTo>
                    <a:pt x="13" y="127"/>
                  </a:lnTo>
                  <a:lnTo>
                    <a:pt x="49" y="156"/>
                  </a:lnTo>
                  <a:lnTo>
                    <a:pt x="77" y="201"/>
                  </a:lnTo>
                  <a:lnTo>
                    <a:pt x="77" y="210"/>
                  </a:lnTo>
                  <a:lnTo>
                    <a:pt x="49" y="210"/>
                  </a:lnTo>
                  <a:lnTo>
                    <a:pt x="49" y="195"/>
                  </a:lnTo>
                  <a:lnTo>
                    <a:pt x="42" y="195"/>
                  </a:lnTo>
                  <a:lnTo>
                    <a:pt x="5" y="210"/>
                  </a:lnTo>
                  <a:lnTo>
                    <a:pt x="0" y="232"/>
                  </a:lnTo>
                  <a:lnTo>
                    <a:pt x="13" y="240"/>
                  </a:lnTo>
                  <a:lnTo>
                    <a:pt x="13" y="253"/>
                  </a:lnTo>
                  <a:lnTo>
                    <a:pt x="35" y="270"/>
                  </a:lnTo>
                  <a:lnTo>
                    <a:pt x="62" y="270"/>
                  </a:lnTo>
                  <a:lnTo>
                    <a:pt x="84" y="253"/>
                  </a:lnTo>
                  <a:lnTo>
                    <a:pt x="84" y="270"/>
                  </a:lnTo>
                  <a:lnTo>
                    <a:pt x="90" y="285"/>
                  </a:lnTo>
                  <a:lnTo>
                    <a:pt x="84" y="306"/>
                  </a:lnTo>
                  <a:lnTo>
                    <a:pt x="62" y="306"/>
                  </a:lnTo>
                  <a:lnTo>
                    <a:pt x="57" y="314"/>
                  </a:lnTo>
                  <a:lnTo>
                    <a:pt x="42" y="314"/>
                  </a:lnTo>
                  <a:lnTo>
                    <a:pt x="20" y="359"/>
                  </a:lnTo>
                  <a:lnTo>
                    <a:pt x="49" y="411"/>
                  </a:lnTo>
                  <a:lnTo>
                    <a:pt x="57" y="411"/>
                  </a:lnTo>
                  <a:lnTo>
                    <a:pt x="77" y="405"/>
                  </a:lnTo>
                  <a:lnTo>
                    <a:pt x="77" y="435"/>
                  </a:lnTo>
                  <a:lnTo>
                    <a:pt x="84" y="440"/>
                  </a:lnTo>
                  <a:lnTo>
                    <a:pt x="106" y="440"/>
                  </a:lnTo>
                  <a:lnTo>
                    <a:pt x="119" y="448"/>
                  </a:lnTo>
                  <a:lnTo>
                    <a:pt x="119" y="440"/>
                  </a:lnTo>
                  <a:lnTo>
                    <a:pt x="132" y="440"/>
                  </a:lnTo>
                  <a:lnTo>
                    <a:pt x="132" y="479"/>
                  </a:lnTo>
                  <a:lnTo>
                    <a:pt x="90" y="516"/>
                  </a:lnTo>
                  <a:lnTo>
                    <a:pt x="62" y="526"/>
                  </a:lnTo>
                  <a:lnTo>
                    <a:pt x="35" y="554"/>
                  </a:lnTo>
                  <a:lnTo>
                    <a:pt x="42" y="559"/>
                  </a:lnTo>
                  <a:lnTo>
                    <a:pt x="119" y="516"/>
                  </a:lnTo>
                  <a:lnTo>
                    <a:pt x="142" y="485"/>
                  </a:lnTo>
                  <a:lnTo>
                    <a:pt x="184" y="448"/>
                  </a:lnTo>
                  <a:lnTo>
                    <a:pt x="189" y="440"/>
                  </a:lnTo>
                  <a:lnTo>
                    <a:pt x="176" y="435"/>
                  </a:lnTo>
                  <a:lnTo>
                    <a:pt x="206" y="405"/>
                  </a:lnTo>
                  <a:lnTo>
                    <a:pt x="206" y="388"/>
                  </a:lnTo>
                  <a:lnTo>
                    <a:pt x="226" y="368"/>
                  </a:lnTo>
                  <a:lnTo>
                    <a:pt x="233" y="368"/>
                  </a:lnTo>
                  <a:lnTo>
                    <a:pt x="218" y="388"/>
                  </a:lnTo>
                  <a:lnTo>
                    <a:pt x="213" y="411"/>
                  </a:lnTo>
                  <a:lnTo>
                    <a:pt x="218" y="428"/>
                  </a:lnTo>
                  <a:lnTo>
                    <a:pt x="213" y="435"/>
                  </a:lnTo>
                  <a:lnTo>
                    <a:pt x="218" y="435"/>
                  </a:lnTo>
                  <a:lnTo>
                    <a:pt x="248" y="411"/>
                  </a:lnTo>
                  <a:lnTo>
                    <a:pt x="255" y="411"/>
                  </a:lnTo>
                  <a:lnTo>
                    <a:pt x="261" y="395"/>
                  </a:lnTo>
                  <a:lnTo>
                    <a:pt x="255" y="374"/>
                  </a:lnTo>
                  <a:lnTo>
                    <a:pt x="310" y="405"/>
                  </a:lnTo>
                  <a:lnTo>
                    <a:pt x="338" y="405"/>
                  </a:lnTo>
                  <a:lnTo>
                    <a:pt x="360" y="411"/>
                  </a:lnTo>
                  <a:lnTo>
                    <a:pt x="374" y="411"/>
                  </a:lnTo>
                  <a:lnTo>
                    <a:pt x="374" y="428"/>
                  </a:lnTo>
                  <a:lnTo>
                    <a:pt x="419" y="462"/>
                  </a:lnTo>
                  <a:lnTo>
                    <a:pt x="439" y="516"/>
                  </a:lnTo>
                  <a:lnTo>
                    <a:pt x="431" y="472"/>
                  </a:lnTo>
                  <a:lnTo>
                    <a:pt x="426" y="462"/>
                  </a:lnTo>
                  <a:lnTo>
                    <a:pt x="431" y="462"/>
                  </a:lnTo>
                  <a:lnTo>
                    <a:pt x="431" y="440"/>
                  </a:lnTo>
                  <a:lnTo>
                    <a:pt x="439" y="485"/>
                  </a:lnTo>
                  <a:lnTo>
                    <a:pt x="446" y="479"/>
                  </a:lnTo>
                  <a:lnTo>
                    <a:pt x="467" y="494"/>
                  </a:lnTo>
                  <a:lnTo>
                    <a:pt x="446" y="485"/>
                  </a:lnTo>
                  <a:lnTo>
                    <a:pt x="446" y="516"/>
                  </a:lnTo>
                  <a:lnTo>
                    <a:pt x="461" y="509"/>
                  </a:lnTo>
                  <a:lnTo>
                    <a:pt x="461" y="526"/>
                  </a:lnTo>
                  <a:lnTo>
                    <a:pt x="474" y="554"/>
                  </a:lnTo>
                  <a:lnTo>
                    <a:pt x="474" y="531"/>
                  </a:lnTo>
                  <a:lnTo>
                    <a:pt x="467" y="516"/>
                  </a:lnTo>
                  <a:lnTo>
                    <a:pt x="474" y="516"/>
                  </a:lnTo>
                  <a:lnTo>
                    <a:pt x="474" y="526"/>
                  </a:lnTo>
                  <a:lnTo>
                    <a:pt x="488" y="554"/>
                  </a:lnTo>
                  <a:lnTo>
                    <a:pt x="494" y="54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6" name="Freeform 338"/>
            <p:cNvSpPr>
              <a:spLocks/>
            </p:cNvSpPr>
            <p:nvPr/>
          </p:nvSpPr>
          <p:spPr bwMode="auto">
            <a:xfrm>
              <a:off x="648" y="1113"/>
              <a:ext cx="1273" cy="1080"/>
            </a:xfrm>
            <a:custGeom>
              <a:avLst/>
              <a:gdLst>
                <a:gd name="T0" fmla="*/ 1780 w 1151"/>
                <a:gd name="T1" fmla="*/ 2112 h 980"/>
                <a:gd name="T2" fmla="*/ 1797 w 1151"/>
                <a:gd name="T3" fmla="*/ 2049 h 980"/>
                <a:gd name="T4" fmla="*/ 1813 w 1151"/>
                <a:gd name="T5" fmla="*/ 1953 h 980"/>
                <a:gd name="T6" fmla="*/ 1670 w 1151"/>
                <a:gd name="T7" fmla="*/ 1849 h 980"/>
                <a:gd name="T8" fmla="*/ 1493 w 1151"/>
                <a:gd name="T9" fmla="*/ 1849 h 980"/>
                <a:gd name="T10" fmla="*/ 1387 w 1151"/>
                <a:gd name="T11" fmla="*/ 1788 h 980"/>
                <a:gd name="T12" fmla="*/ 301 w 1151"/>
                <a:gd name="T13" fmla="*/ 1544 h 980"/>
                <a:gd name="T14" fmla="*/ 208 w 1151"/>
                <a:gd name="T15" fmla="*/ 1261 h 980"/>
                <a:gd name="T16" fmla="*/ 106 w 1151"/>
                <a:gd name="T17" fmla="*/ 1245 h 980"/>
                <a:gd name="T18" fmla="*/ 0 w 1151"/>
                <a:gd name="T19" fmla="*/ 457 h 980"/>
                <a:gd name="T20" fmla="*/ 174 w 1151"/>
                <a:gd name="T21" fmla="*/ 473 h 980"/>
                <a:gd name="T22" fmla="*/ 348 w 1151"/>
                <a:gd name="T23" fmla="*/ 439 h 980"/>
                <a:gd name="T24" fmla="*/ 448 w 1151"/>
                <a:gd name="T25" fmla="*/ 457 h 980"/>
                <a:gd name="T26" fmla="*/ 535 w 1151"/>
                <a:gd name="T27" fmla="*/ 473 h 980"/>
                <a:gd name="T28" fmla="*/ 699 w 1151"/>
                <a:gd name="T29" fmla="*/ 516 h 980"/>
                <a:gd name="T30" fmla="*/ 781 w 1151"/>
                <a:gd name="T31" fmla="*/ 587 h 980"/>
                <a:gd name="T32" fmla="*/ 1001 w 1151"/>
                <a:gd name="T33" fmla="*/ 635 h 980"/>
                <a:gd name="T34" fmla="*/ 1099 w 1151"/>
                <a:gd name="T35" fmla="*/ 575 h 980"/>
                <a:gd name="T36" fmla="*/ 1307 w 1151"/>
                <a:gd name="T37" fmla="*/ 554 h 980"/>
                <a:gd name="T38" fmla="*/ 1337 w 1151"/>
                <a:gd name="T39" fmla="*/ 487 h 980"/>
                <a:gd name="T40" fmla="*/ 1353 w 1151"/>
                <a:gd name="T41" fmla="*/ 635 h 980"/>
                <a:gd name="T42" fmla="*/ 1337 w 1151"/>
                <a:gd name="T43" fmla="*/ 390 h 980"/>
                <a:gd name="T44" fmla="*/ 1446 w 1151"/>
                <a:gd name="T45" fmla="*/ 0 h 980"/>
                <a:gd name="T46" fmla="*/ 1446 w 1151"/>
                <a:gd name="T47" fmla="*/ 145 h 980"/>
                <a:gd name="T48" fmla="*/ 1493 w 1151"/>
                <a:gd name="T49" fmla="*/ 408 h 980"/>
                <a:gd name="T50" fmla="*/ 1571 w 1151"/>
                <a:gd name="T51" fmla="*/ 487 h 980"/>
                <a:gd name="T52" fmla="*/ 1637 w 1151"/>
                <a:gd name="T53" fmla="*/ 652 h 980"/>
                <a:gd name="T54" fmla="*/ 1720 w 1151"/>
                <a:gd name="T55" fmla="*/ 439 h 980"/>
                <a:gd name="T56" fmla="*/ 1797 w 1151"/>
                <a:gd name="T57" fmla="*/ 554 h 980"/>
                <a:gd name="T58" fmla="*/ 1797 w 1151"/>
                <a:gd name="T59" fmla="*/ 667 h 980"/>
                <a:gd name="T60" fmla="*/ 1637 w 1151"/>
                <a:gd name="T61" fmla="*/ 721 h 980"/>
                <a:gd name="T62" fmla="*/ 1586 w 1151"/>
                <a:gd name="T63" fmla="*/ 917 h 980"/>
                <a:gd name="T64" fmla="*/ 1480 w 1151"/>
                <a:gd name="T65" fmla="*/ 1011 h 980"/>
                <a:gd name="T66" fmla="*/ 1396 w 1151"/>
                <a:gd name="T67" fmla="*/ 1245 h 980"/>
                <a:gd name="T68" fmla="*/ 1514 w 1151"/>
                <a:gd name="T69" fmla="*/ 1359 h 980"/>
                <a:gd name="T70" fmla="*/ 1753 w 1151"/>
                <a:gd name="T71" fmla="*/ 1456 h 980"/>
                <a:gd name="T72" fmla="*/ 1895 w 1151"/>
                <a:gd name="T73" fmla="*/ 1639 h 980"/>
                <a:gd name="T74" fmla="*/ 1909 w 1151"/>
                <a:gd name="T75" fmla="*/ 1303 h 980"/>
                <a:gd name="T76" fmla="*/ 1909 w 1151"/>
                <a:gd name="T77" fmla="*/ 1159 h 980"/>
                <a:gd name="T78" fmla="*/ 1895 w 1151"/>
                <a:gd name="T79" fmla="*/ 1045 h 980"/>
                <a:gd name="T80" fmla="*/ 2096 w 1151"/>
                <a:gd name="T81" fmla="*/ 1083 h 980"/>
                <a:gd name="T82" fmla="*/ 2160 w 1151"/>
                <a:gd name="T83" fmla="*/ 1245 h 980"/>
                <a:gd name="T84" fmla="*/ 2286 w 1151"/>
                <a:gd name="T85" fmla="*/ 1159 h 980"/>
                <a:gd name="T86" fmla="*/ 2414 w 1151"/>
                <a:gd name="T87" fmla="*/ 1445 h 980"/>
                <a:gd name="T88" fmla="*/ 2515 w 1151"/>
                <a:gd name="T89" fmla="*/ 1508 h 980"/>
                <a:gd name="T90" fmla="*/ 2542 w 1151"/>
                <a:gd name="T91" fmla="*/ 1574 h 980"/>
                <a:gd name="T92" fmla="*/ 2542 w 1151"/>
                <a:gd name="T93" fmla="*/ 1666 h 980"/>
                <a:gd name="T94" fmla="*/ 2318 w 1151"/>
                <a:gd name="T95" fmla="*/ 1719 h 980"/>
                <a:gd name="T96" fmla="*/ 2160 w 1151"/>
                <a:gd name="T97" fmla="*/ 1801 h 980"/>
                <a:gd name="T98" fmla="*/ 2231 w 1151"/>
                <a:gd name="T99" fmla="*/ 1788 h 980"/>
                <a:gd name="T100" fmla="*/ 2255 w 1151"/>
                <a:gd name="T101" fmla="*/ 1849 h 980"/>
                <a:gd name="T102" fmla="*/ 2347 w 1151"/>
                <a:gd name="T103" fmla="*/ 1953 h 980"/>
                <a:gd name="T104" fmla="*/ 2414 w 1151"/>
                <a:gd name="T105" fmla="*/ 1913 h 980"/>
                <a:gd name="T106" fmla="*/ 2275 w 1151"/>
                <a:gd name="T107" fmla="*/ 2049 h 980"/>
                <a:gd name="T108" fmla="*/ 2286 w 1151"/>
                <a:gd name="T109" fmla="*/ 1953 h 980"/>
                <a:gd name="T110" fmla="*/ 2197 w 1151"/>
                <a:gd name="T111" fmla="*/ 1864 h 980"/>
                <a:gd name="T112" fmla="*/ 2084 w 1151"/>
                <a:gd name="T113" fmla="*/ 1980 h 980"/>
                <a:gd name="T114" fmla="*/ 1872 w 1151"/>
                <a:gd name="T115" fmla="*/ 2030 h 9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51"/>
                <a:gd name="T175" fmla="*/ 0 h 980"/>
                <a:gd name="T176" fmla="*/ 1151 w 1151"/>
                <a:gd name="T177" fmla="*/ 980 h 9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51" h="980">
                  <a:moveTo>
                    <a:pt x="836" y="933"/>
                  </a:moveTo>
                  <a:lnTo>
                    <a:pt x="836" y="949"/>
                  </a:lnTo>
                  <a:lnTo>
                    <a:pt x="803" y="956"/>
                  </a:lnTo>
                  <a:lnTo>
                    <a:pt x="796" y="971"/>
                  </a:lnTo>
                  <a:lnTo>
                    <a:pt x="775" y="980"/>
                  </a:lnTo>
                  <a:lnTo>
                    <a:pt x="796" y="949"/>
                  </a:lnTo>
                  <a:lnTo>
                    <a:pt x="783" y="949"/>
                  </a:lnTo>
                  <a:lnTo>
                    <a:pt x="803" y="941"/>
                  </a:lnTo>
                  <a:lnTo>
                    <a:pt x="803" y="904"/>
                  </a:lnTo>
                  <a:lnTo>
                    <a:pt x="816" y="926"/>
                  </a:lnTo>
                  <a:lnTo>
                    <a:pt x="825" y="911"/>
                  </a:lnTo>
                  <a:lnTo>
                    <a:pt x="810" y="897"/>
                  </a:lnTo>
                  <a:lnTo>
                    <a:pt x="768" y="879"/>
                  </a:lnTo>
                  <a:lnTo>
                    <a:pt x="761" y="874"/>
                  </a:lnTo>
                  <a:lnTo>
                    <a:pt x="753" y="850"/>
                  </a:lnTo>
                  <a:lnTo>
                    <a:pt x="746" y="850"/>
                  </a:lnTo>
                  <a:lnTo>
                    <a:pt x="731" y="828"/>
                  </a:lnTo>
                  <a:lnTo>
                    <a:pt x="718" y="822"/>
                  </a:lnTo>
                  <a:lnTo>
                    <a:pt x="687" y="850"/>
                  </a:lnTo>
                  <a:lnTo>
                    <a:pt x="667" y="850"/>
                  </a:lnTo>
                  <a:lnTo>
                    <a:pt x="646" y="828"/>
                  </a:lnTo>
                  <a:lnTo>
                    <a:pt x="634" y="828"/>
                  </a:lnTo>
                  <a:lnTo>
                    <a:pt x="624" y="813"/>
                  </a:lnTo>
                  <a:lnTo>
                    <a:pt x="619" y="822"/>
                  </a:lnTo>
                  <a:lnTo>
                    <a:pt x="240" y="822"/>
                  </a:lnTo>
                  <a:lnTo>
                    <a:pt x="178" y="775"/>
                  </a:lnTo>
                  <a:lnTo>
                    <a:pt x="170" y="746"/>
                  </a:lnTo>
                  <a:lnTo>
                    <a:pt x="135" y="709"/>
                  </a:lnTo>
                  <a:lnTo>
                    <a:pt x="141" y="699"/>
                  </a:lnTo>
                  <a:lnTo>
                    <a:pt x="141" y="655"/>
                  </a:lnTo>
                  <a:lnTo>
                    <a:pt x="119" y="632"/>
                  </a:lnTo>
                  <a:lnTo>
                    <a:pt x="93" y="580"/>
                  </a:lnTo>
                  <a:lnTo>
                    <a:pt x="86" y="580"/>
                  </a:lnTo>
                  <a:lnTo>
                    <a:pt x="78" y="549"/>
                  </a:lnTo>
                  <a:lnTo>
                    <a:pt x="64" y="565"/>
                  </a:lnTo>
                  <a:lnTo>
                    <a:pt x="47" y="573"/>
                  </a:lnTo>
                  <a:lnTo>
                    <a:pt x="27" y="543"/>
                  </a:lnTo>
                  <a:lnTo>
                    <a:pt x="27" y="534"/>
                  </a:lnTo>
                  <a:lnTo>
                    <a:pt x="0" y="543"/>
                  </a:lnTo>
                  <a:lnTo>
                    <a:pt x="0" y="210"/>
                  </a:lnTo>
                  <a:lnTo>
                    <a:pt x="21" y="210"/>
                  </a:lnTo>
                  <a:lnTo>
                    <a:pt x="71" y="247"/>
                  </a:lnTo>
                  <a:lnTo>
                    <a:pt x="71" y="223"/>
                  </a:lnTo>
                  <a:lnTo>
                    <a:pt x="78" y="217"/>
                  </a:lnTo>
                  <a:lnTo>
                    <a:pt x="93" y="210"/>
                  </a:lnTo>
                  <a:lnTo>
                    <a:pt x="106" y="217"/>
                  </a:lnTo>
                  <a:lnTo>
                    <a:pt x="156" y="180"/>
                  </a:lnTo>
                  <a:lnTo>
                    <a:pt x="156" y="201"/>
                  </a:lnTo>
                  <a:lnTo>
                    <a:pt x="170" y="201"/>
                  </a:lnTo>
                  <a:lnTo>
                    <a:pt x="178" y="171"/>
                  </a:lnTo>
                  <a:lnTo>
                    <a:pt x="200" y="188"/>
                  </a:lnTo>
                  <a:lnTo>
                    <a:pt x="200" y="210"/>
                  </a:lnTo>
                  <a:lnTo>
                    <a:pt x="215" y="217"/>
                  </a:lnTo>
                  <a:lnTo>
                    <a:pt x="222" y="201"/>
                  </a:lnTo>
                  <a:lnTo>
                    <a:pt x="222" y="217"/>
                  </a:lnTo>
                  <a:lnTo>
                    <a:pt x="240" y="217"/>
                  </a:lnTo>
                  <a:lnTo>
                    <a:pt x="240" y="201"/>
                  </a:lnTo>
                  <a:lnTo>
                    <a:pt x="262" y="201"/>
                  </a:lnTo>
                  <a:lnTo>
                    <a:pt x="300" y="223"/>
                  </a:lnTo>
                  <a:lnTo>
                    <a:pt x="312" y="238"/>
                  </a:lnTo>
                  <a:lnTo>
                    <a:pt x="334" y="238"/>
                  </a:lnTo>
                  <a:lnTo>
                    <a:pt x="354" y="247"/>
                  </a:lnTo>
                  <a:lnTo>
                    <a:pt x="354" y="264"/>
                  </a:lnTo>
                  <a:lnTo>
                    <a:pt x="349" y="270"/>
                  </a:lnTo>
                  <a:lnTo>
                    <a:pt x="349" y="284"/>
                  </a:lnTo>
                  <a:lnTo>
                    <a:pt x="377" y="292"/>
                  </a:lnTo>
                  <a:lnTo>
                    <a:pt x="419" y="270"/>
                  </a:lnTo>
                  <a:lnTo>
                    <a:pt x="448" y="292"/>
                  </a:lnTo>
                  <a:lnTo>
                    <a:pt x="448" y="270"/>
                  </a:lnTo>
                  <a:lnTo>
                    <a:pt x="433" y="264"/>
                  </a:lnTo>
                  <a:lnTo>
                    <a:pt x="475" y="238"/>
                  </a:lnTo>
                  <a:lnTo>
                    <a:pt x="491" y="264"/>
                  </a:lnTo>
                  <a:lnTo>
                    <a:pt x="555" y="292"/>
                  </a:lnTo>
                  <a:lnTo>
                    <a:pt x="577" y="292"/>
                  </a:lnTo>
                  <a:lnTo>
                    <a:pt x="577" y="264"/>
                  </a:lnTo>
                  <a:lnTo>
                    <a:pt x="584" y="254"/>
                  </a:lnTo>
                  <a:lnTo>
                    <a:pt x="555" y="238"/>
                  </a:lnTo>
                  <a:lnTo>
                    <a:pt x="577" y="223"/>
                  </a:lnTo>
                  <a:lnTo>
                    <a:pt x="584" y="201"/>
                  </a:lnTo>
                  <a:lnTo>
                    <a:pt x="597" y="223"/>
                  </a:lnTo>
                  <a:lnTo>
                    <a:pt x="619" y="247"/>
                  </a:lnTo>
                  <a:lnTo>
                    <a:pt x="597" y="264"/>
                  </a:lnTo>
                  <a:lnTo>
                    <a:pt x="597" y="284"/>
                  </a:lnTo>
                  <a:lnTo>
                    <a:pt x="604" y="292"/>
                  </a:lnTo>
                  <a:lnTo>
                    <a:pt x="634" y="254"/>
                  </a:lnTo>
                  <a:lnTo>
                    <a:pt x="624" y="238"/>
                  </a:lnTo>
                  <a:lnTo>
                    <a:pt x="634" y="217"/>
                  </a:lnTo>
                  <a:lnTo>
                    <a:pt x="597" y="180"/>
                  </a:lnTo>
                  <a:lnTo>
                    <a:pt x="604" y="126"/>
                  </a:lnTo>
                  <a:lnTo>
                    <a:pt x="624" y="117"/>
                  </a:lnTo>
                  <a:lnTo>
                    <a:pt x="619" y="6"/>
                  </a:lnTo>
                  <a:lnTo>
                    <a:pt x="646" y="0"/>
                  </a:lnTo>
                  <a:lnTo>
                    <a:pt x="676" y="6"/>
                  </a:lnTo>
                  <a:lnTo>
                    <a:pt x="681" y="15"/>
                  </a:lnTo>
                  <a:lnTo>
                    <a:pt x="661" y="67"/>
                  </a:lnTo>
                  <a:lnTo>
                    <a:pt x="646" y="67"/>
                  </a:lnTo>
                  <a:lnTo>
                    <a:pt x="634" y="82"/>
                  </a:lnTo>
                  <a:lnTo>
                    <a:pt x="639" y="99"/>
                  </a:lnTo>
                  <a:lnTo>
                    <a:pt x="634" y="114"/>
                  </a:lnTo>
                  <a:lnTo>
                    <a:pt x="667" y="188"/>
                  </a:lnTo>
                  <a:lnTo>
                    <a:pt x="661" y="210"/>
                  </a:lnTo>
                  <a:lnTo>
                    <a:pt x="667" y="217"/>
                  </a:lnTo>
                  <a:lnTo>
                    <a:pt x="687" y="254"/>
                  </a:lnTo>
                  <a:lnTo>
                    <a:pt x="702" y="223"/>
                  </a:lnTo>
                  <a:lnTo>
                    <a:pt x="718" y="247"/>
                  </a:lnTo>
                  <a:lnTo>
                    <a:pt x="709" y="284"/>
                  </a:lnTo>
                  <a:lnTo>
                    <a:pt x="726" y="299"/>
                  </a:lnTo>
                  <a:lnTo>
                    <a:pt x="731" y="299"/>
                  </a:lnTo>
                  <a:lnTo>
                    <a:pt x="731" y="284"/>
                  </a:lnTo>
                  <a:lnTo>
                    <a:pt x="753" y="270"/>
                  </a:lnTo>
                  <a:lnTo>
                    <a:pt x="753" y="201"/>
                  </a:lnTo>
                  <a:lnTo>
                    <a:pt x="768" y="201"/>
                  </a:lnTo>
                  <a:lnTo>
                    <a:pt x="783" y="210"/>
                  </a:lnTo>
                  <a:lnTo>
                    <a:pt x="783" y="223"/>
                  </a:lnTo>
                  <a:lnTo>
                    <a:pt x="803" y="223"/>
                  </a:lnTo>
                  <a:lnTo>
                    <a:pt x="803" y="254"/>
                  </a:lnTo>
                  <a:lnTo>
                    <a:pt x="783" y="264"/>
                  </a:lnTo>
                  <a:lnTo>
                    <a:pt x="783" y="284"/>
                  </a:lnTo>
                  <a:lnTo>
                    <a:pt x="803" y="292"/>
                  </a:lnTo>
                  <a:lnTo>
                    <a:pt x="803" y="307"/>
                  </a:lnTo>
                  <a:lnTo>
                    <a:pt x="768" y="344"/>
                  </a:lnTo>
                  <a:lnTo>
                    <a:pt x="753" y="338"/>
                  </a:lnTo>
                  <a:lnTo>
                    <a:pt x="753" y="331"/>
                  </a:lnTo>
                  <a:lnTo>
                    <a:pt x="731" y="331"/>
                  </a:lnTo>
                  <a:lnTo>
                    <a:pt x="746" y="344"/>
                  </a:lnTo>
                  <a:lnTo>
                    <a:pt x="726" y="366"/>
                  </a:lnTo>
                  <a:lnTo>
                    <a:pt x="726" y="383"/>
                  </a:lnTo>
                  <a:lnTo>
                    <a:pt x="709" y="422"/>
                  </a:lnTo>
                  <a:lnTo>
                    <a:pt x="687" y="422"/>
                  </a:lnTo>
                  <a:lnTo>
                    <a:pt x="676" y="442"/>
                  </a:lnTo>
                  <a:lnTo>
                    <a:pt x="681" y="457"/>
                  </a:lnTo>
                  <a:lnTo>
                    <a:pt x="661" y="465"/>
                  </a:lnTo>
                  <a:lnTo>
                    <a:pt x="661" y="487"/>
                  </a:lnTo>
                  <a:lnTo>
                    <a:pt x="646" y="487"/>
                  </a:lnTo>
                  <a:lnTo>
                    <a:pt x="624" y="543"/>
                  </a:lnTo>
                  <a:lnTo>
                    <a:pt x="624" y="573"/>
                  </a:lnTo>
                  <a:lnTo>
                    <a:pt x="634" y="580"/>
                  </a:lnTo>
                  <a:lnTo>
                    <a:pt x="646" y="580"/>
                  </a:lnTo>
                  <a:lnTo>
                    <a:pt x="661" y="632"/>
                  </a:lnTo>
                  <a:lnTo>
                    <a:pt x="676" y="625"/>
                  </a:lnTo>
                  <a:lnTo>
                    <a:pt x="702" y="632"/>
                  </a:lnTo>
                  <a:lnTo>
                    <a:pt x="718" y="655"/>
                  </a:lnTo>
                  <a:lnTo>
                    <a:pt x="753" y="670"/>
                  </a:lnTo>
                  <a:lnTo>
                    <a:pt x="783" y="670"/>
                  </a:lnTo>
                  <a:lnTo>
                    <a:pt x="796" y="686"/>
                  </a:lnTo>
                  <a:lnTo>
                    <a:pt x="796" y="739"/>
                  </a:lnTo>
                  <a:lnTo>
                    <a:pt x="825" y="775"/>
                  </a:lnTo>
                  <a:lnTo>
                    <a:pt x="847" y="753"/>
                  </a:lnTo>
                  <a:lnTo>
                    <a:pt x="825" y="692"/>
                  </a:lnTo>
                  <a:lnTo>
                    <a:pt x="847" y="686"/>
                  </a:lnTo>
                  <a:lnTo>
                    <a:pt x="858" y="655"/>
                  </a:lnTo>
                  <a:lnTo>
                    <a:pt x="853" y="600"/>
                  </a:lnTo>
                  <a:lnTo>
                    <a:pt x="836" y="580"/>
                  </a:lnTo>
                  <a:lnTo>
                    <a:pt x="847" y="573"/>
                  </a:lnTo>
                  <a:lnTo>
                    <a:pt x="853" y="573"/>
                  </a:lnTo>
                  <a:lnTo>
                    <a:pt x="853" y="534"/>
                  </a:lnTo>
                  <a:lnTo>
                    <a:pt x="847" y="524"/>
                  </a:lnTo>
                  <a:lnTo>
                    <a:pt x="853" y="497"/>
                  </a:lnTo>
                  <a:lnTo>
                    <a:pt x="847" y="487"/>
                  </a:lnTo>
                  <a:lnTo>
                    <a:pt x="847" y="480"/>
                  </a:lnTo>
                  <a:lnTo>
                    <a:pt x="853" y="465"/>
                  </a:lnTo>
                  <a:lnTo>
                    <a:pt x="880" y="480"/>
                  </a:lnTo>
                  <a:lnTo>
                    <a:pt x="900" y="465"/>
                  </a:lnTo>
                  <a:lnTo>
                    <a:pt x="937" y="497"/>
                  </a:lnTo>
                  <a:lnTo>
                    <a:pt x="930" y="504"/>
                  </a:lnTo>
                  <a:lnTo>
                    <a:pt x="937" y="512"/>
                  </a:lnTo>
                  <a:lnTo>
                    <a:pt x="966" y="512"/>
                  </a:lnTo>
                  <a:lnTo>
                    <a:pt x="966" y="573"/>
                  </a:lnTo>
                  <a:lnTo>
                    <a:pt x="986" y="600"/>
                  </a:lnTo>
                  <a:lnTo>
                    <a:pt x="1022" y="565"/>
                  </a:lnTo>
                  <a:lnTo>
                    <a:pt x="1016" y="549"/>
                  </a:lnTo>
                  <a:lnTo>
                    <a:pt x="1022" y="534"/>
                  </a:lnTo>
                  <a:lnTo>
                    <a:pt x="1073" y="625"/>
                  </a:lnTo>
                  <a:lnTo>
                    <a:pt x="1064" y="632"/>
                  </a:lnTo>
                  <a:lnTo>
                    <a:pt x="1064" y="655"/>
                  </a:lnTo>
                  <a:lnTo>
                    <a:pt x="1079" y="664"/>
                  </a:lnTo>
                  <a:lnTo>
                    <a:pt x="1079" y="670"/>
                  </a:lnTo>
                  <a:lnTo>
                    <a:pt x="1101" y="686"/>
                  </a:lnTo>
                  <a:lnTo>
                    <a:pt x="1108" y="686"/>
                  </a:lnTo>
                  <a:lnTo>
                    <a:pt x="1123" y="692"/>
                  </a:lnTo>
                  <a:lnTo>
                    <a:pt x="1108" y="699"/>
                  </a:lnTo>
                  <a:lnTo>
                    <a:pt x="1123" y="699"/>
                  </a:lnTo>
                  <a:lnTo>
                    <a:pt x="1123" y="723"/>
                  </a:lnTo>
                  <a:lnTo>
                    <a:pt x="1136" y="723"/>
                  </a:lnTo>
                  <a:lnTo>
                    <a:pt x="1145" y="731"/>
                  </a:lnTo>
                  <a:lnTo>
                    <a:pt x="1145" y="739"/>
                  </a:lnTo>
                  <a:lnTo>
                    <a:pt x="1151" y="753"/>
                  </a:lnTo>
                  <a:lnTo>
                    <a:pt x="1136" y="766"/>
                  </a:lnTo>
                  <a:lnTo>
                    <a:pt x="1108" y="775"/>
                  </a:lnTo>
                  <a:lnTo>
                    <a:pt x="1095" y="805"/>
                  </a:lnTo>
                  <a:lnTo>
                    <a:pt x="1064" y="805"/>
                  </a:lnTo>
                  <a:lnTo>
                    <a:pt x="1036" y="790"/>
                  </a:lnTo>
                  <a:lnTo>
                    <a:pt x="996" y="805"/>
                  </a:lnTo>
                  <a:lnTo>
                    <a:pt x="986" y="822"/>
                  </a:lnTo>
                  <a:lnTo>
                    <a:pt x="981" y="822"/>
                  </a:lnTo>
                  <a:lnTo>
                    <a:pt x="966" y="828"/>
                  </a:lnTo>
                  <a:lnTo>
                    <a:pt x="937" y="865"/>
                  </a:lnTo>
                  <a:lnTo>
                    <a:pt x="944" y="865"/>
                  </a:lnTo>
                  <a:lnTo>
                    <a:pt x="974" y="835"/>
                  </a:lnTo>
                  <a:lnTo>
                    <a:pt x="996" y="822"/>
                  </a:lnTo>
                  <a:lnTo>
                    <a:pt x="1031" y="822"/>
                  </a:lnTo>
                  <a:lnTo>
                    <a:pt x="1031" y="835"/>
                  </a:lnTo>
                  <a:lnTo>
                    <a:pt x="1016" y="850"/>
                  </a:lnTo>
                  <a:lnTo>
                    <a:pt x="1007" y="850"/>
                  </a:lnTo>
                  <a:lnTo>
                    <a:pt x="1016" y="857"/>
                  </a:lnTo>
                  <a:lnTo>
                    <a:pt x="1022" y="850"/>
                  </a:lnTo>
                  <a:lnTo>
                    <a:pt x="1022" y="874"/>
                  </a:lnTo>
                  <a:lnTo>
                    <a:pt x="1049" y="897"/>
                  </a:lnTo>
                  <a:lnTo>
                    <a:pt x="1064" y="897"/>
                  </a:lnTo>
                  <a:lnTo>
                    <a:pt x="1064" y="879"/>
                  </a:lnTo>
                  <a:lnTo>
                    <a:pt x="1079" y="865"/>
                  </a:lnTo>
                  <a:lnTo>
                    <a:pt x="1079" y="879"/>
                  </a:lnTo>
                  <a:lnTo>
                    <a:pt x="1095" y="879"/>
                  </a:lnTo>
                  <a:lnTo>
                    <a:pt x="1073" y="904"/>
                  </a:lnTo>
                  <a:lnTo>
                    <a:pt x="1031" y="926"/>
                  </a:lnTo>
                  <a:lnTo>
                    <a:pt x="1016" y="941"/>
                  </a:lnTo>
                  <a:lnTo>
                    <a:pt x="1007" y="926"/>
                  </a:lnTo>
                  <a:lnTo>
                    <a:pt x="1031" y="904"/>
                  </a:lnTo>
                  <a:lnTo>
                    <a:pt x="1022" y="904"/>
                  </a:lnTo>
                  <a:lnTo>
                    <a:pt x="1022" y="897"/>
                  </a:lnTo>
                  <a:lnTo>
                    <a:pt x="1007" y="904"/>
                  </a:lnTo>
                  <a:lnTo>
                    <a:pt x="996" y="904"/>
                  </a:lnTo>
                  <a:lnTo>
                    <a:pt x="986" y="897"/>
                  </a:lnTo>
                  <a:lnTo>
                    <a:pt x="981" y="857"/>
                  </a:lnTo>
                  <a:lnTo>
                    <a:pt x="974" y="865"/>
                  </a:lnTo>
                  <a:lnTo>
                    <a:pt x="966" y="857"/>
                  </a:lnTo>
                  <a:lnTo>
                    <a:pt x="944" y="904"/>
                  </a:lnTo>
                  <a:lnTo>
                    <a:pt x="930" y="911"/>
                  </a:lnTo>
                  <a:lnTo>
                    <a:pt x="887" y="911"/>
                  </a:lnTo>
                  <a:lnTo>
                    <a:pt x="858" y="933"/>
                  </a:lnTo>
                  <a:lnTo>
                    <a:pt x="836" y="93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7" name="Freeform 339"/>
            <p:cNvSpPr>
              <a:spLocks/>
            </p:cNvSpPr>
            <p:nvPr/>
          </p:nvSpPr>
          <p:spPr bwMode="auto">
            <a:xfrm>
              <a:off x="1865" y="1956"/>
              <a:ext cx="95" cy="118"/>
            </a:xfrm>
            <a:custGeom>
              <a:avLst/>
              <a:gdLst>
                <a:gd name="T0" fmla="*/ 0 w 86"/>
                <a:gd name="T1" fmla="*/ 187 h 107"/>
                <a:gd name="T2" fmla="*/ 0 w 86"/>
                <a:gd name="T3" fmla="*/ 200 h 107"/>
                <a:gd name="T4" fmla="*/ 108 w 86"/>
                <a:gd name="T5" fmla="*/ 200 h 107"/>
                <a:gd name="T6" fmla="*/ 108 w 86"/>
                <a:gd name="T7" fmla="*/ 216 h 107"/>
                <a:gd name="T8" fmla="*/ 127 w 86"/>
                <a:gd name="T9" fmla="*/ 200 h 107"/>
                <a:gd name="T10" fmla="*/ 175 w 86"/>
                <a:gd name="T11" fmla="*/ 216 h 107"/>
                <a:gd name="T12" fmla="*/ 175 w 86"/>
                <a:gd name="T13" fmla="*/ 234 h 107"/>
                <a:gd name="T14" fmla="*/ 190 w 86"/>
                <a:gd name="T15" fmla="*/ 234 h 107"/>
                <a:gd name="T16" fmla="*/ 190 w 86"/>
                <a:gd name="T17" fmla="*/ 200 h 107"/>
                <a:gd name="T18" fmla="*/ 145 w 86"/>
                <a:gd name="T19" fmla="*/ 187 h 107"/>
                <a:gd name="T20" fmla="*/ 175 w 86"/>
                <a:gd name="T21" fmla="*/ 154 h 107"/>
                <a:gd name="T22" fmla="*/ 145 w 86"/>
                <a:gd name="T23" fmla="*/ 139 h 107"/>
                <a:gd name="T24" fmla="*/ 175 w 86"/>
                <a:gd name="T25" fmla="*/ 120 h 107"/>
                <a:gd name="T26" fmla="*/ 108 w 86"/>
                <a:gd name="T27" fmla="*/ 120 h 107"/>
                <a:gd name="T28" fmla="*/ 101 w 86"/>
                <a:gd name="T29" fmla="*/ 103 h 107"/>
                <a:gd name="T30" fmla="*/ 108 w 86"/>
                <a:gd name="T31" fmla="*/ 83 h 107"/>
                <a:gd name="T32" fmla="*/ 101 w 86"/>
                <a:gd name="T33" fmla="*/ 83 h 107"/>
                <a:gd name="T34" fmla="*/ 108 w 86"/>
                <a:gd name="T35" fmla="*/ 0 h 107"/>
                <a:gd name="T36" fmla="*/ 75 w 86"/>
                <a:gd name="T37" fmla="*/ 21 h 107"/>
                <a:gd name="T38" fmla="*/ 15 w 86"/>
                <a:gd name="T39" fmla="*/ 139 h 107"/>
                <a:gd name="T40" fmla="*/ 15 w 86"/>
                <a:gd name="T41" fmla="*/ 154 h 107"/>
                <a:gd name="T42" fmla="*/ 0 w 86"/>
                <a:gd name="T43" fmla="*/ 187 h 107"/>
                <a:gd name="T44" fmla="*/ 0 w 86"/>
                <a:gd name="T45" fmla="*/ 187 h 107"/>
                <a:gd name="T46" fmla="*/ 0 w 86"/>
                <a:gd name="T47" fmla="*/ 187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6"/>
                <a:gd name="T73" fmla="*/ 0 h 107"/>
                <a:gd name="T74" fmla="*/ 86 w 86"/>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6" h="107">
                  <a:moveTo>
                    <a:pt x="0" y="85"/>
                  </a:moveTo>
                  <a:lnTo>
                    <a:pt x="0" y="92"/>
                  </a:lnTo>
                  <a:lnTo>
                    <a:pt x="49" y="92"/>
                  </a:lnTo>
                  <a:lnTo>
                    <a:pt x="49" y="99"/>
                  </a:lnTo>
                  <a:lnTo>
                    <a:pt x="57" y="92"/>
                  </a:lnTo>
                  <a:lnTo>
                    <a:pt x="79" y="99"/>
                  </a:lnTo>
                  <a:lnTo>
                    <a:pt x="79" y="107"/>
                  </a:lnTo>
                  <a:lnTo>
                    <a:pt x="86" y="107"/>
                  </a:lnTo>
                  <a:lnTo>
                    <a:pt x="86" y="92"/>
                  </a:lnTo>
                  <a:lnTo>
                    <a:pt x="66" y="85"/>
                  </a:lnTo>
                  <a:lnTo>
                    <a:pt x="79" y="70"/>
                  </a:lnTo>
                  <a:lnTo>
                    <a:pt x="66" y="63"/>
                  </a:lnTo>
                  <a:lnTo>
                    <a:pt x="79" y="55"/>
                  </a:lnTo>
                  <a:lnTo>
                    <a:pt x="49" y="55"/>
                  </a:lnTo>
                  <a:lnTo>
                    <a:pt x="45" y="47"/>
                  </a:lnTo>
                  <a:lnTo>
                    <a:pt x="49" y="38"/>
                  </a:lnTo>
                  <a:lnTo>
                    <a:pt x="45" y="38"/>
                  </a:lnTo>
                  <a:lnTo>
                    <a:pt x="49" y="0"/>
                  </a:lnTo>
                  <a:lnTo>
                    <a:pt x="34" y="10"/>
                  </a:lnTo>
                  <a:lnTo>
                    <a:pt x="7" y="63"/>
                  </a:lnTo>
                  <a:lnTo>
                    <a:pt x="7" y="70"/>
                  </a:lnTo>
                  <a:lnTo>
                    <a:pt x="0" y="8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8" name="Freeform 340"/>
            <p:cNvSpPr>
              <a:spLocks/>
            </p:cNvSpPr>
            <p:nvPr/>
          </p:nvSpPr>
          <p:spPr bwMode="auto">
            <a:xfrm>
              <a:off x="1008" y="2370"/>
              <a:ext cx="440" cy="315"/>
            </a:xfrm>
            <a:custGeom>
              <a:avLst/>
              <a:gdLst>
                <a:gd name="T0" fmla="*/ 576 w 398"/>
                <a:gd name="T1" fmla="*/ 285 h 286"/>
                <a:gd name="T2" fmla="*/ 590 w 398"/>
                <a:gd name="T3" fmla="*/ 383 h 286"/>
                <a:gd name="T4" fmla="*/ 624 w 398"/>
                <a:gd name="T5" fmla="*/ 496 h 286"/>
                <a:gd name="T6" fmla="*/ 781 w 398"/>
                <a:gd name="T7" fmla="*/ 496 h 286"/>
                <a:gd name="T8" fmla="*/ 781 w 398"/>
                <a:gd name="T9" fmla="*/ 464 h 286"/>
                <a:gd name="T10" fmla="*/ 876 w 398"/>
                <a:gd name="T11" fmla="*/ 383 h 286"/>
                <a:gd name="T12" fmla="*/ 876 w 398"/>
                <a:gd name="T13" fmla="*/ 508 h 286"/>
                <a:gd name="T14" fmla="*/ 841 w 398"/>
                <a:gd name="T15" fmla="*/ 508 h 286"/>
                <a:gd name="T16" fmla="*/ 763 w 398"/>
                <a:gd name="T17" fmla="*/ 528 h 286"/>
                <a:gd name="T18" fmla="*/ 763 w 398"/>
                <a:gd name="T19" fmla="*/ 562 h 286"/>
                <a:gd name="T20" fmla="*/ 690 w 398"/>
                <a:gd name="T21" fmla="*/ 562 h 286"/>
                <a:gd name="T22" fmla="*/ 624 w 398"/>
                <a:gd name="T23" fmla="*/ 589 h 286"/>
                <a:gd name="T24" fmla="*/ 479 w 398"/>
                <a:gd name="T25" fmla="*/ 528 h 286"/>
                <a:gd name="T26" fmla="*/ 400 w 398"/>
                <a:gd name="T27" fmla="*/ 508 h 286"/>
                <a:gd name="T28" fmla="*/ 332 w 398"/>
                <a:gd name="T29" fmla="*/ 430 h 286"/>
                <a:gd name="T30" fmla="*/ 332 w 398"/>
                <a:gd name="T31" fmla="*/ 366 h 286"/>
                <a:gd name="T32" fmla="*/ 224 w 398"/>
                <a:gd name="T33" fmla="*/ 249 h 286"/>
                <a:gd name="T34" fmla="*/ 189 w 398"/>
                <a:gd name="T35" fmla="*/ 188 h 286"/>
                <a:gd name="T36" fmla="*/ 159 w 398"/>
                <a:gd name="T37" fmla="*/ 164 h 286"/>
                <a:gd name="T38" fmla="*/ 101 w 398"/>
                <a:gd name="T39" fmla="*/ 52 h 286"/>
                <a:gd name="T40" fmla="*/ 62 w 398"/>
                <a:gd name="T41" fmla="*/ 84 h 286"/>
                <a:gd name="T42" fmla="*/ 208 w 398"/>
                <a:gd name="T43" fmla="*/ 300 h 286"/>
                <a:gd name="T44" fmla="*/ 208 w 398"/>
                <a:gd name="T45" fmla="*/ 348 h 286"/>
                <a:gd name="T46" fmla="*/ 144 w 398"/>
                <a:gd name="T47" fmla="*/ 261 h 286"/>
                <a:gd name="T48" fmla="*/ 62 w 398"/>
                <a:gd name="T49" fmla="*/ 199 h 286"/>
                <a:gd name="T50" fmla="*/ 62 w 398"/>
                <a:gd name="T51" fmla="*/ 188 h 286"/>
                <a:gd name="T52" fmla="*/ 36 w 398"/>
                <a:gd name="T53" fmla="*/ 99 h 286"/>
                <a:gd name="T54" fmla="*/ 51 w 398"/>
                <a:gd name="T55" fmla="*/ 0 h 286"/>
                <a:gd name="T56" fmla="*/ 316 w 398"/>
                <a:gd name="T57" fmla="*/ 21 h 286"/>
                <a:gd name="T58" fmla="*/ 367 w 398"/>
                <a:gd name="T59" fmla="*/ 99 h 286"/>
                <a:gd name="T60" fmla="*/ 419 w 398"/>
                <a:gd name="T61" fmla="*/ 121 h 286"/>
                <a:gd name="T62" fmla="*/ 463 w 398"/>
                <a:gd name="T63" fmla="*/ 99 h 286"/>
                <a:gd name="T64" fmla="*/ 590 w 398"/>
                <a:gd name="T65" fmla="*/ 249 h 2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8"/>
                <a:gd name="T100" fmla="*/ 0 h 286"/>
                <a:gd name="T101" fmla="*/ 398 w 398"/>
                <a:gd name="T102" fmla="*/ 286 h 2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8" h="286">
                  <a:moveTo>
                    <a:pt x="264" y="114"/>
                  </a:moveTo>
                  <a:lnTo>
                    <a:pt x="258" y="131"/>
                  </a:lnTo>
                  <a:lnTo>
                    <a:pt x="258" y="168"/>
                  </a:lnTo>
                  <a:lnTo>
                    <a:pt x="264" y="177"/>
                  </a:lnTo>
                  <a:lnTo>
                    <a:pt x="264" y="183"/>
                  </a:lnTo>
                  <a:lnTo>
                    <a:pt x="279" y="229"/>
                  </a:lnTo>
                  <a:lnTo>
                    <a:pt x="308" y="234"/>
                  </a:lnTo>
                  <a:lnTo>
                    <a:pt x="350" y="229"/>
                  </a:lnTo>
                  <a:lnTo>
                    <a:pt x="341" y="229"/>
                  </a:lnTo>
                  <a:lnTo>
                    <a:pt x="350" y="214"/>
                  </a:lnTo>
                  <a:lnTo>
                    <a:pt x="355" y="183"/>
                  </a:lnTo>
                  <a:lnTo>
                    <a:pt x="392" y="177"/>
                  </a:lnTo>
                  <a:lnTo>
                    <a:pt x="398" y="183"/>
                  </a:lnTo>
                  <a:lnTo>
                    <a:pt x="392" y="234"/>
                  </a:lnTo>
                  <a:lnTo>
                    <a:pt x="383" y="229"/>
                  </a:lnTo>
                  <a:lnTo>
                    <a:pt x="376" y="234"/>
                  </a:lnTo>
                  <a:lnTo>
                    <a:pt x="350" y="234"/>
                  </a:lnTo>
                  <a:lnTo>
                    <a:pt x="341" y="244"/>
                  </a:lnTo>
                  <a:lnTo>
                    <a:pt x="355" y="259"/>
                  </a:lnTo>
                  <a:lnTo>
                    <a:pt x="341" y="259"/>
                  </a:lnTo>
                  <a:lnTo>
                    <a:pt x="335" y="286"/>
                  </a:lnTo>
                  <a:lnTo>
                    <a:pt x="308" y="259"/>
                  </a:lnTo>
                  <a:lnTo>
                    <a:pt x="293" y="259"/>
                  </a:lnTo>
                  <a:lnTo>
                    <a:pt x="279" y="272"/>
                  </a:lnTo>
                  <a:lnTo>
                    <a:pt x="258" y="259"/>
                  </a:lnTo>
                  <a:lnTo>
                    <a:pt x="214" y="244"/>
                  </a:lnTo>
                  <a:lnTo>
                    <a:pt x="207" y="234"/>
                  </a:lnTo>
                  <a:lnTo>
                    <a:pt x="179" y="234"/>
                  </a:lnTo>
                  <a:lnTo>
                    <a:pt x="165" y="214"/>
                  </a:lnTo>
                  <a:lnTo>
                    <a:pt x="149" y="198"/>
                  </a:lnTo>
                  <a:lnTo>
                    <a:pt x="165" y="183"/>
                  </a:lnTo>
                  <a:lnTo>
                    <a:pt x="149" y="168"/>
                  </a:lnTo>
                  <a:lnTo>
                    <a:pt x="122" y="121"/>
                  </a:lnTo>
                  <a:lnTo>
                    <a:pt x="100" y="114"/>
                  </a:lnTo>
                  <a:lnTo>
                    <a:pt x="100" y="108"/>
                  </a:lnTo>
                  <a:lnTo>
                    <a:pt x="85" y="86"/>
                  </a:lnTo>
                  <a:lnTo>
                    <a:pt x="85" y="76"/>
                  </a:lnTo>
                  <a:lnTo>
                    <a:pt x="72" y="76"/>
                  </a:lnTo>
                  <a:lnTo>
                    <a:pt x="50" y="24"/>
                  </a:lnTo>
                  <a:lnTo>
                    <a:pt x="45" y="24"/>
                  </a:lnTo>
                  <a:lnTo>
                    <a:pt x="23" y="10"/>
                  </a:lnTo>
                  <a:lnTo>
                    <a:pt x="28" y="39"/>
                  </a:lnTo>
                  <a:lnTo>
                    <a:pt x="85" y="138"/>
                  </a:lnTo>
                  <a:lnTo>
                    <a:pt x="93" y="138"/>
                  </a:lnTo>
                  <a:lnTo>
                    <a:pt x="100" y="155"/>
                  </a:lnTo>
                  <a:lnTo>
                    <a:pt x="93" y="161"/>
                  </a:lnTo>
                  <a:lnTo>
                    <a:pt x="56" y="131"/>
                  </a:lnTo>
                  <a:lnTo>
                    <a:pt x="65" y="121"/>
                  </a:lnTo>
                  <a:lnTo>
                    <a:pt x="56" y="108"/>
                  </a:lnTo>
                  <a:lnTo>
                    <a:pt x="28" y="93"/>
                  </a:lnTo>
                  <a:lnTo>
                    <a:pt x="23" y="76"/>
                  </a:lnTo>
                  <a:lnTo>
                    <a:pt x="28" y="86"/>
                  </a:lnTo>
                  <a:lnTo>
                    <a:pt x="45" y="61"/>
                  </a:lnTo>
                  <a:lnTo>
                    <a:pt x="16" y="45"/>
                  </a:lnTo>
                  <a:lnTo>
                    <a:pt x="0" y="0"/>
                  </a:lnTo>
                  <a:lnTo>
                    <a:pt x="23" y="0"/>
                  </a:lnTo>
                  <a:lnTo>
                    <a:pt x="72" y="24"/>
                  </a:lnTo>
                  <a:lnTo>
                    <a:pt x="142" y="10"/>
                  </a:lnTo>
                  <a:lnTo>
                    <a:pt x="165" y="32"/>
                  </a:lnTo>
                  <a:lnTo>
                    <a:pt x="165" y="45"/>
                  </a:lnTo>
                  <a:lnTo>
                    <a:pt x="179" y="56"/>
                  </a:lnTo>
                  <a:lnTo>
                    <a:pt x="187" y="56"/>
                  </a:lnTo>
                  <a:lnTo>
                    <a:pt x="192" y="45"/>
                  </a:lnTo>
                  <a:lnTo>
                    <a:pt x="207" y="45"/>
                  </a:lnTo>
                  <a:lnTo>
                    <a:pt x="234" y="108"/>
                  </a:lnTo>
                  <a:lnTo>
                    <a:pt x="264" y="11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39" name="Freeform 341"/>
            <p:cNvSpPr>
              <a:spLocks/>
            </p:cNvSpPr>
            <p:nvPr/>
          </p:nvSpPr>
          <p:spPr bwMode="auto">
            <a:xfrm>
              <a:off x="1450" y="1495"/>
              <a:ext cx="100" cy="119"/>
            </a:xfrm>
            <a:custGeom>
              <a:avLst/>
              <a:gdLst>
                <a:gd name="T0" fmla="*/ 0 w 90"/>
                <a:gd name="T1" fmla="*/ 188 h 108"/>
                <a:gd name="T2" fmla="*/ 46 w 90"/>
                <a:gd name="T3" fmla="*/ 188 h 108"/>
                <a:gd name="T4" fmla="*/ 46 w 90"/>
                <a:gd name="T5" fmla="*/ 235 h 108"/>
                <a:gd name="T6" fmla="*/ 81 w 90"/>
                <a:gd name="T7" fmla="*/ 235 h 108"/>
                <a:gd name="T8" fmla="*/ 109 w 90"/>
                <a:gd name="T9" fmla="*/ 172 h 108"/>
                <a:gd name="T10" fmla="*/ 133 w 90"/>
                <a:gd name="T11" fmla="*/ 172 h 108"/>
                <a:gd name="T12" fmla="*/ 181 w 90"/>
                <a:gd name="T13" fmla="*/ 214 h 108"/>
                <a:gd name="T14" fmla="*/ 209 w 90"/>
                <a:gd name="T15" fmla="*/ 172 h 108"/>
                <a:gd name="T16" fmla="*/ 181 w 90"/>
                <a:gd name="T17" fmla="*/ 172 h 108"/>
                <a:gd name="T18" fmla="*/ 81 w 90"/>
                <a:gd name="T19" fmla="*/ 47 h 108"/>
                <a:gd name="T20" fmla="*/ 58 w 90"/>
                <a:gd name="T21" fmla="*/ 0 h 108"/>
                <a:gd name="T22" fmla="*/ 46 w 90"/>
                <a:gd name="T23" fmla="*/ 47 h 108"/>
                <a:gd name="T24" fmla="*/ 13 w 90"/>
                <a:gd name="T25" fmla="*/ 69 h 108"/>
                <a:gd name="T26" fmla="*/ 46 w 90"/>
                <a:gd name="T27" fmla="*/ 172 h 108"/>
                <a:gd name="T28" fmla="*/ 0 w 90"/>
                <a:gd name="T29" fmla="*/ 188 h 108"/>
                <a:gd name="T30" fmla="*/ 0 w 90"/>
                <a:gd name="T31" fmla="*/ 188 h 108"/>
                <a:gd name="T32" fmla="*/ 0 w 90"/>
                <a:gd name="T33" fmla="*/ 188 h 10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08"/>
                <a:gd name="T53" fmla="*/ 90 w 90"/>
                <a:gd name="T54" fmla="*/ 108 h 10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08">
                  <a:moveTo>
                    <a:pt x="0" y="86"/>
                  </a:moveTo>
                  <a:lnTo>
                    <a:pt x="20" y="86"/>
                  </a:lnTo>
                  <a:lnTo>
                    <a:pt x="20" y="108"/>
                  </a:lnTo>
                  <a:lnTo>
                    <a:pt x="35" y="108"/>
                  </a:lnTo>
                  <a:lnTo>
                    <a:pt x="47" y="79"/>
                  </a:lnTo>
                  <a:lnTo>
                    <a:pt x="57" y="79"/>
                  </a:lnTo>
                  <a:lnTo>
                    <a:pt x="77" y="99"/>
                  </a:lnTo>
                  <a:lnTo>
                    <a:pt x="90" y="79"/>
                  </a:lnTo>
                  <a:lnTo>
                    <a:pt x="77" y="79"/>
                  </a:lnTo>
                  <a:lnTo>
                    <a:pt x="35" y="22"/>
                  </a:lnTo>
                  <a:lnTo>
                    <a:pt x="25" y="0"/>
                  </a:lnTo>
                  <a:lnTo>
                    <a:pt x="20" y="22"/>
                  </a:lnTo>
                  <a:lnTo>
                    <a:pt x="5" y="32"/>
                  </a:lnTo>
                  <a:lnTo>
                    <a:pt x="20" y="79"/>
                  </a:lnTo>
                  <a:lnTo>
                    <a:pt x="0" y="8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0" name="Freeform 342"/>
            <p:cNvSpPr>
              <a:spLocks/>
            </p:cNvSpPr>
            <p:nvPr/>
          </p:nvSpPr>
          <p:spPr bwMode="auto">
            <a:xfrm>
              <a:off x="1595" y="1404"/>
              <a:ext cx="34" cy="49"/>
            </a:xfrm>
            <a:custGeom>
              <a:avLst/>
              <a:gdLst>
                <a:gd name="T0" fmla="*/ 0 w 30"/>
                <a:gd name="T1" fmla="*/ 54 h 45"/>
                <a:gd name="T2" fmla="*/ 0 w 30"/>
                <a:gd name="T3" fmla="*/ 89 h 45"/>
                <a:gd name="T4" fmla="*/ 61 w 30"/>
                <a:gd name="T5" fmla="*/ 74 h 45"/>
                <a:gd name="T6" fmla="*/ 84 w 30"/>
                <a:gd name="T7" fmla="*/ 54 h 45"/>
                <a:gd name="T8" fmla="*/ 84 w 30"/>
                <a:gd name="T9" fmla="*/ 0 h 45"/>
                <a:gd name="T10" fmla="*/ 20 w 30"/>
                <a:gd name="T11" fmla="*/ 0 h 45"/>
                <a:gd name="T12" fmla="*/ 0 w 30"/>
                <a:gd name="T13" fmla="*/ 54 h 45"/>
                <a:gd name="T14" fmla="*/ 0 w 30"/>
                <a:gd name="T15" fmla="*/ 54 h 45"/>
                <a:gd name="T16" fmla="*/ 0 w 30"/>
                <a:gd name="T17" fmla="*/ 54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45"/>
                <a:gd name="T29" fmla="*/ 30 w 30"/>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45">
                  <a:moveTo>
                    <a:pt x="0" y="28"/>
                  </a:moveTo>
                  <a:lnTo>
                    <a:pt x="0" y="45"/>
                  </a:lnTo>
                  <a:lnTo>
                    <a:pt x="23" y="37"/>
                  </a:lnTo>
                  <a:lnTo>
                    <a:pt x="30" y="28"/>
                  </a:lnTo>
                  <a:lnTo>
                    <a:pt x="30" y="0"/>
                  </a:lnTo>
                  <a:lnTo>
                    <a:pt x="8" y="0"/>
                  </a:lnTo>
                  <a:lnTo>
                    <a:pt x="0" y="2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1" name="Freeform 343"/>
            <p:cNvSpPr>
              <a:spLocks/>
            </p:cNvSpPr>
            <p:nvPr/>
          </p:nvSpPr>
          <p:spPr bwMode="auto">
            <a:xfrm>
              <a:off x="1450" y="1495"/>
              <a:ext cx="100" cy="119"/>
            </a:xfrm>
            <a:custGeom>
              <a:avLst/>
              <a:gdLst>
                <a:gd name="T0" fmla="*/ 0 w 90"/>
                <a:gd name="T1" fmla="*/ 188 h 108"/>
                <a:gd name="T2" fmla="*/ 46 w 90"/>
                <a:gd name="T3" fmla="*/ 188 h 108"/>
                <a:gd name="T4" fmla="*/ 46 w 90"/>
                <a:gd name="T5" fmla="*/ 235 h 108"/>
                <a:gd name="T6" fmla="*/ 81 w 90"/>
                <a:gd name="T7" fmla="*/ 235 h 108"/>
                <a:gd name="T8" fmla="*/ 109 w 90"/>
                <a:gd name="T9" fmla="*/ 172 h 108"/>
                <a:gd name="T10" fmla="*/ 133 w 90"/>
                <a:gd name="T11" fmla="*/ 172 h 108"/>
                <a:gd name="T12" fmla="*/ 181 w 90"/>
                <a:gd name="T13" fmla="*/ 214 h 108"/>
                <a:gd name="T14" fmla="*/ 209 w 90"/>
                <a:gd name="T15" fmla="*/ 172 h 108"/>
                <a:gd name="T16" fmla="*/ 181 w 90"/>
                <a:gd name="T17" fmla="*/ 172 h 108"/>
                <a:gd name="T18" fmla="*/ 81 w 90"/>
                <a:gd name="T19" fmla="*/ 47 h 108"/>
                <a:gd name="T20" fmla="*/ 58 w 90"/>
                <a:gd name="T21" fmla="*/ 0 h 108"/>
                <a:gd name="T22" fmla="*/ 46 w 90"/>
                <a:gd name="T23" fmla="*/ 47 h 108"/>
                <a:gd name="T24" fmla="*/ 13 w 90"/>
                <a:gd name="T25" fmla="*/ 69 h 108"/>
                <a:gd name="T26" fmla="*/ 46 w 90"/>
                <a:gd name="T27" fmla="*/ 172 h 108"/>
                <a:gd name="T28" fmla="*/ 0 w 90"/>
                <a:gd name="T29" fmla="*/ 188 h 108"/>
                <a:gd name="T30" fmla="*/ 0 w 90"/>
                <a:gd name="T31" fmla="*/ 188 h 108"/>
                <a:gd name="T32" fmla="*/ 0 w 90"/>
                <a:gd name="T33" fmla="*/ 188 h 10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08"/>
                <a:gd name="T53" fmla="*/ 90 w 90"/>
                <a:gd name="T54" fmla="*/ 108 h 10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08">
                  <a:moveTo>
                    <a:pt x="0" y="86"/>
                  </a:moveTo>
                  <a:lnTo>
                    <a:pt x="20" y="86"/>
                  </a:lnTo>
                  <a:lnTo>
                    <a:pt x="20" y="108"/>
                  </a:lnTo>
                  <a:lnTo>
                    <a:pt x="35" y="108"/>
                  </a:lnTo>
                  <a:lnTo>
                    <a:pt x="47" y="79"/>
                  </a:lnTo>
                  <a:lnTo>
                    <a:pt x="57" y="79"/>
                  </a:lnTo>
                  <a:lnTo>
                    <a:pt x="77" y="99"/>
                  </a:lnTo>
                  <a:lnTo>
                    <a:pt x="90" y="79"/>
                  </a:lnTo>
                  <a:lnTo>
                    <a:pt x="77" y="79"/>
                  </a:lnTo>
                  <a:lnTo>
                    <a:pt x="35" y="22"/>
                  </a:lnTo>
                  <a:lnTo>
                    <a:pt x="25" y="0"/>
                  </a:lnTo>
                  <a:lnTo>
                    <a:pt x="20" y="22"/>
                  </a:lnTo>
                  <a:lnTo>
                    <a:pt x="5" y="32"/>
                  </a:lnTo>
                  <a:lnTo>
                    <a:pt x="20" y="79"/>
                  </a:lnTo>
                  <a:lnTo>
                    <a:pt x="0" y="8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2" name="Freeform 344"/>
            <p:cNvSpPr>
              <a:spLocks/>
            </p:cNvSpPr>
            <p:nvPr/>
          </p:nvSpPr>
          <p:spPr bwMode="auto">
            <a:xfrm>
              <a:off x="1623" y="3211"/>
              <a:ext cx="118" cy="727"/>
            </a:xfrm>
            <a:custGeom>
              <a:avLst/>
              <a:gdLst>
                <a:gd name="T0" fmla="*/ 187 w 107"/>
                <a:gd name="T1" fmla="*/ 0 h 661"/>
                <a:gd name="T2" fmla="*/ 216 w 107"/>
                <a:gd name="T3" fmla="*/ 177 h 661"/>
                <a:gd name="T4" fmla="*/ 234 w 107"/>
                <a:gd name="T5" fmla="*/ 210 h 661"/>
                <a:gd name="T6" fmla="*/ 216 w 107"/>
                <a:gd name="T7" fmla="*/ 289 h 661"/>
                <a:gd name="T8" fmla="*/ 157 w 107"/>
                <a:gd name="T9" fmla="*/ 548 h 661"/>
                <a:gd name="T10" fmla="*/ 139 w 107"/>
                <a:gd name="T11" fmla="*/ 641 h 661"/>
                <a:gd name="T12" fmla="*/ 126 w 107"/>
                <a:gd name="T13" fmla="*/ 735 h 661"/>
                <a:gd name="T14" fmla="*/ 114 w 107"/>
                <a:gd name="T15" fmla="*/ 979 h 661"/>
                <a:gd name="T16" fmla="*/ 114 w 107"/>
                <a:gd name="T17" fmla="*/ 1075 h 661"/>
                <a:gd name="T18" fmla="*/ 92 w 107"/>
                <a:gd name="T19" fmla="*/ 1156 h 661"/>
                <a:gd name="T20" fmla="*/ 61 w 107"/>
                <a:gd name="T21" fmla="*/ 1271 h 661"/>
                <a:gd name="T22" fmla="*/ 92 w 107"/>
                <a:gd name="T23" fmla="*/ 1322 h 661"/>
                <a:gd name="T24" fmla="*/ 206 w 107"/>
                <a:gd name="T25" fmla="*/ 1332 h 661"/>
                <a:gd name="T26" fmla="*/ 187 w 107"/>
                <a:gd name="T27" fmla="*/ 1368 h 661"/>
                <a:gd name="T28" fmla="*/ 139 w 107"/>
                <a:gd name="T29" fmla="*/ 1417 h 661"/>
                <a:gd name="T30" fmla="*/ 114 w 107"/>
                <a:gd name="T31" fmla="*/ 1401 h 661"/>
                <a:gd name="T32" fmla="*/ 126 w 107"/>
                <a:gd name="T33" fmla="*/ 1384 h 661"/>
                <a:gd name="T34" fmla="*/ 61 w 107"/>
                <a:gd name="T35" fmla="*/ 1384 h 661"/>
                <a:gd name="T36" fmla="*/ 43 w 107"/>
                <a:gd name="T37" fmla="*/ 1368 h 661"/>
                <a:gd name="T38" fmla="*/ 23 w 107"/>
                <a:gd name="T39" fmla="*/ 1368 h 661"/>
                <a:gd name="T40" fmla="*/ 14 w 107"/>
                <a:gd name="T41" fmla="*/ 1322 h 661"/>
                <a:gd name="T42" fmla="*/ 23 w 107"/>
                <a:gd name="T43" fmla="*/ 1271 h 661"/>
                <a:gd name="T44" fmla="*/ 14 w 107"/>
                <a:gd name="T45" fmla="*/ 1322 h 661"/>
                <a:gd name="T46" fmla="*/ 23 w 107"/>
                <a:gd name="T47" fmla="*/ 1240 h 661"/>
                <a:gd name="T48" fmla="*/ 0 w 107"/>
                <a:gd name="T49" fmla="*/ 1225 h 661"/>
                <a:gd name="T50" fmla="*/ 14 w 107"/>
                <a:gd name="T51" fmla="*/ 1142 h 661"/>
                <a:gd name="T52" fmla="*/ 23 w 107"/>
                <a:gd name="T53" fmla="*/ 1156 h 661"/>
                <a:gd name="T54" fmla="*/ 14 w 107"/>
                <a:gd name="T55" fmla="*/ 1075 h 661"/>
                <a:gd name="T56" fmla="*/ 14 w 107"/>
                <a:gd name="T57" fmla="*/ 1045 h 661"/>
                <a:gd name="T58" fmla="*/ 23 w 107"/>
                <a:gd name="T59" fmla="*/ 979 h 661"/>
                <a:gd name="T60" fmla="*/ 43 w 107"/>
                <a:gd name="T61" fmla="*/ 994 h 661"/>
                <a:gd name="T62" fmla="*/ 92 w 107"/>
                <a:gd name="T63" fmla="*/ 866 h 661"/>
                <a:gd name="T64" fmla="*/ 43 w 107"/>
                <a:gd name="T65" fmla="*/ 853 h 661"/>
                <a:gd name="T66" fmla="*/ 61 w 107"/>
                <a:gd name="T67" fmla="*/ 758 h 661"/>
                <a:gd name="T68" fmla="*/ 61 w 107"/>
                <a:gd name="T69" fmla="*/ 691 h 661"/>
                <a:gd name="T70" fmla="*/ 114 w 107"/>
                <a:gd name="T71" fmla="*/ 450 h 661"/>
                <a:gd name="T72" fmla="*/ 139 w 107"/>
                <a:gd name="T73" fmla="*/ 177 h 661"/>
                <a:gd name="T74" fmla="*/ 139 w 107"/>
                <a:gd name="T75" fmla="*/ 15 h 661"/>
                <a:gd name="T76" fmla="*/ 139 w 107"/>
                <a:gd name="T77" fmla="*/ 15 h 6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7"/>
                <a:gd name="T118" fmla="*/ 0 h 661"/>
                <a:gd name="T119" fmla="*/ 107 w 107"/>
                <a:gd name="T120" fmla="*/ 661 h 6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7" h="661">
                  <a:moveTo>
                    <a:pt x="63" y="7"/>
                  </a:moveTo>
                  <a:lnTo>
                    <a:pt x="85" y="0"/>
                  </a:lnTo>
                  <a:lnTo>
                    <a:pt x="94" y="22"/>
                  </a:lnTo>
                  <a:lnTo>
                    <a:pt x="99" y="83"/>
                  </a:lnTo>
                  <a:lnTo>
                    <a:pt x="107" y="83"/>
                  </a:lnTo>
                  <a:lnTo>
                    <a:pt x="107" y="98"/>
                  </a:lnTo>
                  <a:lnTo>
                    <a:pt x="94" y="103"/>
                  </a:lnTo>
                  <a:lnTo>
                    <a:pt x="99" y="135"/>
                  </a:lnTo>
                  <a:lnTo>
                    <a:pt x="63" y="217"/>
                  </a:lnTo>
                  <a:lnTo>
                    <a:pt x="72" y="256"/>
                  </a:lnTo>
                  <a:lnTo>
                    <a:pt x="63" y="286"/>
                  </a:lnTo>
                  <a:lnTo>
                    <a:pt x="63" y="299"/>
                  </a:lnTo>
                  <a:lnTo>
                    <a:pt x="57" y="308"/>
                  </a:lnTo>
                  <a:lnTo>
                    <a:pt x="57" y="343"/>
                  </a:lnTo>
                  <a:lnTo>
                    <a:pt x="52" y="368"/>
                  </a:lnTo>
                  <a:lnTo>
                    <a:pt x="52" y="457"/>
                  </a:lnTo>
                  <a:lnTo>
                    <a:pt x="57" y="457"/>
                  </a:lnTo>
                  <a:lnTo>
                    <a:pt x="52" y="501"/>
                  </a:lnTo>
                  <a:lnTo>
                    <a:pt x="42" y="526"/>
                  </a:lnTo>
                  <a:lnTo>
                    <a:pt x="42" y="540"/>
                  </a:lnTo>
                  <a:lnTo>
                    <a:pt x="28" y="572"/>
                  </a:lnTo>
                  <a:lnTo>
                    <a:pt x="28" y="594"/>
                  </a:lnTo>
                  <a:lnTo>
                    <a:pt x="42" y="585"/>
                  </a:lnTo>
                  <a:lnTo>
                    <a:pt x="42" y="617"/>
                  </a:lnTo>
                  <a:lnTo>
                    <a:pt x="52" y="622"/>
                  </a:lnTo>
                  <a:lnTo>
                    <a:pt x="94" y="622"/>
                  </a:lnTo>
                  <a:lnTo>
                    <a:pt x="94" y="639"/>
                  </a:lnTo>
                  <a:lnTo>
                    <a:pt x="85" y="639"/>
                  </a:lnTo>
                  <a:lnTo>
                    <a:pt x="63" y="646"/>
                  </a:lnTo>
                  <a:lnTo>
                    <a:pt x="63" y="661"/>
                  </a:lnTo>
                  <a:lnTo>
                    <a:pt x="57" y="661"/>
                  </a:lnTo>
                  <a:lnTo>
                    <a:pt x="52" y="654"/>
                  </a:lnTo>
                  <a:lnTo>
                    <a:pt x="57" y="654"/>
                  </a:lnTo>
                  <a:lnTo>
                    <a:pt x="57" y="646"/>
                  </a:lnTo>
                  <a:lnTo>
                    <a:pt x="42" y="654"/>
                  </a:lnTo>
                  <a:lnTo>
                    <a:pt x="28" y="646"/>
                  </a:lnTo>
                  <a:lnTo>
                    <a:pt x="28" y="639"/>
                  </a:lnTo>
                  <a:lnTo>
                    <a:pt x="20" y="639"/>
                  </a:lnTo>
                  <a:lnTo>
                    <a:pt x="11" y="622"/>
                  </a:lnTo>
                  <a:lnTo>
                    <a:pt x="11" y="639"/>
                  </a:lnTo>
                  <a:lnTo>
                    <a:pt x="6" y="622"/>
                  </a:lnTo>
                  <a:lnTo>
                    <a:pt x="6" y="617"/>
                  </a:lnTo>
                  <a:lnTo>
                    <a:pt x="11" y="610"/>
                  </a:lnTo>
                  <a:lnTo>
                    <a:pt x="11" y="594"/>
                  </a:lnTo>
                  <a:lnTo>
                    <a:pt x="11" y="610"/>
                  </a:lnTo>
                  <a:lnTo>
                    <a:pt x="6" y="617"/>
                  </a:lnTo>
                  <a:lnTo>
                    <a:pt x="11" y="610"/>
                  </a:lnTo>
                  <a:lnTo>
                    <a:pt x="11" y="578"/>
                  </a:lnTo>
                  <a:lnTo>
                    <a:pt x="6" y="578"/>
                  </a:lnTo>
                  <a:lnTo>
                    <a:pt x="0" y="572"/>
                  </a:lnTo>
                  <a:lnTo>
                    <a:pt x="0" y="563"/>
                  </a:lnTo>
                  <a:lnTo>
                    <a:pt x="6" y="533"/>
                  </a:lnTo>
                  <a:lnTo>
                    <a:pt x="6" y="526"/>
                  </a:lnTo>
                  <a:lnTo>
                    <a:pt x="11" y="540"/>
                  </a:lnTo>
                  <a:lnTo>
                    <a:pt x="20" y="518"/>
                  </a:lnTo>
                  <a:lnTo>
                    <a:pt x="6" y="501"/>
                  </a:lnTo>
                  <a:lnTo>
                    <a:pt x="0" y="501"/>
                  </a:lnTo>
                  <a:lnTo>
                    <a:pt x="6" y="488"/>
                  </a:lnTo>
                  <a:lnTo>
                    <a:pt x="11" y="488"/>
                  </a:lnTo>
                  <a:lnTo>
                    <a:pt x="11" y="457"/>
                  </a:lnTo>
                  <a:lnTo>
                    <a:pt x="20" y="451"/>
                  </a:lnTo>
                  <a:lnTo>
                    <a:pt x="20" y="464"/>
                  </a:lnTo>
                  <a:lnTo>
                    <a:pt x="42" y="412"/>
                  </a:lnTo>
                  <a:lnTo>
                    <a:pt x="42" y="405"/>
                  </a:lnTo>
                  <a:lnTo>
                    <a:pt x="28" y="405"/>
                  </a:lnTo>
                  <a:lnTo>
                    <a:pt x="20" y="399"/>
                  </a:lnTo>
                  <a:lnTo>
                    <a:pt x="20" y="368"/>
                  </a:lnTo>
                  <a:lnTo>
                    <a:pt x="28" y="353"/>
                  </a:lnTo>
                  <a:lnTo>
                    <a:pt x="20" y="331"/>
                  </a:lnTo>
                  <a:lnTo>
                    <a:pt x="28" y="323"/>
                  </a:lnTo>
                  <a:lnTo>
                    <a:pt x="57" y="232"/>
                  </a:lnTo>
                  <a:lnTo>
                    <a:pt x="52" y="210"/>
                  </a:lnTo>
                  <a:lnTo>
                    <a:pt x="57" y="195"/>
                  </a:lnTo>
                  <a:lnTo>
                    <a:pt x="63" y="83"/>
                  </a:lnTo>
                  <a:lnTo>
                    <a:pt x="72" y="52"/>
                  </a:lnTo>
                  <a:lnTo>
                    <a:pt x="63" y="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3" name="Freeform 345"/>
            <p:cNvSpPr>
              <a:spLocks/>
            </p:cNvSpPr>
            <p:nvPr/>
          </p:nvSpPr>
          <p:spPr bwMode="auto">
            <a:xfrm>
              <a:off x="1645" y="3914"/>
              <a:ext cx="77" cy="74"/>
            </a:xfrm>
            <a:custGeom>
              <a:avLst/>
              <a:gdLst>
                <a:gd name="T0" fmla="*/ 149 w 70"/>
                <a:gd name="T1" fmla="*/ 115 h 67"/>
                <a:gd name="T2" fmla="*/ 149 w 70"/>
                <a:gd name="T3" fmla="*/ 0 h 67"/>
                <a:gd name="T4" fmla="*/ 107 w 70"/>
                <a:gd name="T5" fmla="*/ 17 h 67"/>
                <a:gd name="T6" fmla="*/ 107 w 70"/>
                <a:gd name="T7" fmla="*/ 49 h 67"/>
                <a:gd name="T8" fmla="*/ 90 w 70"/>
                <a:gd name="T9" fmla="*/ 66 h 67"/>
                <a:gd name="T10" fmla="*/ 76 w 70"/>
                <a:gd name="T11" fmla="*/ 66 h 67"/>
                <a:gd name="T12" fmla="*/ 15 w 70"/>
                <a:gd name="T13" fmla="*/ 34 h 67"/>
                <a:gd name="T14" fmla="*/ 0 w 70"/>
                <a:gd name="T15" fmla="*/ 49 h 67"/>
                <a:gd name="T16" fmla="*/ 15 w 70"/>
                <a:gd name="T17" fmla="*/ 66 h 67"/>
                <a:gd name="T18" fmla="*/ 43 w 70"/>
                <a:gd name="T19" fmla="*/ 66 h 67"/>
                <a:gd name="T20" fmla="*/ 43 w 70"/>
                <a:gd name="T21" fmla="*/ 101 h 67"/>
                <a:gd name="T22" fmla="*/ 64 w 70"/>
                <a:gd name="T23" fmla="*/ 101 h 67"/>
                <a:gd name="T24" fmla="*/ 64 w 70"/>
                <a:gd name="T25" fmla="*/ 115 h 67"/>
                <a:gd name="T26" fmla="*/ 90 w 70"/>
                <a:gd name="T27" fmla="*/ 131 h 67"/>
                <a:gd name="T28" fmla="*/ 107 w 70"/>
                <a:gd name="T29" fmla="*/ 131 h 67"/>
                <a:gd name="T30" fmla="*/ 132 w 70"/>
                <a:gd name="T31" fmla="*/ 151 h 67"/>
                <a:gd name="T32" fmla="*/ 149 w 70"/>
                <a:gd name="T33" fmla="*/ 115 h 67"/>
                <a:gd name="T34" fmla="*/ 149 w 70"/>
                <a:gd name="T35" fmla="*/ 115 h 67"/>
                <a:gd name="T36" fmla="*/ 149 w 70"/>
                <a:gd name="T37" fmla="*/ 115 h 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0"/>
                <a:gd name="T58" fmla="*/ 0 h 67"/>
                <a:gd name="T59" fmla="*/ 70 w 70"/>
                <a:gd name="T60" fmla="*/ 67 h 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0" h="67">
                  <a:moveTo>
                    <a:pt x="70" y="52"/>
                  </a:moveTo>
                  <a:lnTo>
                    <a:pt x="70" y="0"/>
                  </a:lnTo>
                  <a:lnTo>
                    <a:pt x="50" y="8"/>
                  </a:lnTo>
                  <a:lnTo>
                    <a:pt x="50" y="22"/>
                  </a:lnTo>
                  <a:lnTo>
                    <a:pt x="42" y="30"/>
                  </a:lnTo>
                  <a:lnTo>
                    <a:pt x="35" y="30"/>
                  </a:lnTo>
                  <a:lnTo>
                    <a:pt x="7" y="15"/>
                  </a:lnTo>
                  <a:lnTo>
                    <a:pt x="0" y="22"/>
                  </a:lnTo>
                  <a:lnTo>
                    <a:pt x="7" y="30"/>
                  </a:lnTo>
                  <a:lnTo>
                    <a:pt x="20" y="30"/>
                  </a:lnTo>
                  <a:lnTo>
                    <a:pt x="20" y="45"/>
                  </a:lnTo>
                  <a:lnTo>
                    <a:pt x="30" y="45"/>
                  </a:lnTo>
                  <a:lnTo>
                    <a:pt x="30" y="52"/>
                  </a:lnTo>
                  <a:lnTo>
                    <a:pt x="42" y="60"/>
                  </a:lnTo>
                  <a:lnTo>
                    <a:pt x="50" y="60"/>
                  </a:lnTo>
                  <a:lnTo>
                    <a:pt x="62" y="67"/>
                  </a:lnTo>
                  <a:lnTo>
                    <a:pt x="70" y="5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4" name="Freeform 346"/>
            <p:cNvSpPr>
              <a:spLocks/>
            </p:cNvSpPr>
            <p:nvPr/>
          </p:nvSpPr>
          <p:spPr bwMode="auto">
            <a:xfrm>
              <a:off x="1722" y="3914"/>
              <a:ext cx="56" cy="79"/>
            </a:xfrm>
            <a:custGeom>
              <a:avLst/>
              <a:gdLst>
                <a:gd name="T0" fmla="*/ 0 w 50"/>
                <a:gd name="T1" fmla="*/ 110 h 72"/>
                <a:gd name="T2" fmla="*/ 0 w 50"/>
                <a:gd name="T3" fmla="*/ 0 h 72"/>
                <a:gd name="T4" fmla="*/ 21 w 50"/>
                <a:gd name="T5" fmla="*/ 46 h 72"/>
                <a:gd name="T6" fmla="*/ 86 w 50"/>
                <a:gd name="T7" fmla="*/ 94 h 72"/>
                <a:gd name="T8" fmla="*/ 127 w 50"/>
                <a:gd name="T9" fmla="*/ 110 h 72"/>
                <a:gd name="T10" fmla="*/ 108 w 50"/>
                <a:gd name="T11" fmla="*/ 124 h 72"/>
                <a:gd name="T12" fmla="*/ 35 w 50"/>
                <a:gd name="T13" fmla="*/ 142 h 72"/>
                <a:gd name="T14" fmla="*/ 21 w 50"/>
                <a:gd name="T15" fmla="*/ 150 h 72"/>
                <a:gd name="T16" fmla="*/ 0 w 50"/>
                <a:gd name="T17" fmla="*/ 110 h 72"/>
                <a:gd name="T18" fmla="*/ 0 w 50"/>
                <a:gd name="T19" fmla="*/ 110 h 72"/>
                <a:gd name="T20" fmla="*/ 0 w 50"/>
                <a:gd name="T21" fmla="*/ 110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
                <a:gd name="T34" fmla="*/ 0 h 72"/>
                <a:gd name="T35" fmla="*/ 50 w 50"/>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 h="72">
                  <a:moveTo>
                    <a:pt x="0" y="52"/>
                  </a:moveTo>
                  <a:lnTo>
                    <a:pt x="0" y="0"/>
                  </a:lnTo>
                  <a:lnTo>
                    <a:pt x="9" y="22"/>
                  </a:lnTo>
                  <a:lnTo>
                    <a:pt x="35" y="45"/>
                  </a:lnTo>
                  <a:lnTo>
                    <a:pt x="50" y="52"/>
                  </a:lnTo>
                  <a:lnTo>
                    <a:pt x="44" y="59"/>
                  </a:lnTo>
                  <a:lnTo>
                    <a:pt x="14" y="67"/>
                  </a:lnTo>
                  <a:lnTo>
                    <a:pt x="9" y="72"/>
                  </a:lnTo>
                  <a:lnTo>
                    <a:pt x="0" y="5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5" name="Freeform 347"/>
            <p:cNvSpPr>
              <a:spLocks/>
            </p:cNvSpPr>
            <p:nvPr/>
          </p:nvSpPr>
          <p:spPr bwMode="auto">
            <a:xfrm>
              <a:off x="1656" y="3273"/>
              <a:ext cx="297" cy="622"/>
            </a:xfrm>
            <a:custGeom>
              <a:avLst/>
              <a:gdLst>
                <a:gd name="T0" fmla="*/ 479 w 268"/>
                <a:gd name="T1" fmla="*/ 307 h 565"/>
                <a:gd name="T2" fmla="*/ 610 w 268"/>
                <a:gd name="T3" fmla="*/ 175 h 565"/>
                <a:gd name="T4" fmla="*/ 561 w 268"/>
                <a:gd name="T5" fmla="*/ 131 h 565"/>
                <a:gd name="T6" fmla="*/ 530 w 268"/>
                <a:gd name="T7" fmla="*/ 175 h 565"/>
                <a:gd name="T8" fmla="*/ 444 w 268"/>
                <a:gd name="T9" fmla="*/ 175 h 565"/>
                <a:gd name="T10" fmla="*/ 463 w 268"/>
                <a:gd name="T11" fmla="*/ 131 h 565"/>
                <a:gd name="T12" fmla="*/ 365 w 268"/>
                <a:gd name="T13" fmla="*/ 84 h 565"/>
                <a:gd name="T14" fmla="*/ 288 w 268"/>
                <a:gd name="T15" fmla="*/ 0 h 565"/>
                <a:gd name="T16" fmla="*/ 226 w 268"/>
                <a:gd name="T17" fmla="*/ 0 h 565"/>
                <a:gd name="T18" fmla="*/ 173 w 268"/>
                <a:gd name="T19" fmla="*/ 84 h 565"/>
                <a:gd name="T20" fmla="*/ 158 w 268"/>
                <a:gd name="T21" fmla="*/ 159 h 565"/>
                <a:gd name="T22" fmla="*/ 99 w 268"/>
                <a:gd name="T23" fmla="*/ 425 h 565"/>
                <a:gd name="T24" fmla="*/ 75 w 268"/>
                <a:gd name="T25" fmla="*/ 519 h 565"/>
                <a:gd name="T26" fmla="*/ 50 w 268"/>
                <a:gd name="T27" fmla="*/ 862 h 565"/>
                <a:gd name="T28" fmla="*/ 50 w 268"/>
                <a:gd name="T29" fmla="*/ 958 h 565"/>
                <a:gd name="T30" fmla="*/ 27 w 268"/>
                <a:gd name="T31" fmla="*/ 1045 h 565"/>
                <a:gd name="T32" fmla="*/ 0 w 268"/>
                <a:gd name="T33" fmla="*/ 1160 h 565"/>
                <a:gd name="T34" fmla="*/ 27 w 268"/>
                <a:gd name="T35" fmla="*/ 1205 h 565"/>
                <a:gd name="T36" fmla="*/ 140 w 268"/>
                <a:gd name="T37" fmla="*/ 1219 h 565"/>
                <a:gd name="T38" fmla="*/ 158 w 268"/>
                <a:gd name="T39" fmla="*/ 1125 h 565"/>
                <a:gd name="T40" fmla="*/ 238 w 268"/>
                <a:gd name="T41" fmla="*/ 1028 h 565"/>
                <a:gd name="T42" fmla="*/ 226 w 268"/>
                <a:gd name="T43" fmla="*/ 1000 h 565"/>
                <a:gd name="T44" fmla="*/ 173 w 268"/>
                <a:gd name="T45" fmla="*/ 929 h 565"/>
                <a:gd name="T46" fmla="*/ 238 w 268"/>
                <a:gd name="T47" fmla="*/ 877 h 565"/>
                <a:gd name="T48" fmla="*/ 260 w 268"/>
                <a:gd name="T49" fmla="*/ 862 h 565"/>
                <a:gd name="T50" fmla="*/ 276 w 268"/>
                <a:gd name="T51" fmla="*/ 797 h 565"/>
                <a:gd name="T52" fmla="*/ 288 w 268"/>
                <a:gd name="T53" fmla="*/ 782 h 565"/>
                <a:gd name="T54" fmla="*/ 260 w 268"/>
                <a:gd name="T55" fmla="*/ 766 h 565"/>
                <a:gd name="T56" fmla="*/ 288 w 268"/>
                <a:gd name="T57" fmla="*/ 733 h 565"/>
                <a:gd name="T58" fmla="*/ 356 w 268"/>
                <a:gd name="T59" fmla="*/ 637 h 565"/>
                <a:gd name="T60" fmla="*/ 479 w 268"/>
                <a:gd name="T61" fmla="*/ 605 h 565"/>
                <a:gd name="T62" fmla="*/ 511 w 268"/>
                <a:gd name="T63" fmla="*/ 519 h 565"/>
                <a:gd name="T64" fmla="*/ 479 w 268"/>
                <a:gd name="T65" fmla="*/ 491 h 565"/>
                <a:gd name="T66" fmla="*/ 444 w 268"/>
                <a:gd name="T67" fmla="*/ 441 h 565"/>
                <a:gd name="T68" fmla="*/ 444 w 268"/>
                <a:gd name="T69" fmla="*/ 441 h 5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8"/>
                <a:gd name="T106" fmla="*/ 0 h 565"/>
                <a:gd name="T107" fmla="*/ 268 w 268"/>
                <a:gd name="T108" fmla="*/ 565 h 5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8" h="565">
                  <a:moveTo>
                    <a:pt x="196" y="204"/>
                  </a:moveTo>
                  <a:lnTo>
                    <a:pt x="211" y="143"/>
                  </a:lnTo>
                  <a:lnTo>
                    <a:pt x="246" y="96"/>
                  </a:lnTo>
                  <a:lnTo>
                    <a:pt x="268" y="81"/>
                  </a:lnTo>
                  <a:lnTo>
                    <a:pt x="255" y="61"/>
                  </a:lnTo>
                  <a:lnTo>
                    <a:pt x="246" y="61"/>
                  </a:lnTo>
                  <a:lnTo>
                    <a:pt x="246" y="74"/>
                  </a:lnTo>
                  <a:lnTo>
                    <a:pt x="233" y="81"/>
                  </a:lnTo>
                  <a:lnTo>
                    <a:pt x="224" y="96"/>
                  </a:lnTo>
                  <a:lnTo>
                    <a:pt x="196" y="81"/>
                  </a:lnTo>
                  <a:lnTo>
                    <a:pt x="204" y="69"/>
                  </a:lnTo>
                  <a:lnTo>
                    <a:pt x="204" y="61"/>
                  </a:lnTo>
                  <a:lnTo>
                    <a:pt x="191" y="39"/>
                  </a:lnTo>
                  <a:lnTo>
                    <a:pt x="161" y="39"/>
                  </a:lnTo>
                  <a:lnTo>
                    <a:pt x="147" y="16"/>
                  </a:lnTo>
                  <a:lnTo>
                    <a:pt x="126" y="0"/>
                  </a:lnTo>
                  <a:lnTo>
                    <a:pt x="121" y="16"/>
                  </a:lnTo>
                  <a:lnTo>
                    <a:pt x="99" y="0"/>
                  </a:lnTo>
                  <a:lnTo>
                    <a:pt x="77" y="24"/>
                  </a:lnTo>
                  <a:lnTo>
                    <a:pt x="77" y="39"/>
                  </a:lnTo>
                  <a:lnTo>
                    <a:pt x="62" y="42"/>
                  </a:lnTo>
                  <a:lnTo>
                    <a:pt x="70" y="74"/>
                  </a:lnTo>
                  <a:lnTo>
                    <a:pt x="33" y="158"/>
                  </a:lnTo>
                  <a:lnTo>
                    <a:pt x="43" y="197"/>
                  </a:lnTo>
                  <a:lnTo>
                    <a:pt x="33" y="227"/>
                  </a:lnTo>
                  <a:lnTo>
                    <a:pt x="33" y="241"/>
                  </a:lnTo>
                  <a:lnTo>
                    <a:pt x="27" y="249"/>
                  </a:lnTo>
                  <a:lnTo>
                    <a:pt x="22" y="400"/>
                  </a:lnTo>
                  <a:lnTo>
                    <a:pt x="27" y="400"/>
                  </a:lnTo>
                  <a:lnTo>
                    <a:pt x="22" y="444"/>
                  </a:lnTo>
                  <a:lnTo>
                    <a:pt x="12" y="469"/>
                  </a:lnTo>
                  <a:lnTo>
                    <a:pt x="12" y="484"/>
                  </a:lnTo>
                  <a:lnTo>
                    <a:pt x="0" y="515"/>
                  </a:lnTo>
                  <a:lnTo>
                    <a:pt x="0" y="537"/>
                  </a:lnTo>
                  <a:lnTo>
                    <a:pt x="12" y="530"/>
                  </a:lnTo>
                  <a:lnTo>
                    <a:pt x="12" y="560"/>
                  </a:lnTo>
                  <a:lnTo>
                    <a:pt x="22" y="565"/>
                  </a:lnTo>
                  <a:lnTo>
                    <a:pt x="62" y="565"/>
                  </a:lnTo>
                  <a:lnTo>
                    <a:pt x="55" y="537"/>
                  </a:lnTo>
                  <a:lnTo>
                    <a:pt x="70" y="521"/>
                  </a:lnTo>
                  <a:lnTo>
                    <a:pt x="77" y="491"/>
                  </a:lnTo>
                  <a:lnTo>
                    <a:pt x="105" y="476"/>
                  </a:lnTo>
                  <a:lnTo>
                    <a:pt x="105" y="463"/>
                  </a:lnTo>
                  <a:lnTo>
                    <a:pt x="99" y="463"/>
                  </a:lnTo>
                  <a:lnTo>
                    <a:pt x="77" y="439"/>
                  </a:lnTo>
                  <a:lnTo>
                    <a:pt x="77" y="431"/>
                  </a:lnTo>
                  <a:lnTo>
                    <a:pt x="85" y="416"/>
                  </a:lnTo>
                  <a:lnTo>
                    <a:pt x="105" y="407"/>
                  </a:lnTo>
                  <a:lnTo>
                    <a:pt x="105" y="400"/>
                  </a:lnTo>
                  <a:lnTo>
                    <a:pt x="114" y="400"/>
                  </a:lnTo>
                  <a:lnTo>
                    <a:pt x="114" y="387"/>
                  </a:lnTo>
                  <a:lnTo>
                    <a:pt x="121" y="370"/>
                  </a:lnTo>
                  <a:lnTo>
                    <a:pt x="121" y="362"/>
                  </a:lnTo>
                  <a:lnTo>
                    <a:pt x="126" y="362"/>
                  </a:lnTo>
                  <a:lnTo>
                    <a:pt x="126" y="355"/>
                  </a:lnTo>
                  <a:lnTo>
                    <a:pt x="114" y="355"/>
                  </a:lnTo>
                  <a:lnTo>
                    <a:pt x="114" y="325"/>
                  </a:lnTo>
                  <a:lnTo>
                    <a:pt x="126" y="340"/>
                  </a:lnTo>
                  <a:lnTo>
                    <a:pt x="147" y="325"/>
                  </a:lnTo>
                  <a:lnTo>
                    <a:pt x="156" y="295"/>
                  </a:lnTo>
                  <a:lnTo>
                    <a:pt x="147" y="286"/>
                  </a:lnTo>
                  <a:lnTo>
                    <a:pt x="211" y="281"/>
                  </a:lnTo>
                  <a:lnTo>
                    <a:pt x="224" y="249"/>
                  </a:lnTo>
                  <a:lnTo>
                    <a:pt x="224" y="241"/>
                  </a:lnTo>
                  <a:lnTo>
                    <a:pt x="211" y="234"/>
                  </a:lnTo>
                  <a:lnTo>
                    <a:pt x="211" y="227"/>
                  </a:lnTo>
                  <a:lnTo>
                    <a:pt x="196" y="219"/>
                  </a:lnTo>
                  <a:lnTo>
                    <a:pt x="196" y="20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6" name="Freeform 348"/>
            <p:cNvSpPr>
              <a:spLocks/>
            </p:cNvSpPr>
            <p:nvPr/>
          </p:nvSpPr>
          <p:spPr bwMode="auto">
            <a:xfrm>
              <a:off x="1424" y="2623"/>
              <a:ext cx="26" cy="32"/>
            </a:xfrm>
            <a:custGeom>
              <a:avLst/>
              <a:gdLst>
                <a:gd name="T0" fmla="*/ 0 w 24"/>
                <a:gd name="T1" fmla="*/ 63 h 29"/>
                <a:gd name="T2" fmla="*/ 44 w 24"/>
                <a:gd name="T3" fmla="*/ 63 h 29"/>
                <a:gd name="T4" fmla="*/ 44 w 24"/>
                <a:gd name="T5" fmla="*/ 0 h 29"/>
                <a:gd name="T6" fmla="*/ 0 w 24"/>
                <a:gd name="T7" fmla="*/ 13 h 29"/>
                <a:gd name="T8" fmla="*/ 0 w 24"/>
                <a:gd name="T9" fmla="*/ 63 h 29"/>
                <a:gd name="T10" fmla="*/ 0 w 24"/>
                <a:gd name="T11" fmla="*/ 63 h 29"/>
                <a:gd name="T12" fmla="*/ 0 w 24"/>
                <a:gd name="T13" fmla="*/ 63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29"/>
                  </a:moveTo>
                  <a:lnTo>
                    <a:pt x="24" y="29"/>
                  </a:lnTo>
                  <a:lnTo>
                    <a:pt x="24" y="0"/>
                  </a:lnTo>
                  <a:lnTo>
                    <a:pt x="0" y="5"/>
                  </a:lnTo>
                  <a:lnTo>
                    <a:pt x="0" y="2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7" name="Freeform 349"/>
            <p:cNvSpPr>
              <a:spLocks/>
            </p:cNvSpPr>
            <p:nvPr/>
          </p:nvSpPr>
          <p:spPr bwMode="auto">
            <a:xfrm>
              <a:off x="1376" y="2626"/>
              <a:ext cx="57" cy="72"/>
            </a:xfrm>
            <a:custGeom>
              <a:avLst/>
              <a:gdLst>
                <a:gd name="T0" fmla="*/ 90 w 52"/>
                <a:gd name="T1" fmla="*/ 49 h 66"/>
                <a:gd name="T2" fmla="*/ 109 w 52"/>
                <a:gd name="T3" fmla="*/ 80 h 66"/>
                <a:gd name="T4" fmla="*/ 57 w 52"/>
                <a:gd name="T5" fmla="*/ 113 h 66"/>
                <a:gd name="T6" fmla="*/ 46 w 52"/>
                <a:gd name="T7" fmla="*/ 133 h 66"/>
                <a:gd name="T8" fmla="*/ 0 w 52"/>
                <a:gd name="T9" fmla="*/ 113 h 66"/>
                <a:gd name="T10" fmla="*/ 15 w 52"/>
                <a:gd name="T11" fmla="*/ 49 h 66"/>
                <a:gd name="T12" fmla="*/ 46 w 52"/>
                <a:gd name="T13" fmla="*/ 49 h 66"/>
                <a:gd name="T14" fmla="*/ 15 w 52"/>
                <a:gd name="T15" fmla="*/ 19 h 66"/>
                <a:gd name="T16" fmla="*/ 26 w 52"/>
                <a:gd name="T17" fmla="*/ 0 h 66"/>
                <a:gd name="T18" fmla="*/ 90 w 52"/>
                <a:gd name="T19" fmla="*/ 0 h 66"/>
                <a:gd name="T20" fmla="*/ 90 w 52"/>
                <a:gd name="T21" fmla="*/ 49 h 66"/>
                <a:gd name="T22" fmla="*/ 90 w 52"/>
                <a:gd name="T23" fmla="*/ 49 h 66"/>
                <a:gd name="T24" fmla="*/ 90 w 52"/>
                <a:gd name="T25" fmla="*/ 49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66"/>
                <a:gd name="T41" fmla="*/ 52 w 52"/>
                <a:gd name="T42" fmla="*/ 66 h 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66">
                  <a:moveTo>
                    <a:pt x="43" y="25"/>
                  </a:moveTo>
                  <a:lnTo>
                    <a:pt x="52" y="39"/>
                  </a:lnTo>
                  <a:lnTo>
                    <a:pt x="27" y="56"/>
                  </a:lnTo>
                  <a:lnTo>
                    <a:pt x="22" y="66"/>
                  </a:lnTo>
                  <a:lnTo>
                    <a:pt x="0" y="56"/>
                  </a:lnTo>
                  <a:lnTo>
                    <a:pt x="7" y="25"/>
                  </a:lnTo>
                  <a:lnTo>
                    <a:pt x="22" y="25"/>
                  </a:lnTo>
                  <a:lnTo>
                    <a:pt x="7" y="10"/>
                  </a:lnTo>
                  <a:lnTo>
                    <a:pt x="13" y="0"/>
                  </a:lnTo>
                  <a:lnTo>
                    <a:pt x="43" y="0"/>
                  </a:lnTo>
                  <a:lnTo>
                    <a:pt x="43" y="2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8" name="Freeform 350"/>
            <p:cNvSpPr>
              <a:spLocks/>
            </p:cNvSpPr>
            <p:nvPr/>
          </p:nvSpPr>
          <p:spPr bwMode="auto">
            <a:xfrm>
              <a:off x="1407" y="2666"/>
              <a:ext cx="93" cy="37"/>
            </a:xfrm>
            <a:custGeom>
              <a:avLst/>
              <a:gdLst>
                <a:gd name="T0" fmla="*/ 50 w 84"/>
                <a:gd name="T1" fmla="*/ 0 h 34"/>
                <a:gd name="T2" fmla="*/ 144 w 84"/>
                <a:gd name="T3" fmla="*/ 0 h 34"/>
                <a:gd name="T4" fmla="*/ 189 w 84"/>
                <a:gd name="T5" fmla="*/ 16 h 34"/>
                <a:gd name="T6" fmla="*/ 89 w 84"/>
                <a:gd name="T7" fmla="*/ 67 h 34"/>
                <a:gd name="T8" fmla="*/ 71 w 84"/>
                <a:gd name="T9" fmla="*/ 67 h 34"/>
                <a:gd name="T10" fmla="*/ 71 w 84"/>
                <a:gd name="T11" fmla="*/ 58 h 34"/>
                <a:gd name="T12" fmla="*/ 0 w 84"/>
                <a:gd name="T13" fmla="*/ 35 h 34"/>
                <a:gd name="T14" fmla="*/ 50 w 84"/>
                <a:gd name="T15" fmla="*/ 0 h 34"/>
                <a:gd name="T16" fmla="*/ 50 w 84"/>
                <a:gd name="T17" fmla="*/ 0 h 34"/>
                <a:gd name="T18" fmla="*/ 50 w 84"/>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4"/>
                <a:gd name="T31" fmla="*/ 0 h 34"/>
                <a:gd name="T32" fmla="*/ 84 w 84"/>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4" h="34">
                  <a:moveTo>
                    <a:pt x="22" y="0"/>
                  </a:moveTo>
                  <a:lnTo>
                    <a:pt x="64" y="0"/>
                  </a:lnTo>
                  <a:lnTo>
                    <a:pt x="84" y="8"/>
                  </a:lnTo>
                  <a:lnTo>
                    <a:pt x="39" y="34"/>
                  </a:lnTo>
                  <a:lnTo>
                    <a:pt x="31" y="34"/>
                  </a:lnTo>
                  <a:lnTo>
                    <a:pt x="31" y="29"/>
                  </a:lnTo>
                  <a:lnTo>
                    <a:pt x="0" y="17"/>
                  </a:lnTo>
                  <a:lnTo>
                    <a:pt x="22"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49" name="Freeform 351"/>
            <p:cNvSpPr>
              <a:spLocks/>
            </p:cNvSpPr>
            <p:nvPr/>
          </p:nvSpPr>
          <p:spPr bwMode="auto">
            <a:xfrm>
              <a:off x="1401" y="2685"/>
              <a:ext cx="40" cy="29"/>
            </a:xfrm>
            <a:custGeom>
              <a:avLst/>
              <a:gdLst>
                <a:gd name="T0" fmla="*/ 16 w 37"/>
                <a:gd name="T1" fmla="*/ 0 h 27"/>
                <a:gd name="T2" fmla="*/ 0 w 37"/>
                <a:gd name="T3" fmla="*/ 25 h 27"/>
                <a:gd name="T4" fmla="*/ 16 w 37"/>
                <a:gd name="T5" fmla="*/ 47 h 27"/>
                <a:gd name="T6" fmla="*/ 68 w 37"/>
                <a:gd name="T7" fmla="*/ 47 h 27"/>
                <a:gd name="T8" fmla="*/ 68 w 37"/>
                <a:gd name="T9" fmla="*/ 25 h 27"/>
                <a:gd name="T10" fmla="*/ 16 w 37"/>
                <a:gd name="T11" fmla="*/ 0 h 27"/>
                <a:gd name="T12" fmla="*/ 16 w 37"/>
                <a:gd name="T13" fmla="*/ 0 h 27"/>
                <a:gd name="T14" fmla="*/ 16 w 37"/>
                <a:gd name="T15" fmla="*/ 0 h 27"/>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7"/>
                <a:gd name="T26" fmla="*/ 37 w 37"/>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7">
                  <a:moveTo>
                    <a:pt x="8" y="0"/>
                  </a:moveTo>
                  <a:lnTo>
                    <a:pt x="0" y="15"/>
                  </a:lnTo>
                  <a:lnTo>
                    <a:pt x="8" y="27"/>
                  </a:lnTo>
                  <a:lnTo>
                    <a:pt x="37" y="27"/>
                  </a:lnTo>
                  <a:lnTo>
                    <a:pt x="37" y="15"/>
                  </a:lnTo>
                  <a:lnTo>
                    <a:pt x="8"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0" name="Freeform 352"/>
            <p:cNvSpPr>
              <a:spLocks/>
            </p:cNvSpPr>
            <p:nvPr/>
          </p:nvSpPr>
          <p:spPr bwMode="auto">
            <a:xfrm>
              <a:off x="1450" y="2679"/>
              <a:ext cx="50" cy="74"/>
            </a:xfrm>
            <a:custGeom>
              <a:avLst/>
              <a:gdLst>
                <a:gd name="T0" fmla="*/ 107 w 45"/>
                <a:gd name="T1" fmla="*/ 0 h 67"/>
                <a:gd name="T2" fmla="*/ 88 w 45"/>
                <a:gd name="T3" fmla="*/ 119 h 67"/>
                <a:gd name="T4" fmla="*/ 107 w 45"/>
                <a:gd name="T5" fmla="*/ 151 h 67"/>
                <a:gd name="T6" fmla="*/ 88 w 45"/>
                <a:gd name="T7" fmla="*/ 151 h 67"/>
                <a:gd name="T8" fmla="*/ 0 w 45"/>
                <a:gd name="T9" fmla="*/ 89 h 67"/>
                <a:gd name="T10" fmla="*/ 0 w 45"/>
                <a:gd name="T11" fmla="*/ 51 h 67"/>
                <a:gd name="T12" fmla="*/ 107 w 45"/>
                <a:gd name="T13" fmla="*/ 0 h 67"/>
                <a:gd name="T14" fmla="*/ 107 w 45"/>
                <a:gd name="T15" fmla="*/ 0 h 67"/>
                <a:gd name="T16" fmla="*/ 107 w 45"/>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67"/>
                <a:gd name="T29" fmla="*/ 45 w 45"/>
                <a:gd name="T30" fmla="*/ 67 h 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67">
                  <a:moveTo>
                    <a:pt x="45" y="0"/>
                  </a:moveTo>
                  <a:lnTo>
                    <a:pt x="38" y="54"/>
                  </a:lnTo>
                  <a:lnTo>
                    <a:pt x="45" y="67"/>
                  </a:lnTo>
                  <a:lnTo>
                    <a:pt x="38" y="67"/>
                  </a:lnTo>
                  <a:lnTo>
                    <a:pt x="0" y="40"/>
                  </a:lnTo>
                  <a:lnTo>
                    <a:pt x="0" y="23"/>
                  </a:lnTo>
                  <a:lnTo>
                    <a:pt x="45"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1" name="Freeform 353"/>
            <p:cNvSpPr>
              <a:spLocks/>
            </p:cNvSpPr>
            <p:nvPr/>
          </p:nvSpPr>
          <p:spPr bwMode="auto">
            <a:xfrm>
              <a:off x="1470" y="2739"/>
              <a:ext cx="44" cy="47"/>
            </a:xfrm>
            <a:custGeom>
              <a:avLst/>
              <a:gdLst>
                <a:gd name="T0" fmla="*/ 102 w 39"/>
                <a:gd name="T1" fmla="*/ 87 h 43"/>
                <a:gd name="T2" fmla="*/ 102 w 39"/>
                <a:gd name="T3" fmla="*/ 57 h 43"/>
                <a:gd name="T4" fmla="*/ 77 w 39"/>
                <a:gd name="T5" fmla="*/ 40 h 43"/>
                <a:gd name="T6" fmla="*/ 77 w 39"/>
                <a:gd name="T7" fmla="*/ 25 h 43"/>
                <a:gd name="T8" fmla="*/ 62 w 39"/>
                <a:gd name="T9" fmla="*/ 25 h 43"/>
                <a:gd name="T10" fmla="*/ 0 w 39"/>
                <a:gd name="T11" fmla="*/ 0 h 43"/>
                <a:gd name="T12" fmla="*/ 0 w 39"/>
                <a:gd name="T13" fmla="*/ 40 h 43"/>
                <a:gd name="T14" fmla="*/ 18 w 39"/>
                <a:gd name="T15" fmla="*/ 57 h 43"/>
                <a:gd name="T16" fmla="*/ 43 w 39"/>
                <a:gd name="T17" fmla="*/ 40 h 43"/>
                <a:gd name="T18" fmla="*/ 62 w 39"/>
                <a:gd name="T19" fmla="*/ 72 h 43"/>
                <a:gd name="T20" fmla="*/ 102 w 39"/>
                <a:gd name="T21" fmla="*/ 87 h 43"/>
                <a:gd name="T22" fmla="*/ 102 w 39"/>
                <a:gd name="T23" fmla="*/ 87 h 43"/>
                <a:gd name="T24" fmla="*/ 102 w 39"/>
                <a:gd name="T25" fmla="*/ 87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
                <a:gd name="T40" fmla="*/ 0 h 43"/>
                <a:gd name="T41" fmla="*/ 39 w 39"/>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 h="43">
                  <a:moveTo>
                    <a:pt x="39" y="43"/>
                  </a:moveTo>
                  <a:lnTo>
                    <a:pt x="39" y="28"/>
                  </a:lnTo>
                  <a:lnTo>
                    <a:pt x="29" y="20"/>
                  </a:lnTo>
                  <a:lnTo>
                    <a:pt x="29" y="13"/>
                  </a:lnTo>
                  <a:lnTo>
                    <a:pt x="24" y="13"/>
                  </a:lnTo>
                  <a:lnTo>
                    <a:pt x="0" y="0"/>
                  </a:lnTo>
                  <a:lnTo>
                    <a:pt x="0" y="20"/>
                  </a:lnTo>
                  <a:lnTo>
                    <a:pt x="7" y="28"/>
                  </a:lnTo>
                  <a:lnTo>
                    <a:pt x="17" y="20"/>
                  </a:lnTo>
                  <a:lnTo>
                    <a:pt x="24" y="35"/>
                  </a:lnTo>
                  <a:lnTo>
                    <a:pt x="39" y="4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2" name="Freeform 354"/>
            <p:cNvSpPr>
              <a:spLocks/>
            </p:cNvSpPr>
            <p:nvPr/>
          </p:nvSpPr>
          <p:spPr bwMode="auto">
            <a:xfrm>
              <a:off x="1514" y="2769"/>
              <a:ext cx="84" cy="39"/>
            </a:xfrm>
            <a:custGeom>
              <a:avLst/>
              <a:gdLst>
                <a:gd name="T0" fmla="*/ 0 w 77"/>
                <a:gd name="T1" fmla="*/ 36 h 35"/>
                <a:gd name="T2" fmla="*/ 63 w 77"/>
                <a:gd name="T3" fmla="*/ 64 h 35"/>
                <a:gd name="T4" fmla="*/ 63 w 77"/>
                <a:gd name="T5" fmla="*/ 82 h 35"/>
                <a:gd name="T6" fmla="*/ 75 w 77"/>
                <a:gd name="T7" fmla="*/ 64 h 35"/>
                <a:gd name="T8" fmla="*/ 141 w 77"/>
                <a:gd name="T9" fmla="*/ 82 h 35"/>
                <a:gd name="T10" fmla="*/ 155 w 77"/>
                <a:gd name="T11" fmla="*/ 53 h 35"/>
                <a:gd name="T12" fmla="*/ 96 w 77"/>
                <a:gd name="T13" fmla="*/ 0 h 35"/>
                <a:gd name="T14" fmla="*/ 49 w 77"/>
                <a:gd name="T15" fmla="*/ 13 h 35"/>
                <a:gd name="T16" fmla="*/ 35 w 77"/>
                <a:gd name="T17" fmla="*/ 13 h 35"/>
                <a:gd name="T18" fmla="*/ 0 w 77"/>
                <a:gd name="T19" fmla="*/ 0 h 35"/>
                <a:gd name="T20" fmla="*/ 0 w 77"/>
                <a:gd name="T21" fmla="*/ 36 h 35"/>
                <a:gd name="T22" fmla="*/ 0 w 77"/>
                <a:gd name="T23" fmla="*/ 3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35"/>
                <a:gd name="T38" fmla="*/ 77 w 77"/>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35">
                  <a:moveTo>
                    <a:pt x="0" y="15"/>
                  </a:moveTo>
                  <a:lnTo>
                    <a:pt x="32" y="27"/>
                  </a:lnTo>
                  <a:lnTo>
                    <a:pt x="32" y="35"/>
                  </a:lnTo>
                  <a:lnTo>
                    <a:pt x="38" y="27"/>
                  </a:lnTo>
                  <a:lnTo>
                    <a:pt x="70" y="35"/>
                  </a:lnTo>
                  <a:lnTo>
                    <a:pt x="77" y="22"/>
                  </a:lnTo>
                  <a:lnTo>
                    <a:pt x="48" y="0"/>
                  </a:lnTo>
                  <a:lnTo>
                    <a:pt x="25" y="5"/>
                  </a:lnTo>
                  <a:lnTo>
                    <a:pt x="17" y="5"/>
                  </a:lnTo>
                  <a:lnTo>
                    <a:pt x="0" y="0"/>
                  </a:lnTo>
                  <a:lnTo>
                    <a:pt x="0" y="1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3" name="Freeform 355"/>
            <p:cNvSpPr>
              <a:spLocks/>
            </p:cNvSpPr>
            <p:nvPr/>
          </p:nvSpPr>
          <p:spPr bwMode="auto">
            <a:xfrm>
              <a:off x="1576" y="2720"/>
              <a:ext cx="165" cy="267"/>
            </a:xfrm>
            <a:custGeom>
              <a:avLst/>
              <a:gdLst>
                <a:gd name="T0" fmla="*/ 261 w 149"/>
                <a:gd name="T1" fmla="*/ 532 h 242"/>
                <a:gd name="T2" fmla="*/ 292 w 149"/>
                <a:gd name="T3" fmla="*/ 456 h 242"/>
                <a:gd name="T4" fmla="*/ 261 w 149"/>
                <a:gd name="T5" fmla="*/ 386 h 242"/>
                <a:gd name="T6" fmla="*/ 292 w 149"/>
                <a:gd name="T7" fmla="*/ 386 h 242"/>
                <a:gd name="T8" fmla="*/ 261 w 149"/>
                <a:gd name="T9" fmla="*/ 367 h 242"/>
                <a:gd name="T10" fmla="*/ 261 w 149"/>
                <a:gd name="T11" fmla="*/ 349 h 242"/>
                <a:gd name="T12" fmla="*/ 339 w 149"/>
                <a:gd name="T13" fmla="*/ 349 h 242"/>
                <a:gd name="T14" fmla="*/ 339 w 149"/>
                <a:gd name="T15" fmla="*/ 302 h 242"/>
                <a:gd name="T16" fmla="*/ 321 w 149"/>
                <a:gd name="T17" fmla="*/ 269 h 242"/>
                <a:gd name="T18" fmla="*/ 339 w 149"/>
                <a:gd name="T19" fmla="*/ 204 h 242"/>
                <a:gd name="T20" fmla="*/ 292 w 149"/>
                <a:gd name="T21" fmla="*/ 204 h 242"/>
                <a:gd name="T22" fmla="*/ 261 w 149"/>
                <a:gd name="T23" fmla="*/ 186 h 242"/>
                <a:gd name="T24" fmla="*/ 214 w 149"/>
                <a:gd name="T25" fmla="*/ 186 h 242"/>
                <a:gd name="T26" fmla="*/ 192 w 149"/>
                <a:gd name="T27" fmla="*/ 170 h 242"/>
                <a:gd name="T28" fmla="*/ 192 w 149"/>
                <a:gd name="T29" fmla="*/ 138 h 242"/>
                <a:gd name="T30" fmla="*/ 168 w 149"/>
                <a:gd name="T31" fmla="*/ 104 h 242"/>
                <a:gd name="T32" fmla="*/ 227 w 149"/>
                <a:gd name="T33" fmla="*/ 21 h 242"/>
                <a:gd name="T34" fmla="*/ 214 w 149"/>
                <a:gd name="T35" fmla="*/ 0 h 242"/>
                <a:gd name="T36" fmla="*/ 113 w 149"/>
                <a:gd name="T37" fmla="*/ 66 h 242"/>
                <a:gd name="T38" fmla="*/ 99 w 149"/>
                <a:gd name="T39" fmla="*/ 104 h 242"/>
                <a:gd name="T40" fmla="*/ 50 w 149"/>
                <a:gd name="T41" fmla="*/ 119 h 242"/>
                <a:gd name="T42" fmla="*/ 52 w 149"/>
                <a:gd name="T43" fmla="*/ 131 h 242"/>
                <a:gd name="T44" fmla="*/ 50 w 149"/>
                <a:gd name="T45" fmla="*/ 141 h 242"/>
                <a:gd name="T46" fmla="*/ 50 w 149"/>
                <a:gd name="T47" fmla="*/ 138 h 242"/>
                <a:gd name="T48" fmla="*/ 34 w 149"/>
                <a:gd name="T49" fmla="*/ 170 h 242"/>
                <a:gd name="T50" fmla="*/ 34 w 149"/>
                <a:gd name="T51" fmla="*/ 284 h 242"/>
                <a:gd name="T52" fmla="*/ 50 w 149"/>
                <a:gd name="T53" fmla="*/ 284 h 242"/>
                <a:gd name="T54" fmla="*/ 34 w 149"/>
                <a:gd name="T55" fmla="*/ 334 h 242"/>
                <a:gd name="T56" fmla="*/ 22 w 149"/>
                <a:gd name="T57" fmla="*/ 334 h 242"/>
                <a:gd name="T58" fmla="*/ 22 w 149"/>
                <a:gd name="T59" fmla="*/ 349 h 242"/>
                <a:gd name="T60" fmla="*/ 0 w 149"/>
                <a:gd name="T61" fmla="*/ 349 h 242"/>
                <a:gd name="T62" fmla="*/ 0 w 149"/>
                <a:gd name="T63" fmla="*/ 367 h 242"/>
                <a:gd name="T64" fmla="*/ 50 w 149"/>
                <a:gd name="T65" fmla="*/ 405 h 242"/>
                <a:gd name="T66" fmla="*/ 99 w 149"/>
                <a:gd name="T67" fmla="*/ 386 h 242"/>
                <a:gd name="T68" fmla="*/ 168 w 149"/>
                <a:gd name="T69" fmla="*/ 488 h 242"/>
                <a:gd name="T70" fmla="*/ 241 w 149"/>
                <a:gd name="T71" fmla="*/ 471 h 242"/>
                <a:gd name="T72" fmla="*/ 261 w 149"/>
                <a:gd name="T73" fmla="*/ 488 h 242"/>
                <a:gd name="T74" fmla="*/ 261 w 149"/>
                <a:gd name="T75" fmla="*/ 499 h 242"/>
                <a:gd name="T76" fmla="*/ 241 w 149"/>
                <a:gd name="T77" fmla="*/ 499 h 242"/>
                <a:gd name="T78" fmla="*/ 261 w 149"/>
                <a:gd name="T79" fmla="*/ 532 h 242"/>
                <a:gd name="T80" fmla="*/ 261 w 149"/>
                <a:gd name="T81" fmla="*/ 532 h 242"/>
                <a:gd name="T82" fmla="*/ 261 w 149"/>
                <a:gd name="T83" fmla="*/ 532 h 24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9"/>
                <a:gd name="T127" fmla="*/ 0 h 242"/>
                <a:gd name="T128" fmla="*/ 149 w 149"/>
                <a:gd name="T129" fmla="*/ 242 h 24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9" h="242">
                  <a:moveTo>
                    <a:pt x="115" y="242"/>
                  </a:moveTo>
                  <a:lnTo>
                    <a:pt x="129" y="207"/>
                  </a:lnTo>
                  <a:lnTo>
                    <a:pt x="115" y="176"/>
                  </a:lnTo>
                  <a:lnTo>
                    <a:pt x="129" y="176"/>
                  </a:lnTo>
                  <a:lnTo>
                    <a:pt x="115" y="168"/>
                  </a:lnTo>
                  <a:lnTo>
                    <a:pt x="115" y="159"/>
                  </a:lnTo>
                  <a:lnTo>
                    <a:pt x="149" y="159"/>
                  </a:lnTo>
                  <a:lnTo>
                    <a:pt x="149" y="138"/>
                  </a:lnTo>
                  <a:lnTo>
                    <a:pt x="142" y="122"/>
                  </a:lnTo>
                  <a:lnTo>
                    <a:pt x="149" y="92"/>
                  </a:lnTo>
                  <a:lnTo>
                    <a:pt x="129" y="92"/>
                  </a:lnTo>
                  <a:lnTo>
                    <a:pt x="115" y="84"/>
                  </a:lnTo>
                  <a:lnTo>
                    <a:pt x="95" y="84"/>
                  </a:lnTo>
                  <a:lnTo>
                    <a:pt x="85" y="77"/>
                  </a:lnTo>
                  <a:lnTo>
                    <a:pt x="85" y="62"/>
                  </a:lnTo>
                  <a:lnTo>
                    <a:pt x="74" y="47"/>
                  </a:lnTo>
                  <a:lnTo>
                    <a:pt x="100" y="10"/>
                  </a:lnTo>
                  <a:lnTo>
                    <a:pt x="95" y="0"/>
                  </a:lnTo>
                  <a:lnTo>
                    <a:pt x="50" y="30"/>
                  </a:lnTo>
                  <a:lnTo>
                    <a:pt x="43" y="47"/>
                  </a:lnTo>
                  <a:lnTo>
                    <a:pt x="22" y="54"/>
                  </a:lnTo>
                  <a:lnTo>
                    <a:pt x="23" y="60"/>
                  </a:lnTo>
                  <a:lnTo>
                    <a:pt x="22" y="64"/>
                  </a:lnTo>
                  <a:lnTo>
                    <a:pt x="22" y="62"/>
                  </a:lnTo>
                  <a:lnTo>
                    <a:pt x="15" y="77"/>
                  </a:lnTo>
                  <a:lnTo>
                    <a:pt x="15" y="129"/>
                  </a:lnTo>
                  <a:lnTo>
                    <a:pt x="22" y="129"/>
                  </a:lnTo>
                  <a:lnTo>
                    <a:pt x="15" y="153"/>
                  </a:lnTo>
                  <a:lnTo>
                    <a:pt x="10" y="153"/>
                  </a:lnTo>
                  <a:lnTo>
                    <a:pt x="10" y="159"/>
                  </a:lnTo>
                  <a:lnTo>
                    <a:pt x="0" y="159"/>
                  </a:lnTo>
                  <a:lnTo>
                    <a:pt x="0" y="168"/>
                  </a:lnTo>
                  <a:lnTo>
                    <a:pt x="22" y="185"/>
                  </a:lnTo>
                  <a:lnTo>
                    <a:pt x="43" y="176"/>
                  </a:lnTo>
                  <a:lnTo>
                    <a:pt x="74" y="222"/>
                  </a:lnTo>
                  <a:lnTo>
                    <a:pt x="107" y="215"/>
                  </a:lnTo>
                  <a:lnTo>
                    <a:pt x="115" y="222"/>
                  </a:lnTo>
                  <a:lnTo>
                    <a:pt x="115" y="227"/>
                  </a:lnTo>
                  <a:lnTo>
                    <a:pt x="107" y="227"/>
                  </a:lnTo>
                  <a:lnTo>
                    <a:pt x="115" y="24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4" name="Freeform 356"/>
            <p:cNvSpPr>
              <a:spLocks/>
            </p:cNvSpPr>
            <p:nvPr/>
          </p:nvSpPr>
          <p:spPr bwMode="auto">
            <a:xfrm>
              <a:off x="1544" y="2903"/>
              <a:ext cx="86" cy="100"/>
            </a:xfrm>
            <a:custGeom>
              <a:avLst/>
              <a:gdLst>
                <a:gd name="T0" fmla="*/ 188 w 77"/>
                <a:gd name="T1" fmla="*/ 32 h 91"/>
                <a:gd name="T2" fmla="*/ 170 w 77"/>
                <a:gd name="T3" fmla="*/ 18 h 91"/>
                <a:gd name="T4" fmla="*/ 118 w 77"/>
                <a:gd name="T5" fmla="*/ 32 h 91"/>
                <a:gd name="T6" fmla="*/ 65 w 77"/>
                <a:gd name="T7" fmla="*/ 0 h 91"/>
                <a:gd name="T8" fmla="*/ 13 w 77"/>
                <a:gd name="T9" fmla="*/ 18 h 91"/>
                <a:gd name="T10" fmla="*/ 13 w 77"/>
                <a:gd name="T11" fmla="*/ 32 h 91"/>
                <a:gd name="T12" fmla="*/ 0 w 77"/>
                <a:gd name="T13" fmla="*/ 64 h 91"/>
                <a:gd name="T14" fmla="*/ 0 w 77"/>
                <a:gd name="T15" fmla="*/ 99 h 91"/>
                <a:gd name="T16" fmla="*/ 13 w 77"/>
                <a:gd name="T17" fmla="*/ 125 h 91"/>
                <a:gd name="T18" fmla="*/ 13 w 77"/>
                <a:gd name="T19" fmla="*/ 114 h 91"/>
                <a:gd name="T20" fmla="*/ 35 w 77"/>
                <a:gd name="T21" fmla="*/ 114 h 91"/>
                <a:gd name="T22" fmla="*/ 13 w 77"/>
                <a:gd name="T23" fmla="*/ 125 h 91"/>
                <a:gd name="T24" fmla="*/ 0 w 77"/>
                <a:gd name="T25" fmla="*/ 176 h 91"/>
                <a:gd name="T26" fmla="*/ 35 w 77"/>
                <a:gd name="T27" fmla="*/ 193 h 91"/>
                <a:gd name="T28" fmla="*/ 103 w 77"/>
                <a:gd name="T29" fmla="*/ 125 h 91"/>
                <a:gd name="T30" fmla="*/ 170 w 77"/>
                <a:gd name="T31" fmla="*/ 99 h 91"/>
                <a:gd name="T32" fmla="*/ 188 w 77"/>
                <a:gd name="T33" fmla="*/ 64 h 91"/>
                <a:gd name="T34" fmla="*/ 170 w 77"/>
                <a:gd name="T35" fmla="*/ 32 h 91"/>
                <a:gd name="T36" fmla="*/ 188 w 77"/>
                <a:gd name="T37" fmla="*/ 32 h 91"/>
                <a:gd name="T38" fmla="*/ 188 w 77"/>
                <a:gd name="T39" fmla="*/ 32 h 9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
                <a:gd name="T61" fmla="*/ 0 h 91"/>
                <a:gd name="T62" fmla="*/ 77 w 77"/>
                <a:gd name="T63" fmla="*/ 91 h 9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 h="91">
                  <a:moveTo>
                    <a:pt x="77" y="15"/>
                  </a:moveTo>
                  <a:lnTo>
                    <a:pt x="71" y="9"/>
                  </a:lnTo>
                  <a:lnTo>
                    <a:pt x="49" y="15"/>
                  </a:lnTo>
                  <a:lnTo>
                    <a:pt x="27" y="0"/>
                  </a:lnTo>
                  <a:lnTo>
                    <a:pt x="5" y="9"/>
                  </a:lnTo>
                  <a:lnTo>
                    <a:pt x="5" y="15"/>
                  </a:lnTo>
                  <a:lnTo>
                    <a:pt x="0" y="30"/>
                  </a:lnTo>
                  <a:lnTo>
                    <a:pt x="0" y="46"/>
                  </a:lnTo>
                  <a:lnTo>
                    <a:pt x="5" y="59"/>
                  </a:lnTo>
                  <a:lnTo>
                    <a:pt x="5" y="54"/>
                  </a:lnTo>
                  <a:lnTo>
                    <a:pt x="14" y="54"/>
                  </a:lnTo>
                  <a:lnTo>
                    <a:pt x="5" y="59"/>
                  </a:lnTo>
                  <a:lnTo>
                    <a:pt x="0" y="83"/>
                  </a:lnTo>
                  <a:lnTo>
                    <a:pt x="14" y="91"/>
                  </a:lnTo>
                  <a:lnTo>
                    <a:pt x="42" y="59"/>
                  </a:lnTo>
                  <a:lnTo>
                    <a:pt x="71" y="46"/>
                  </a:lnTo>
                  <a:lnTo>
                    <a:pt x="77" y="30"/>
                  </a:lnTo>
                  <a:lnTo>
                    <a:pt x="71" y="15"/>
                  </a:lnTo>
                  <a:lnTo>
                    <a:pt x="77" y="1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5" name="Freeform 357"/>
            <p:cNvSpPr>
              <a:spLocks/>
            </p:cNvSpPr>
            <p:nvPr/>
          </p:nvSpPr>
          <p:spPr bwMode="auto">
            <a:xfrm>
              <a:off x="1536" y="2919"/>
              <a:ext cx="188" cy="299"/>
            </a:xfrm>
            <a:custGeom>
              <a:avLst/>
              <a:gdLst>
                <a:gd name="T0" fmla="*/ 351 w 171"/>
                <a:gd name="T1" fmla="*/ 337 h 272"/>
                <a:gd name="T2" fmla="*/ 305 w 171"/>
                <a:gd name="T3" fmla="*/ 337 h 272"/>
                <a:gd name="T4" fmla="*/ 305 w 171"/>
                <a:gd name="T5" fmla="*/ 306 h 272"/>
                <a:gd name="T6" fmla="*/ 277 w 171"/>
                <a:gd name="T7" fmla="*/ 321 h 272"/>
                <a:gd name="T8" fmla="*/ 230 w 171"/>
                <a:gd name="T9" fmla="*/ 306 h 272"/>
                <a:gd name="T10" fmla="*/ 211 w 171"/>
                <a:gd name="T11" fmla="*/ 239 h 272"/>
                <a:gd name="T12" fmla="*/ 258 w 171"/>
                <a:gd name="T13" fmla="*/ 159 h 272"/>
                <a:gd name="T14" fmla="*/ 323 w 171"/>
                <a:gd name="T15" fmla="*/ 130 h 272"/>
                <a:gd name="T16" fmla="*/ 305 w 171"/>
                <a:gd name="T17" fmla="*/ 95 h 272"/>
                <a:gd name="T18" fmla="*/ 323 w 171"/>
                <a:gd name="T19" fmla="*/ 95 h 272"/>
                <a:gd name="T20" fmla="*/ 323 w 171"/>
                <a:gd name="T21" fmla="*/ 82 h 272"/>
                <a:gd name="T22" fmla="*/ 305 w 171"/>
                <a:gd name="T23" fmla="*/ 64 h 272"/>
                <a:gd name="T24" fmla="*/ 230 w 171"/>
                <a:gd name="T25" fmla="*/ 82 h 272"/>
                <a:gd name="T26" fmla="*/ 178 w 171"/>
                <a:gd name="T27" fmla="*/ 0 h 272"/>
                <a:gd name="T28" fmla="*/ 172 w 171"/>
                <a:gd name="T29" fmla="*/ 0 h 272"/>
                <a:gd name="T30" fmla="*/ 178 w 171"/>
                <a:gd name="T31" fmla="*/ 32 h 272"/>
                <a:gd name="T32" fmla="*/ 172 w 171"/>
                <a:gd name="T33" fmla="*/ 64 h 272"/>
                <a:gd name="T34" fmla="*/ 107 w 171"/>
                <a:gd name="T35" fmla="*/ 95 h 272"/>
                <a:gd name="T36" fmla="*/ 46 w 171"/>
                <a:gd name="T37" fmla="*/ 159 h 272"/>
                <a:gd name="T38" fmla="*/ 16 w 171"/>
                <a:gd name="T39" fmla="*/ 144 h 272"/>
                <a:gd name="T40" fmla="*/ 26 w 171"/>
                <a:gd name="T41" fmla="*/ 95 h 272"/>
                <a:gd name="T42" fmla="*/ 0 w 171"/>
                <a:gd name="T43" fmla="*/ 144 h 272"/>
                <a:gd name="T44" fmla="*/ 16 w 171"/>
                <a:gd name="T45" fmla="*/ 175 h 272"/>
                <a:gd name="T46" fmla="*/ 0 w 171"/>
                <a:gd name="T47" fmla="*/ 175 h 272"/>
                <a:gd name="T48" fmla="*/ 26 w 171"/>
                <a:gd name="T49" fmla="*/ 228 h 272"/>
                <a:gd name="T50" fmla="*/ 75 w 171"/>
                <a:gd name="T51" fmla="*/ 256 h 272"/>
                <a:gd name="T52" fmla="*/ 172 w 171"/>
                <a:gd name="T53" fmla="*/ 469 h 272"/>
                <a:gd name="T54" fmla="*/ 305 w 171"/>
                <a:gd name="T55" fmla="*/ 582 h 272"/>
                <a:gd name="T56" fmla="*/ 351 w 171"/>
                <a:gd name="T57" fmla="*/ 564 h 272"/>
                <a:gd name="T58" fmla="*/ 366 w 171"/>
                <a:gd name="T59" fmla="*/ 516 h 272"/>
                <a:gd name="T60" fmla="*/ 351 w 171"/>
                <a:gd name="T61" fmla="*/ 497 h 272"/>
                <a:gd name="T62" fmla="*/ 366 w 171"/>
                <a:gd name="T63" fmla="*/ 385 h 272"/>
                <a:gd name="T64" fmla="*/ 351 w 171"/>
                <a:gd name="T65" fmla="*/ 337 h 272"/>
                <a:gd name="T66" fmla="*/ 351 w 171"/>
                <a:gd name="T67" fmla="*/ 337 h 272"/>
                <a:gd name="T68" fmla="*/ 351 w 171"/>
                <a:gd name="T69" fmla="*/ 337 h 27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272"/>
                <a:gd name="T107" fmla="*/ 171 w 171"/>
                <a:gd name="T108" fmla="*/ 272 h 27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272">
                  <a:moveTo>
                    <a:pt x="164" y="158"/>
                  </a:moveTo>
                  <a:lnTo>
                    <a:pt x="142" y="158"/>
                  </a:lnTo>
                  <a:lnTo>
                    <a:pt x="142" y="143"/>
                  </a:lnTo>
                  <a:lnTo>
                    <a:pt x="129" y="151"/>
                  </a:lnTo>
                  <a:lnTo>
                    <a:pt x="107" y="143"/>
                  </a:lnTo>
                  <a:lnTo>
                    <a:pt x="99" y="112"/>
                  </a:lnTo>
                  <a:lnTo>
                    <a:pt x="121" y="75"/>
                  </a:lnTo>
                  <a:lnTo>
                    <a:pt x="151" y="60"/>
                  </a:lnTo>
                  <a:lnTo>
                    <a:pt x="142" y="45"/>
                  </a:lnTo>
                  <a:lnTo>
                    <a:pt x="151" y="45"/>
                  </a:lnTo>
                  <a:lnTo>
                    <a:pt x="151" y="38"/>
                  </a:lnTo>
                  <a:lnTo>
                    <a:pt x="142" y="30"/>
                  </a:lnTo>
                  <a:lnTo>
                    <a:pt x="107" y="38"/>
                  </a:lnTo>
                  <a:lnTo>
                    <a:pt x="84" y="0"/>
                  </a:lnTo>
                  <a:lnTo>
                    <a:pt x="79" y="0"/>
                  </a:lnTo>
                  <a:lnTo>
                    <a:pt x="84" y="15"/>
                  </a:lnTo>
                  <a:lnTo>
                    <a:pt x="79" y="30"/>
                  </a:lnTo>
                  <a:lnTo>
                    <a:pt x="50" y="45"/>
                  </a:lnTo>
                  <a:lnTo>
                    <a:pt x="22" y="75"/>
                  </a:lnTo>
                  <a:lnTo>
                    <a:pt x="8" y="67"/>
                  </a:lnTo>
                  <a:lnTo>
                    <a:pt x="13" y="45"/>
                  </a:lnTo>
                  <a:lnTo>
                    <a:pt x="0" y="67"/>
                  </a:lnTo>
                  <a:lnTo>
                    <a:pt x="8" y="82"/>
                  </a:lnTo>
                  <a:lnTo>
                    <a:pt x="0" y="82"/>
                  </a:lnTo>
                  <a:lnTo>
                    <a:pt x="13" y="106"/>
                  </a:lnTo>
                  <a:lnTo>
                    <a:pt x="35" y="121"/>
                  </a:lnTo>
                  <a:lnTo>
                    <a:pt x="79" y="220"/>
                  </a:lnTo>
                  <a:lnTo>
                    <a:pt x="142" y="272"/>
                  </a:lnTo>
                  <a:lnTo>
                    <a:pt x="164" y="265"/>
                  </a:lnTo>
                  <a:lnTo>
                    <a:pt x="171" y="242"/>
                  </a:lnTo>
                  <a:lnTo>
                    <a:pt x="164" y="233"/>
                  </a:lnTo>
                  <a:lnTo>
                    <a:pt x="171" y="179"/>
                  </a:lnTo>
                  <a:lnTo>
                    <a:pt x="164" y="15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6" name="Freeform 358"/>
            <p:cNvSpPr>
              <a:spLocks/>
            </p:cNvSpPr>
            <p:nvPr/>
          </p:nvSpPr>
          <p:spPr bwMode="auto">
            <a:xfrm>
              <a:off x="1715" y="3076"/>
              <a:ext cx="168" cy="223"/>
            </a:xfrm>
            <a:custGeom>
              <a:avLst/>
              <a:gdLst>
                <a:gd name="T0" fmla="*/ 340 w 152"/>
                <a:gd name="T1" fmla="*/ 338 h 203"/>
                <a:gd name="T2" fmla="*/ 340 w 152"/>
                <a:gd name="T3" fmla="*/ 274 h 203"/>
                <a:gd name="T4" fmla="*/ 324 w 152"/>
                <a:gd name="T5" fmla="*/ 221 h 203"/>
                <a:gd name="T6" fmla="*/ 324 w 152"/>
                <a:gd name="T7" fmla="*/ 212 h 203"/>
                <a:gd name="T8" fmla="*/ 292 w 152"/>
                <a:gd name="T9" fmla="*/ 212 h 203"/>
                <a:gd name="T10" fmla="*/ 255 w 152"/>
                <a:gd name="T11" fmla="*/ 177 h 203"/>
                <a:gd name="T12" fmla="*/ 255 w 152"/>
                <a:gd name="T13" fmla="*/ 163 h 203"/>
                <a:gd name="T14" fmla="*/ 241 w 152"/>
                <a:gd name="T15" fmla="*/ 118 h 203"/>
                <a:gd name="T16" fmla="*/ 128 w 152"/>
                <a:gd name="T17" fmla="*/ 82 h 203"/>
                <a:gd name="T18" fmla="*/ 112 w 152"/>
                <a:gd name="T19" fmla="*/ 48 h 203"/>
                <a:gd name="T20" fmla="*/ 112 w 152"/>
                <a:gd name="T21" fmla="*/ 0 h 203"/>
                <a:gd name="T22" fmla="*/ 69 w 152"/>
                <a:gd name="T23" fmla="*/ 0 h 203"/>
                <a:gd name="T24" fmla="*/ 34 w 152"/>
                <a:gd name="T25" fmla="*/ 38 h 203"/>
                <a:gd name="T26" fmla="*/ 0 w 152"/>
                <a:gd name="T27" fmla="*/ 38 h 203"/>
                <a:gd name="T28" fmla="*/ 17 w 152"/>
                <a:gd name="T29" fmla="*/ 82 h 203"/>
                <a:gd name="T30" fmla="*/ 0 w 152"/>
                <a:gd name="T31" fmla="*/ 194 h 203"/>
                <a:gd name="T32" fmla="*/ 17 w 152"/>
                <a:gd name="T33" fmla="*/ 212 h 203"/>
                <a:gd name="T34" fmla="*/ 0 w 152"/>
                <a:gd name="T35" fmla="*/ 257 h 203"/>
                <a:gd name="T36" fmla="*/ 17 w 152"/>
                <a:gd name="T37" fmla="*/ 306 h 203"/>
                <a:gd name="T38" fmla="*/ 34 w 152"/>
                <a:gd name="T39" fmla="*/ 431 h 203"/>
                <a:gd name="T40" fmla="*/ 46 w 152"/>
                <a:gd name="T41" fmla="*/ 431 h 203"/>
                <a:gd name="T42" fmla="*/ 97 w 152"/>
                <a:gd name="T43" fmla="*/ 387 h 203"/>
                <a:gd name="T44" fmla="*/ 144 w 152"/>
                <a:gd name="T45" fmla="*/ 420 h 203"/>
                <a:gd name="T46" fmla="*/ 162 w 152"/>
                <a:gd name="T47" fmla="*/ 387 h 203"/>
                <a:gd name="T48" fmla="*/ 210 w 152"/>
                <a:gd name="T49" fmla="*/ 420 h 203"/>
                <a:gd name="T50" fmla="*/ 229 w 152"/>
                <a:gd name="T51" fmla="*/ 306 h 203"/>
                <a:gd name="T52" fmla="*/ 311 w 152"/>
                <a:gd name="T53" fmla="*/ 306 h 203"/>
                <a:gd name="T54" fmla="*/ 340 w 152"/>
                <a:gd name="T55" fmla="*/ 338 h 203"/>
                <a:gd name="T56" fmla="*/ 340 w 152"/>
                <a:gd name="T57" fmla="*/ 338 h 203"/>
                <a:gd name="T58" fmla="*/ 340 w 152"/>
                <a:gd name="T59" fmla="*/ 338 h 20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2"/>
                <a:gd name="T91" fmla="*/ 0 h 203"/>
                <a:gd name="T92" fmla="*/ 152 w 152"/>
                <a:gd name="T93" fmla="*/ 203 h 20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2" h="203">
                  <a:moveTo>
                    <a:pt x="152" y="159"/>
                  </a:moveTo>
                  <a:lnTo>
                    <a:pt x="152" y="129"/>
                  </a:lnTo>
                  <a:lnTo>
                    <a:pt x="145" y="105"/>
                  </a:lnTo>
                  <a:lnTo>
                    <a:pt x="145" y="100"/>
                  </a:lnTo>
                  <a:lnTo>
                    <a:pt x="130" y="100"/>
                  </a:lnTo>
                  <a:lnTo>
                    <a:pt x="115" y="84"/>
                  </a:lnTo>
                  <a:lnTo>
                    <a:pt x="115" y="77"/>
                  </a:lnTo>
                  <a:lnTo>
                    <a:pt x="108" y="55"/>
                  </a:lnTo>
                  <a:lnTo>
                    <a:pt x="58" y="38"/>
                  </a:lnTo>
                  <a:lnTo>
                    <a:pt x="50" y="23"/>
                  </a:lnTo>
                  <a:lnTo>
                    <a:pt x="50" y="0"/>
                  </a:lnTo>
                  <a:lnTo>
                    <a:pt x="31" y="0"/>
                  </a:lnTo>
                  <a:lnTo>
                    <a:pt x="15" y="18"/>
                  </a:lnTo>
                  <a:lnTo>
                    <a:pt x="0" y="18"/>
                  </a:lnTo>
                  <a:lnTo>
                    <a:pt x="8" y="38"/>
                  </a:lnTo>
                  <a:lnTo>
                    <a:pt x="0" y="92"/>
                  </a:lnTo>
                  <a:lnTo>
                    <a:pt x="8" y="100"/>
                  </a:lnTo>
                  <a:lnTo>
                    <a:pt x="0" y="122"/>
                  </a:lnTo>
                  <a:lnTo>
                    <a:pt x="8" y="144"/>
                  </a:lnTo>
                  <a:lnTo>
                    <a:pt x="15" y="203"/>
                  </a:lnTo>
                  <a:lnTo>
                    <a:pt x="21" y="203"/>
                  </a:lnTo>
                  <a:lnTo>
                    <a:pt x="43" y="181"/>
                  </a:lnTo>
                  <a:lnTo>
                    <a:pt x="65" y="198"/>
                  </a:lnTo>
                  <a:lnTo>
                    <a:pt x="73" y="181"/>
                  </a:lnTo>
                  <a:lnTo>
                    <a:pt x="95" y="198"/>
                  </a:lnTo>
                  <a:lnTo>
                    <a:pt x="102" y="144"/>
                  </a:lnTo>
                  <a:lnTo>
                    <a:pt x="139" y="144"/>
                  </a:lnTo>
                  <a:lnTo>
                    <a:pt x="152" y="15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7" name="Freeform 359"/>
            <p:cNvSpPr>
              <a:spLocks/>
            </p:cNvSpPr>
            <p:nvPr/>
          </p:nvSpPr>
          <p:spPr bwMode="auto">
            <a:xfrm>
              <a:off x="1819" y="3232"/>
              <a:ext cx="117" cy="149"/>
            </a:xfrm>
            <a:custGeom>
              <a:avLst/>
              <a:gdLst>
                <a:gd name="T0" fmla="*/ 216 w 106"/>
                <a:gd name="T1" fmla="*/ 220 h 135"/>
                <a:gd name="T2" fmla="*/ 233 w 106"/>
                <a:gd name="T3" fmla="*/ 172 h 135"/>
                <a:gd name="T4" fmla="*/ 204 w 106"/>
                <a:gd name="T5" fmla="*/ 153 h 135"/>
                <a:gd name="T6" fmla="*/ 204 w 106"/>
                <a:gd name="T7" fmla="*/ 125 h 135"/>
                <a:gd name="T8" fmla="*/ 191 w 106"/>
                <a:gd name="T9" fmla="*/ 125 h 135"/>
                <a:gd name="T10" fmla="*/ 127 w 106"/>
                <a:gd name="T11" fmla="*/ 82 h 135"/>
                <a:gd name="T12" fmla="*/ 127 w 106"/>
                <a:gd name="T13" fmla="*/ 35 h 135"/>
                <a:gd name="T14" fmla="*/ 98 w 106"/>
                <a:gd name="T15" fmla="*/ 0 h 135"/>
                <a:gd name="T16" fmla="*/ 19 w 106"/>
                <a:gd name="T17" fmla="*/ 0 h 135"/>
                <a:gd name="T18" fmla="*/ 0 w 106"/>
                <a:gd name="T19" fmla="*/ 125 h 135"/>
                <a:gd name="T20" fmla="*/ 31 w 106"/>
                <a:gd name="T21" fmla="*/ 172 h 135"/>
                <a:gd name="T22" fmla="*/ 98 w 106"/>
                <a:gd name="T23" fmla="*/ 172 h 135"/>
                <a:gd name="T24" fmla="*/ 127 w 106"/>
                <a:gd name="T25" fmla="*/ 220 h 135"/>
                <a:gd name="T26" fmla="*/ 127 w 106"/>
                <a:gd name="T27" fmla="*/ 233 h 135"/>
                <a:gd name="T28" fmla="*/ 113 w 106"/>
                <a:gd name="T29" fmla="*/ 268 h 135"/>
                <a:gd name="T30" fmla="*/ 169 w 106"/>
                <a:gd name="T31" fmla="*/ 297 h 135"/>
                <a:gd name="T32" fmla="*/ 191 w 106"/>
                <a:gd name="T33" fmla="*/ 268 h 135"/>
                <a:gd name="T34" fmla="*/ 216 w 106"/>
                <a:gd name="T35" fmla="*/ 255 h 135"/>
                <a:gd name="T36" fmla="*/ 216 w 106"/>
                <a:gd name="T37" fmla="*/ 220 h 135"/>
                <a:gd name="T38" fmla="*/ 216 w 106"/>
                <a:gd name="T39" fmla="*/ 220 h 135"/>
                <a:gd name="T40" fmla="*/ 216 w 106"/>
                <a:gd name="T41" fmla="*/ 220 h 1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6"/>
                <a:gd name="T64" fmla="*/ 0 h 135"/>
                <a:gd name="T65" fmla="*/ 106 w 106"/>
                <a:gd name="T66" fmla="*/ 135 h 1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6" h="135">
                  <a:moveTo>
                    <a:pt x="99" y="100"/>
                  </a:moveTo>
                  <a:lnTo>
                    <a:pt x="106" y="78"/>
                  </a:lnTo>
                  <a:lnTo>
                    <a:pt x="92" y="69"/>
                  </a:lnTo>
                  <a:lnTo>
                    <a:pt x="92" y="56"/>
                  </a:lnTo>
                  <a:lnTo>
                    <a:pt x="87" y="56"/>
                  </a:lnTo>
                  <a:lnTo>
                    <a:pt x="57" y="37"/>
                  </a:lnTo>
                  <a:lnTo>
                    <a:pt x="57" y="16"/>
                  </a:lnTo>
                  <a:lnTo>
                    <a:pt x="44" y="0"/>
                  </a:lnTo>
                  <a:lnTo>
                    <a:pt x="9" y="0"/>
                  </a:lnTo>
                  <a:lnTo>
                    <a:pt x="0" y="56"/>
                  </a:lnTo>
                  <a:lnTo>
                    <a:pt x="14" y="78"/>
                  </a:lnTo>
                  <a:lnTo>
                    <a:pt x="44" y="78"/>
                  </a:lnTo>
                  <a:lnTo>
                    <a:pt x="57" y="100"/>
                  </a:lnTo>
                  <a:lnTo>
                    <a:pt x="57" y="106"/>
                  </a:lnTo>
                  <a:lnTo>
                    <a:pt x="51" y="121"/>
                  </a:lnTo>
                  <a:lnTo>
                    <a:pt x="76" y="135"/>
                  </a:lnTo>
                  <a:lnTo>
                    <a:pt x="87" y="121"/>
                  </a:lnTo>
                  <a:lnTo>
                    <a:pt x="99" y="115"/>
                  </a:lnTo>
                  <a:lnTo>
                    <a:pt x="99" y="10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8" name="Freeform 360"/>
            <p:cNvSpPr>
              <a:spLocks/>
            </p:cNvSpPr>
            <p:nvPr/>
          </p:nvSpPr>
          <p:spPr bwMode="auto">
            <a:xfrm>
              <a:off x="1643" y="2835"/>
              <a:ext cx="586" cy="659"/>
            </a:xfrm>
            <a:custGeom>
              <a:avLst/>
              <a:gdLst>
                <a:gd name="T0" fmla="*/ 662 w 530"/>
                <a:gd name="T1" fmla="*/ 55 h 598"/>
                <a:gd name="T2" fmla="*/ 618 w 530"/>
                <a:gd name="T3" fmla="*/ 120 h 598"/>
                <a:gd name="T4" fmla="*/ 557 w 530"/>
                <a:gd name="T5" fmla="*/ 102 h 598"/>
                <a:gd name="T6" fmla="*/ 523 w 530"/>
                <a:gd name="T7" fmla="*/ 120 h 598"/>
                <a:gd name="T8" fmla="*/ 448 w 530"/>
                <a:gd name="T9" fmla="*/ 141 h 598"/>
                <a:gd name="T10" fmla="*/ 432 w 530"/>
                <a:gd name="T11" fmla="*/ 0 h 598"/>
                <a:gd name="T12" fmla="*/ 381 w 530"/>
                <a:gd name="T13" fmla="*/ 37 h 598"/>
                <a:gd name="T14" fmla="*/ 271 w 530"/>
                <a:gd name="T15" fmla="*/ 37 h 598"/>
                <a:gd name="T16" fmla="*/ 293 w 530"/>
                <a:gd name="T17" fmla="*/ 102 h 598"/>
                <a:gd name="T18" fmla="*/ 259 w 530"/>
                <a:gd name="T19" fmla="*/ 155 h 598"/>
                <a:gd name="T20" fmla="*/ 213 w 530"/>
                <a:gd name="T21" fmla="*/ 141 h 598"/>
                <a:gd name="T22" fmla="*/ 115 w 530"/>
                <a:gd name="T23" fmla="*/ 120 h 598"/>
                <a:gd name="T24" fmla="*/ 150 w 530"/>
                <a:gd name="T25" fmla="*/ 155 h 598"/>
                <a:gd name="T26" fmla="*/ 150 w 530"/>
                <a:gd name="T27" fmla="*/ 214 h 598"/>
                <a:gd name="T28" fmla="*/ 54 w 530"/>
                <a:gd name="T29" fmla="*/ 336 h 598"/>
                <a:gd name="T30" fmla="*/ 21 w 530"/>
                <a:gd name="T31" fmla="*/ 477 h 598"/>
                <a:gd name="T32" fmla="*/ 101 w 530"/>
                <a:gd name="T33" fmla="*/ 477 h 598"/>
                <a:gd name="T34" fmla="*/ 184 w 530"/>
                <a:gd name="T35" fmla="*/ 510 h 598"/>
                <a:gd name="T36" fmla="*/ 259 w 530"/>
                <a:gd name="T37" fmla="*/ 477 h 598"/>
                <a:gd name="T38" fmla="*/ 271 w 530"/>
                <a:gd name="T39" fmla="*/ 560 h 598"/>
                <a:gd name="T40" fmla="*/ 397 w 530"/>
                <a:gd name="T41" fmla="*/ 647 h 598"/>
                <a:gd name="T42" fmla="*/ 432 w 530"/>
                <a:gd name="T43" fmla="*/ 695 h 598"/>
                <a:gd name="T44" fmla="*/ 464 w 530"/>
                <a:gd name="T45" fmla="*/ 707 h 598"/>
                <a:gd name="T46" fmla="*/ 482 w 530"/>
                <a:gd name="T47" fmla="*/ 874 h 598"/>
                <a:gd name="T48" fmla="*/ 557 w 530"/>
                <a:gd name="T49" fmla="*/ 911 h 598"/>
                <a:gd name="T50" fmla="*/ 589 w 530"/>
                <a:gd name="T51" fmla="*/ 954 h 598"/>
                <a:gd name="T52" fmla="*/ 589 w 530"/>
                <a:gd name="T53" fmla="*/ 1004 h 598"/>
                <a:gd name="T54" fmla="*/ 572 w 530"/>
                <a:gd name="T55" fmla="*/ 1084 h 598"/>
                <a:gd name="T56" fmla="*/ 523 w 530"/>
                <a:gd name="T57" fmla="*/ 1186 h 598"/>
                <a:gd name="T58" fmla="*/ 557 w 530"/>
                <a:gd name="T59" fmla="*/ 1198 h 598"/>
                <a:gd name="T60" fmla="*/ 637 w 530"/>
                <a:gd name="T61" fmla="*/ 1252 h 598"/>
                <a:gd name="T62" fmla="*/ 733 w 530"/>
                <a:gd name="T63" fmla="*/ 1128 h 598"/>
                <a:gd name="T64" fmla="*/ 764 w 530"/>
                <a:gd name="T65" fmla="*/ 1022 h 598"/>
                <a:gd name="T66" fmla="*/ 824 w 530"/>
                <a:gd name="T67" fmla="*/ 954 h 598"/>
                <a:gd name="T68" fmla="*/ 952 w 530"/>
                <a:gd name="T69" fmla="*/ 923 h 598"/>
                <a:gd name="T70" fmla="*/ 996 w 530"/>
                <a:gd name="T71" fmla="*/ 874 h 598"/>
                <a:gd name="T72" fmla="*/ 1032 w 530"/>
                <a:gd name="T73" fmla="*/ 793 h 598"/>
                <a:gd name="T74" fmla="*/ 1045 w 530"/>
                <a:gd name="T75" fmla="*/ 748 h 598"/>
                <a:gd name="T76" fmla="*/ 1184 w 530"/>
                <a:gd name="T77" fmla="*/ 410 h 598"/>
                <a:gd name="T78" fmla="*/ 1108 w 530"/>
                <a:gd name="T79" fmla="*/ 336 h 598"/>
                <a:gd name="T80" fmla="*/ 981 w 530"/>
                <a:gd name="T81" fmla="*/ 263 h 598"/>
                <a:gd name="T82" fmla="*/ 892 w 530"/>
                <a:gd name="T83" fmla="*/ 251 h 598"/>
                <a:gd name="T84" fmla="*/ 777 w 530"/>
                <a:gd name="T85" fmla="*/ 198 h 598"/>
                <a:gd name="T86" fmla="*/ 764 w 530"/>
                <a:gd name="T87" fmla="*/ 170 h 598"/>
                <a:gd name="T88" fmla="*/ 715 w 530"/>
                <a:gd name="T89" fmla="*/ 214 h 598"/>
                <a:gd name="T90" fmla="*/ 662 w 530"/>
                <a:gd name="T91" fmla="*/ 214 h 598"/>
                <a:gd name="T92" fmla="*/ 733 w 530"/>
                <a:gd name="T93" fmla="*/ 141 h 598"/>
                <a:gd name="T94" fmla="*/ 715 w 530"/>
                <a:gd name="T95" fmla="*/ 120 h 598"/>
                <a:gd name="T96" fmla="*/ 686 w 530"/>
                <a:gd name="T97" fmla="*/ 55 h 5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30"/>
                <a:gd name="T148" fmla="*/ 0 h 598"/>
                <a:gd name="T149" fmla="*/ 530 w 530"/>
                <a:gd name="T150" fmla="*/ 598 h 59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30" h="598">
                  <a:moveTo>
                    <a:pt x="307" y="25"/>
                  </a:moveTo>
                  <a:lnTo>
                    <a:pt x="297" y="25"/>
                  </a:lnTo>
                  <a:lnTo>
                    <a:pt x="285" y="47"/>
                  </a:lnTo>
                  <a:lnTo>
                    <a:pt x="277" y="55"/>
                  </a:lnTo>
                  <a:lnTo>
                    <a:pt x="263" y="47"/>
                  </a:lnTo>
                  <a:lnTo>
                    <a:pt x="250" y="47"/>
                  </a:lnTo>
                  <a:lnTo>
                    <a:pt x="245" y="55"/>
                  </a:lnTo>
                  <a:lnTo>
                    <a:pt x="235" y="55"/>
                  </a:lnTo>
                  <a:lnTo>
                    <a:pt x="208" y="64"/>
                  </a:lnTo>
                  <a:lnTo>
                    <a:pt x="200" y="64"/>
                  </a:lnTo>
                  <a:lnTo>
                    <a:pt x="193" y="47"/>
                  </a:lnTo>
                  <a:lnTo>
                    <a:pt x="193" y="0"/>
                  </a:lnTo>
                  <a:lnTo>
                    <a:pt x="178" y="0"/>
                  </a:lnTo>
                  <a:lnTo>
                    <a:pt x="171" y="17"/>
                  </a:lnTo>
                  <a:lnTo>
                    <a:pt x="149" y="25"/>
                  </a:lnTo>
                  <a:lnTo>
                    <a:pt x="122" y="17"/>
                  </a:lnTo>
                  <a:lnTo>
                    <a:pt x="131" y="25"/>
                  </a:lnTo>
                  <a:lnTo>
                    <a:pt x="131" y="47"/>
                  </a:lnTo>
                  <a:lnTo>
                    <a:pt x="136" y="55"/>
                  </a:lnTo>
                  <a:lnTo>
                    <a:pt x="116" y="71"/>
                  </a:lnTo>
                  <a:lnTo>
                    <a:pt x="109" y="71"/>
                  </a:lnTo>
                  <a:lnTo>
                    <a:pt x="96" y="64"/>
                  </a:lnTo>
                  <a:lnTo>
                    <a:pt x="87" y="55"/>
                  </a:lnTo>
                  <a:lnTo>
                    <a:pt x="52" y="55"/>
                  </a:lnTo>
                  <a:lnTo>
                    <a:pt x="52" y="64"/>
                  </a:lnTo>
                  <a:lnTo>
                    <a:pt x="66" y="71"/>
                  </a:lnTo>
                  <a:lnTo>
                    <a:pt x="52" y="71"/>
                  </a:lnTo>
                  <a:lnTo>
                    <a:pt x="66" y="99"/>
                  </a:lnTo>
                  <a:lnTo>
                    <a:pt x="52" y="138"/>
                  </a:lnTo>
                  <a:lnTo>
                    <a:pt x="24" y="155"/>
                  </a:lnTo>
                  <a:lnTo>
                    <a:pt x="0" y="190"/>
                  </a:lnTo>
                  <a:lnTo>
                    <a:pt x="10" y="220"/>
                  </a:lnTo>
                  <a:lnTo>
                    <a:pt x="32" y="229"/>
                  </a:lnTo>
                  <a:lnTo>
                    <a:pt x="45" y="220"/>
                  </a:lnTo>
                  <a:lnTo>
                    <a:pt x="45" y="235"/>
                  </a:lnTo>
                  <a:lnTo>
                    <a:pt x="81" y="235"/>
                  </a:lnTo>
                  <a:lnTo>
                    <a:pt x="96" y="220"/>
                  </a:lnTo>
                  <a:lnTo>
                    <a:pt x="116" y="220"/>
                  </a:lnTo>
                  <a:lnTo>
                    <a:pt x="116" y="242"/>
                  </a:lnTo>
                  <a:lnTo>
                    <a:pt x="122" y="257"/>
                  </a:lnTo>
                  <a:lnTo>
                    <a:pt x="171" y="274"/>
                  </a:lnTo>
                  <a:lnTo>
                    <a:pt x="178" y="298"/>
                  </a:lnTo>
                  <a:lnTo>
                    <a:pt x="178" y="304"/>
                  </a:lnTo>
                  <a:lnTo>
                    <a:pt x="193" y="319"/>
                  </a:lnTo>
                  <a:lnTo>
                    <a:pt x="208" y="319"/>
                  </a:lnTo>
                  <a:lnTo>
                    <a:pt x="208" y="326"/>
                  </a:lnTo>
                  <a:lnTo>
                    <a:pt x="215" y="350"/>
                  </a:lnTo>
                  <a:lnTo>
                    <a:pt x="215" y="402"/>
                  </a:lnTo>
                  <a:lnTo>
                    <a:pt x="245" y="419"/>
                  </a:lnTo>
                  <a:lnTo>
                    <a:pt x="250" y="419"/>
                  </a:lnTo>
                  <a:lnTo>
                    <a:pt x="250" y="432"/>
                  </a:lnTo>
                  <a:lnTo>
                    <a:pt x="263" y="439"/>
                  </a:lnTo>
                  <a:lnTo>
                    <a:pt x="256" y="462"/>
                  </a:lnTo>
                  <a:lnTo>
                    <a:pt x="263" y="462"/>
                  </a:lnTo>
                  <a:lnTo>
                    <a:pt x="277" y="484"/>
                  </a:lnTo>
                  <a:lnTo>
                    <a:pt x="256" y="498"/>
                  </a:lnTo>
                  <a:lnTo>
                    <a:pt x="221" y="545"/>
                  </a:lnTo>
                  <a:lnTo>
                    <a:pt x="235" y="545"/>
                  </a:lnTo>
                  <a:lnTo>
                    <a:pt x="245" y="551"/>
                  </a:lnTo>
                  <a:lnTo>
                    <a:pt x="250" y="551"/>
                  </a:lnTo>
                  <a:lnTo>
                    <a:pt x="277" y="566"/>
                  </a:lnTo>
                  <a:lnTo>
                    <a:pt x="285" y="575"/>
                  </a:lnTo>
                  <a:lnTo>
                    <a:pt x="277" y="598"/>
                  </a:lnTo>
                  <a:lnTo>
                    <a:pt x="329" y="519"/>
                  </a:lnTo>
                  <a:lnTo>
                    <a:pt x="342" y="508"/>
                  </a:lnTo>
                  <a:lnTo>
                    <a:pt x="342" y="469"/>
                  </a:lnTo>
                  <a:lnTo>
                    <a:pt x="347" y="445"/>
                  </a:lnTo>
                  <a:lnTo>
                    <a:pt x="369" y="439"/>
                  </a:lnTo>
                  <a:lnTo>
                    <a:pt x="399" y="424"/>
                  </a:lnTo>
                  <a:lnTo>
                    <a:pt x="427" y="424"/>
                  </a:lnTo>
                  <a:lnTo>
                    <a:pt x="427" y="419"/>
                  </a:lnTo>
                  <a:lnTo>
                    <a:pt x="446" y="402"/>
                  </a:lnTo>
                  <a:lnTo>
                    <a:pt x="446" y="395"/>
                  </a:lnTo>
                  <a:lnTo>
                    <a:pt x="461" y="365"/>
                  </a:lnTo>
                  <a:lnTo>
                    <a:pt x="461" y="350"/>
                  </a:lnTo>
                  <a:lnTo>
                    <a:pt x="468" y="343"/>
                  </a:lnTo>
                  <a:lnTo>
                    <a:pt x="468" y="274"/>
                  </a:lnTo>
                  <a:lnTo>
                    <a:pt x="530" y="190"/>
                  </a:lnTo>
                  <a:lnTo>
                    <a:pt x="525" y="155"/>
                  </a:lnTo>
                  <a:lnTo>
                    <a:pt x="496" y="155"/>
                  </a:lnTo>
                  <a:lnTo>
                    <a:pt x="454" y="116"/>
                  </a:lnTo>
                  <a:lnTo>
                    <a:pt x="439" y="121"/>
                  </a:lnTo>
                  <a:lnTo>
                    <a:pt x="412" y="116"/>
                  </a:lnTo>
                  <a:lnTo>
                    <a:pt x="399" y="116"/>
                  </a:lnTo>
                  <a:lnTo>
                    <a:pt x="399" y="99"/>
                  </a:lnTo>
                  <a:lnTo>
                    <a:pt x="347" y="92"/>
                  </a:lnTo>
                  <a:lnTo>
                    <a:pt x="342" y="99"/>
                  </a:lnTo>
                  <a:lnTo>
                    <a:pt x="342" y="77"/>
                  </a:lnTo>
                  <a:lnTo>
                    <a:pt x="320" y="77"/>
                  </a:lnTo>
                  <a:lnTo>
                    <a:pt x="320" y="99"/>
                  </a:lnTo>
                  <a:lnTo>
                    <a:pt x="307" y="92"/>
                  </a:lnTo>
                  <a:lnTo>
                    <a:pt x="297" y="99"/>
                  </a:lnTo>
                  <a:lnTo>
                    <a:pt x="307" y="77"/>
                  </a:lnTo>
                  <a:lnTo>
                    <a:pt x="329" y="64"/>
                  </a:lnTo>
                  <a:lnTo>
                    <a:pt x="329" y="55"/>
                  </a:lnTo>
                  <a:lnTo>
                    <a:pt x="320" y="55"/>
                  </a:lnTo>
                  <a:lnTo>
                    <a:pt x="307" y="2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59" name="Freeform 361"/>
            <p:cNvSpPr>
              <a:spLocks/>
            </p:cNvSpPr>
            <p:nvPr/>
          </p:nvSpPr>
          <p:spPr bwMode="auto">
            <a:xfrm>
              <a:off x="1936" y="2832"/>
              <a:ext cx="36" cy="62"/>
            </a:xfrm>
            <a:custGeom>
              <a:avLst/>
              <a:gdLst>
                <a:gd name="T0" fmla="*/ 0 w 33"/>
                <a:gd name="T1" fmla="*/ 98 h 57"/>
                <a:gd name="T2" fmla="*/ 25 w 33"/>
                <a:gd name="T3" fmla="*/ 111 h 57"/>
                <a:gd name="T4" fmla="*/ 44 w 33"/>
                <a:gd name="T5" fmla="*/ 98 h 57"/>
                <a:gd name="T6" fmla="*/ 67 w 33"/>
                <a:gd name="T7" fmla="*/ 54 h 57"/>
                <a:gd name="T8" fmla="*/ 0 w 33"/>
                <a:gd name="T9" fmla="*/ 0 h 57"/>
                <a:gd name="T10" fmla="*/ 0 w 33"/>
                <a:gd name="T11" fmla="*/ 98 h 57"/>
                <a:gd name="T12" fmla="*/ 0 w 33"/>
                <a:gd name="T13" fmla="*/ 98 h 57"/>
                <a:gd name="T14" fmla="*/ 0 w 33"/>
                <a:gd name="T15" fmla="*/ 98 h 57"/>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57"/>
                <a:gd name="T26" fmla="*/ 33 w 33"/>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57">
                  <a:moveTo>
                    <a:pt x="0" y="50"/>
                  </a:moveTo>
                  <a:lnTo>
                    <a:pt x="13" y="57"/>
                  </a:lnTo>
                  <a:lnTo>
                    <a:pt x="22" y="50"/>
                  </a:lnTo>
                  <a:lnTo>
                    <a:pt x="33" y="28"/>
                  </a:lnTo>
                  <a:lnTo>
                    <a:pt x="0" y="0"/>
                  </a:lnTo>
                  <a:lnTo>
                    <a:pt x="0" y="5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0" name="Freeform 362"/>
            <p:cNvSpPr>
              <a:spLocks/>
            </p:cNvSpPr>
            <p:nvPr/>
          </p:nvSpPr>
          <p:spPr bwMode="auto">
            <a:xfrm>
              <a:off x="1878" y="2832"/>
              <a:ext cx="58" cy="62"/>
            </a:xfrm>
            <a:custGeom>
              <a:avLst/>
              <a:gdLst>
                <a:gd name="T0" fmla="*/ 125 w 52"/>
                <a:gd name="T1" fmla="*/ 98 h 57"/>
                <a:gd name="T2" fmla="*/ 125 w 52"/>
                <a:gd name="T3" fmla="*/ 0 h 57"/>
                <a:gd name="T4" fmla="*/ 55 w 52"/>
                <a:gd name="T5" fmla="*/ 0 h 57"/>
                <a:gd name="T6" fmla="*/ 0 w 52"/>
                <a:gd name="T7" fmla="*/ 41 h 57"/>
                <a:gd name="T8" fmla="*/ 55 w 52"/>
                <a:gd name="T9" fmla="*/ 111 h 57"/>
                <a:gd name="T10" fmla="*/ 77 w 52"/>
                <a:gd name="T11" fmla="*/ 111 h 57"/>
                <a:gd name="T12" fmla="*/ 90 w 52"/>
                <a:gd name="T13" fmla="*/ 98 h 57"/>
                <a:gd name="T14" fmla="*/ 125 w 52"/>
                <a:gd name="T15" fmla="*/ 98 h 57"/>
                <a:gd name="T16" fmla="*/ 125 w 52"/>
                <a:gd name="T17" fmla="*/ 98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7"/>
                <a:gd name="T29" fmla="*/ 52 w 52"/>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7">
                  <a:moveTo>
                    <a:pt x="52" y="50"/>
                  </a:moveTo>
                  <a:lnTo>
                    <a:pt x="52" y="0"/>
                  </a:lnTo>
                  <a:lnTo>
                    <a:pt x="22" y="0"/>
                  </a:lnTo>
                  <a:lnTo>
                    <a:pt x="0" y="21"/>
                  </a:lnTo>
                  <a:lnTo>
                    <a:pt x="22" y="57"/>
                  </a:lnTo>
                  <a:lnTo>
                    <a:pt x="32" y="57"/>
                  </a:lnTo>
                  <a:lnTo>
                    <a:pt x="38" y="50"/>
                  </a:lnTo>
                  <a:lnTo>
                    <a:pt x="52" y="5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1" name="Freeform 363"/>
            <p:cNvSpPr>
              <a:spLocks/>
            </p:cNvSpPr>
            <p:nvPr/>
          </p:nvSpPr>
          <p:spPr bwMode="auto">
            <a:xfrm>
              <a:off x="1832" y="2782"/>
              <a:ext cx="70" cy="126"/>
            </a:xfrm>
            <a:custGeom>
              <a:avLst/>
              <a:gdLst>
                <a:gd name="T0" fmla="*/ 48 w 64"/>
                <a:gd name="T1" fmla="*/ 0 h 113"/>
                <a:gd name="T2" fmla="*/ 74 w 64"/>
                <a:gd name="T3" fmla="*/ 40 h 113"/>
                <a:gd name="T4" fmla="*/ 74 w 64"/>
                <a:gd name="T5" fmla="*/ 56 h 113"/>
                <a:gd name="T6" fmla="*/ 89 w 64"/>
                <a:gd name="T7" fmla="*/ 56 h 113"/>
                <a:gd name="T8" fmla="*/ 131 w 64"/>
                <a:gd name="T9" fmla="*/ 96 h 113"/>
                <a:gd name="T10" fmla="*/ 89 w 64"/>
                <a:gd name="T11" fmla="*/ 148 h 113"/>
                <a:gd name="T12" fmla="*/ 131 w 64"/>
                <a:gd name="T13" fmla="*/ 244 h 113"/>
                <a:gd name="T14" fmla="*/ 74 w 64"/>
                <a:gd name="T15" fmla="*/ 269 h 113"/>
                <a:gd name="T16" fmla="*/ 66 w 64"/>
                <a:gd name="T17" fmla="*/ 269 h 113"/>
                <a:gd name="T18" fmla="*/ 48 w 64"/>
                <a:gd name="T19" fmla="*/ 225 h 113"/>
                <a:gd name="T20" fmla="*/ 48 w 64"/>
                <a:gd name="T21" fmla="*/ 110 h 113"/>
                <a:gd name="T22" fmla="*/ 16 w 64"/>
                <a:gd name="T23" fmla="*/ 110 h 113"/>
                <a:gd name="T24" fmla="*/ 0 w 64"/>
                <a:gd name="T25" fmla="*/ 96 h 113"/>
                <a:gd name="T26" fmla="*/ 0 w 64"/>
                <a:gd name="T27" fmla="*/ 56 h 113"/>
                <a:gd name="T28" fmla="*/ 16 w 64"/>
                <a:gd name="T29" fmla="*/ 56 h 113"/>
                <a:gd name="T30" fmla="*/ 16 w 64"/>
                <a:gd name="T31" fmla="*/ 40 h 113"/>
                <a:gd name="T32" fmla="*/ 48 w 64"/>
                <a:gd name="T33" fmla="*/ 0 h 113"/>
                <a:gd name="T34" fmla="*/ 48 w 64"/>
                <a:gd name="T35" fmla="*/ 0 h 113"/>
                <a:gd name="T36" fmla="*/ 48 w 64"/>
                <a:gd name="T37" fmla="*/ 0 h 1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113"/>
                <a:gd name="T59" fmla="*/ 64 w 64"/>
                <a:gd name="T60" fmla="*/ 113 h 1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113">
                  <a:moveTo>
                    <a:pt x="24" y="0"/>
                  </a:moveTo>
                  <a:lnTo>
                    <a:pt x="37" y="17"/>
                  </a:lnTo>
                  <a:lnTo>
                    <a:pt x="37" y="23"/>
                  </a:lnTo>
                  <a:lnTo>
                    <a:pt x="44" y="23"/>
                  </a:lnTo>
                  <a:lnTo>
                    <a:pt x="64" y="40"/>
                  </a:lnTo>
                  <a:lnTo>
                    <a:pt x="44" y="62"/>
                  </a:lnTo>
                  <a:lnTo>
                    <a:pt x="64" y="102"/>
                  </a:lnTo>
                  <a:lnTo>
                    <a:pt x="37" y="113"/>
                  </a:lnTo>
                  <a:lnTo>
                    <a:pt x="32" y="113"/>
                  </a:lnTo>
                  <a:lnTo>
                    <a:pt x="24" y="94"/>
                  </a:lnTo>
                  <a:lnTo>
                    <a:pt x="24" y="47"/>
                  </a:lnTo>
                  <a:lnTo>
                    <a:pt x="8" y="47"/>
                  </a:lnTo>
                  <a:lnTo>
                    <a:pt x="0" y="40"/>
                  </a:lnTo>
                  <a:lnTo>
                    <a:pt x="0" y="23"/>
                  </a:lnTo>
                  <a:lnTo>
                    <a:pt x="8" y="23"/>
                  </a:lnTo>
                  <a:lnTo>
                    <a:pt x="8" y="17"/>
                  </a:lnTo>
                  <a:lnTo>
                    <a:pt x="24"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2" name="Freeform 364"/>
            <p:cNvSpPr>
              <a:spLocks/>
            </p:cNvSpPr>
            <p:nvPr/>
          </p:nvSpPr>
          <p:spPr bwMode="auto">
            <a:xfrm>
              <a:off x="1656" y="2729"/>
              <a:ext cx="202" cy="184"/>
            </a:xfrm>
            <a:custGeom>
              <a:avLst/>
              <a:gdLst>
                <a:gd name="T0" fmla="*/ 403 w 183"/>
                <a:gd name="T1" fmla="*/ 112 h 167"/>
                <a:gd name="T2" fmla="*/ 366 w 183"/>
                <a:gd name="T3" fmla="*/ 150 h 167"/>
                <a:gd name="T4" fmla="*/ 366 w 183"/>
                <a:gd name="T5" fmla="*/ 165 h 167"/>
                <a:gd name="T6" fmla="*/ 353 w 183"/>
                <a:gd name="T7" fmla="*/ 165 h 167"/>
                <a:gd name="T8" fmla="*/ 353 w 183"/>
                <a:gd name="T9" fmla="*/ 201 h 167"/>
                <a:gd name="T10" fmla="*/ 366 w 183"/>
                <a:gd name="T11" fmla="*/ 209 h 167"/>
                <a:gd name="T12" fmla="*/ 353 w 183"/>
                <a:gd name="T13" fmla="*/ 249 h 167"/>
                <a:gd name="T14" fmla="*/ 301 w 183"/>
                <a:gd name="T15" fmla="*/ 262 h 167"/>
                <a:gd name="T16" fmla="*/ 247 w 183"/>
                <a:gd name="T17" fmla="*/ 249 h 167"/>
                <a:gd name="T18" fmla="*/ 262 w 183"/>
                <a:gd name="T19" fmla="*/ 262 h 167"/>
                <a:gd name="T20" fmla="*/ 262 w 183"/>
                <a:gd name="T21" fmla="*/ 313 h 167"/>
                <a:gd name="T22" fmla="*/ 277 w 183"/>
                <a:gd name="T23" fmla="*/ 325 h 167"/>
                <a:gd name="T24" fmla="*/ 232 w 183"/>
                <a:gd name="T25" fmla="*/ 365 h 167"/>
                <a:gd name="T26" fmla="*/ 212 w 183"/>
                <a:gd name="T27" fmla="*/ 365 h 167"/>
                <a:gd name="T28" fmla="*/ 189 w 183"/>
                <a:gd name="T29" fmla="*/ 345 h 167"/>
                <a:gd name="T30" fmla="*/ 168 w 183"/>
                <a:gd name="T31" fmla="*/ 325 h 167"/>
                <a:gd name="T32" fmla="*/ 168 w 183"/>
                <a:gd name="T33" fmla="*/ 277 h 167"/>
                <a:gd name="T34" fmla="*/ 155 w 183"/>
                <a:gd name="T35" fmla="*/ 249 h 167"/>
                <a:gd name="T36" fmla="*/ 168 w 183"/>
                <a:gd name="T37" fmla="*/ 182 h 167"/>
                <a:gd name="T38" fmla="*/ 121 w 183"/>
                <a:gd name="T39" fmla="*/ 182 h 167"/>
                <a:gd name="T40" fmla="*/ 94 w 183"/>
                <a:gd name="T41" fmla="*/ 165 h 167"/>
                <a:gd name="T42" fmla="*/ 47 w 183"/>
                <a:gd name="T43" fmla="*/ 165 h 167"/>
                <a:gd name="T44" fmla="*/ 25 w 183"/>
                <a:gd name="T45" fmla="*/ 150 h 167"/>
                <a:gd name="T46" fmla="*/ 25 w 183"/>
                <a:gd name="T47" fmla="*/ 112 h 167"/>
                <a:gd name="T48" fmla="*/ 0 w 183"/>
                <a:gd name="T49" fmla="*/ 82 h 167"/>
                <a:gd name="T50" fmla="*/ 47 w 183"/>
                <a:gd name="T51" fmla="*/ 19 h 167"/>
                <a:gd name="T52" fmla="*/ 60 w 183"/>
                <a:gd name="T53" fmla="*/ 47 h 167"/>
                <a:gd name="T54" fmla="*/ 47 w 183"/>
                <a:gd name="T55" fmla="*/ 63 h 167"/>
                <a:gd name="T56" fmla="*/ 47 w 183"/>
                <a:gd name="T57" fmla="*/ 100 h 167"/>
                <a:gd name="T58" fmla="*/ 60 w 183"/>
                <a:gd name="T59" fmla="*/ 82 h 167"/>
                <a:gd name="T60" fmla="*/ 60 w 183"/>
                <a:gd name="T61" fmla="*/ 47 h 167"/>
                <a:gd name="T62" fmla="*/ 94 w 183"/>
                <a:gd name="T63" fmla="*/ 19 h 167"/>
                <a:gd name="T64" fmla="*/ 94 w 183"/>
                <a:gd name="T65" fmla="*/ 0 h 167"/>
                <a:gd name="T66" fmla="*/ 94 w 183"/>
                <a:gd name="T67" fmla="*/ 19 h 167"/>
                <a:gd name="T68" fmla="*/ 155 w 183"/>
                <a:gd name="T69" fmla="*/ 19 h 167"/>
                <a:gd name="T70" fmla="*/ 155 w 183"/>
                <a:gd name="T71" fmla="*/ 47 h 167"/>
                <a:gd name="T72" fmla="*/ 212 w 183"/>
                <a:gd name="T73" fmla="*/ 47 h 167"/>
                <a:gd name="T74" fmla="*/ 247 w 183"/>
                <a:gd name="T75" fmla="*/ 63 h 167"/>
                <a:gd name="T76" fmla="*/ 277 w 183"/>
                <a:gd name="T77" fmla="*/ 47 h 167"/>
                <a:gd name="T78" fmla="*/ 326 w 183"/>
                <a:gd name="T79" fmla="*/ 47 h 167"/>
                <a:gd name="T80" fmla="*/ 301 w 183"/>
                <a:gd name="T81" fmla="*/ 47 h 167"/>
                <a:gd name="T82" fmla="*/ 353 w 183"/>
                <a:gd name="T83" fmla="*/ 82 h 167"/>
                <a:gd name="T84" fmla="*/ 353 w 183"/>
                <a:gd name="T85" fmla="*/ 112 h 167"/>
                <a:gd name="T86" fmla="*/ 366 w 183"/>
                <a:gd name="T87" fmla="*/ 100 h 167"/>
                <a:gd name="T88" fmla="*/ 403 w 183"/>
                <a:gd name="T89" fmla="*/ 112 h 167"/>
                <a:gd name="T90" fmla="*/ 403 w 183"/>
                <a:gd name="T91" fmla="*/ 112 h 167"/>
                <a:gd name="T92" fmla="*/ 403 w 183"/>
                <a:gd name="T93" fmla="*/ 112 h 1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3"/>
                <a:gd name="T142" fmla="*/ 0 h 167"/>
                <a:gd name="T143" fmla="*/ 183 w 183"/>
                <a:gd name="T144" fmla="*/ 167 h 1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3" h="167">
                  <a:moveTo>
                    <a:pt x="183" y="52"/>
                  </a:moveTo>
                  <a:lnTo>
                    <a:pt x="167" y="69"/>
                  </a:lnTo>
                  <a:lnTo>
                    <a:pt x="167" y="76"/>
                  </a:lnTo>
                  <a:lnTo>
                    <a:pt x="161" y="76"/>
                  </a:lnTo>
                  <a:lnTo>
                    <a:pt x="161" y="93"/>
                  </a:lnTo>
                  <a:lnTo>
                    <a:pt x="167" y="96"/>
                  </a:lnTo>
                  <a:lnTo>
                    <a:pt x="161" y="114"/>
                  </a:lnTo>
                  <a:lnTo>
                    <a:pt x="137" y="121"/>
                  </a:lnTo>
                  <a:lnTo>
                    <a:pt x="112" y="114"/>
                  </a:lnTo>
                  <a:lnTo>
                    <a:pt x="119" y="121"/>
                  </a:lnTo>
                  <a:lnTo>
                    <a:pt x="119" y="143"/>
                  </a:lnTo>
                  <a:lnTo>
                    <a:pt x="126" y="150"/>
                  </a:lnTo>
                  <a:lnTo>
                    <a:pt x="105" y="167"/>
                  </a:lnTo>
                  <a:lnTo>
                    <a:pt x="97" y="167"/>
                  </a:lnTo>
                  <a:lnTo>
                    <a:pt x="85" y="158"/>
                  </a:lnTo>
                  <a:lnTo>
                    <a:pt x="75" y="150"/>
                  </a:lnTo>
                  <a:lnTo>
                    <a:pt x="75" y="128"/>
                  </a:lnTo>
                  <a:lnTo>
                    <a:pt x="70" y="114"/>
                  </a:lnTo>
                  <a:lnTo>
                    <a:pt x="75" y="84"/>
                  </a:lnTo>
                  <a:lnTo>
                    <a:pt x="55" y="84"/>
                  </a:lnTo>
                  <a:lnTo>
                    <a:pt x="43" y="76"/>
                  </a:lnTo>
                  <a:lnTo>
                    <a:pt x="22" y="76"/>
                  </a:lnTo>
                  <a:lnTo>
                    <a:pt x="12" y="69"/>
                  </a:lnTo>
                  <a:lnTo>
                    <a:pt x="12" y="52"/>
                  </a:lnTo>
                  <a:lnTo>
                    <a:pt x="0" y="37"/>
                  </a:lnTo>
                  <a:lnTo>
                    <a:pt x="22" y="9"/>
                  </a:lnTo>
                  <a:lnTo>
                    <a:pt x="27" y="22"/>
                  </a:lnTo>
                  <a:lnTo>
                    <a:pt x="22" y="29"/>
                  </a:lnTo>
                  <a:lnTo>
                    <a:pt x="22" y="46"/>
                  </a:lnTo>
                  <a:lnTo>
                    <a:pt x="27" y="37"/>
                  </a:lnTo>
                  <a:lnTo>
                    <a:pt x="27" y="22"/>
                  </a:lnTo>
                  <a:lnTo>
                    <a:pt x="43" y="9"/>
                  </a:lnTo>
                  <a:lnTo>
                    <a:pt x="43" y="0"/>
                  </a:lnTo>
                  <a:lnTo>
                    <a:pt x="43" y="9"/>
                  </a:lnTo>
                  <a:lnTo>
                    <a:pt x="70" y="9"/>
                  </a:lnTo>
                  <a:lnTo>
                    <a:pt x="70" y="22"/>
                  </a:lnTo>
                  <a:lnTo>
                    <a:pt x="97" y="22"/>
                  </a:lnTo>
                  <a:lnTo>
                    <a:pt x="112" y="29"/>
                  </a:lnTo>
                  <a:lnTo>
                    <a:pt x="126" y="22"/>
                  </a:lnTo>
                  <a:lnTo>
                    <a:pt x="147" y="22"/>
                  </a:lnTo>
                  <a:lnTo>
                    <a:pt x="137" y="22"/>
                  </a:lnTo>
                  <a:lnTo>
                    <a:pt x="161" y="37"/>
                  </a:lnTo>
                  <a:lnTo>
                    <a:pt x="161" y="52"/>
                  </a:lnTo>
                  <a:lnTo>
                    <a:pt x="167" y="46"/>
                  </a:lnTo>
                  <a:lnTo>
                    <a:pt x="183" y="5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3" name="Freeform 365"/>
            <p:cNvSpPr>
              <a:spLocks/>
            </p:cNvSpPr>
            <p:nvPr/>
          </p:nvSpPr>
          <p:spPr bwMode="auto">
            <a:xfrm>
              <a:off x="1680" y="2598"/>
              <a:ext cx="53" cy="41"/>
            </a:xfrm>
            <a:custGeom>
              <a:avLst/>
              <a:gdLst>
                <a:gd name="T0" fmla="*/ 0 w 48"/>
                <a:gd name="T1" fmla="*/ 64 h 37"/>
                <a:gd name="T2" fmla="*/ 0 w 48"/>
                <a:gd name="T3" fmla="*/ 0 h 37"/>
                <a:gd name="T4" fmla="*/ 46 w 48"/>
                <a:gd name="T5" fmla="*/ 0 h 37"/>
                <a:gd name="T6" fmla="*/ 46 w 48"/>
                <a:gd name="T7" fmla="*/ 16 h 37"/>
                <a:gd name="T8" fmla="*/ 77 w 48"/>
                <a:gd name="T9" fmla="*/ 16 h 37"/>
                <a:gd name="T10" fmla="*/ 107 w 48"/>
                <a:gd name="T11" fmla="*/ 50 h 37"/>
                <a:gd name="T12" fmla="*/ 92 w 48"/>
                <a:gd name="T13" fmla="*/ 64 h 37"/>
                <a:gd name="T14" fmla="*/ 92 w 48"/>
                <a:gd name="T15" fmla="*/ 50 h 37"/>
                <a:gd name="T16" fmla="*/ 28 w 48"/>
                <a:gd name="T17" fmla="*/ 64 h 37"/>
                <a:gd name="T18" fmla="*/ 28 w 48"/>
                <a:gd name="T19" fmla="*/ 50 h 37"/>
                <a:gd name="T20" fmla="*/ 14 w 48"/>
                <a:gd name="T21" fmla="*/ 64 h 37"/>
                <a:gd name="T22" fmla="*/ 14 w 48"/>
                <a:gd name="T23" fmla="*/ 83 h 37"/>
                <a:gd name="T24" fmla="*/ 0 w 48"/>
                <a:gd name="T25" fmla="*/ 64 h 37"/>
                <a:gd name="T26" fmla="*/ 0 w 48"/>
                <a:gd name="T27" fmla="*/ 64 h 37"/>
                <a:gd name="T28" fmla="*/ 0 w 48"/>
                <a:gd name="T29" fmla="*/ 64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37"/>
                <a:gd name="T47" fmla="*/ 48 w 48"/>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37">
                  <a:moveTo>
                    <a:pt x="0" y="28"/>
                  </a:moveTo>
                  <a:lnTo>
                    <a:pt x="0" y="0"/>
                  </a:lnTo>
                  <a:lnTo>
                    <a:pt x="21" y="0"/>
                  </a:lnTo>
                  <a:lnTo>
                    <a:pt x="21" y="7"/>
                  </a:lnTo>
                  <a:lnTo>
                    <a:pt x="35" y="7"/>
                  </a:lnTo>
                  <a:lnTo>
                    <a:pt x="48" y="22"/>
                  </a:lnTo>
                  <a:lnTo>
                    <a:pt x="42" y="28"/>
                  </a:lnTo>
                  <a:lnTo>
                    <a:pt x="42" y="22"/>
                  </a:lnTo>
                  <a:lnTo>
                    <a:pt x="13" y="28"/>
                  </a:lnTo>
                  <a:lnTo>
                    <a:pt x="13" y="22"/>
                  </a:lnTo>
                  <a:lnTo>
                    <a:pt x="6" y="28"/>
                  </a:lnTo>
                  <a:lnTo>
                    <a:pt x="6" y="37"/>
                  </a:lnTo>
                  <a:lnTo>
                    <a:pt x="0" y="2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4" name="Freeform 366"/>
            <p:cNvSpPr>
              <a:spLocks/>
            </p:cNvSpPr>
            <p:nvPr/>
          </p:nvSpPr>
          <p:spPr bwMode="auto">
            <a:xfrm>
              <a:off x="1640" y="2598"/>
              <a:ext cx="40" cy="28"/>
            </a:xfrm>
            <a:custGeom>
              <a:avLst/>
              <a:gdLst>
                <a:gd name="T0" fmla="*/ 68 w 37"/>
                <a:gd name="T1" fmla="*/ 62 h 25"/>
                <a:gd name="T2" fmla="*/ 68 w 37"/>
                <a:gd name="T3" fmla="*/ 0 h 25"/>
                <a:gd name="T4" fmla="*/ 27 w 37"/>
                <a:gd name="T5" fmla="*/ 0 h 25"/>
                <a:gd name="T6" fmla="*/ 50 w 37"/>
                <a:gd name="T7" fmla="*/ 55 h 25"/>
                <a:gd name="T8" fmla="*/ 0 w 37"/>
                <a:gd name="T9" fmla="*/ 62 h 25"/>
                <a:gd name="T10" fmla="*/ 68 w 37"/>
                <a:gd name="T11" fmla="*/ 62 h 25"/>
                <a:gd name="T12" fmla="*/ 68 w 37"/>
                <a:gd name="T13" fmla="*/ 62 h 25"/>
                <a:gd name="T14" fmla="*/ 0 60000 65536"/>
                <a:gd name="T15" fmla="*/ 0 60000 65536"/>
                <a:gd name="T16" fmla="*/ 0 60000 65536"/>
                <a:gd name="T17" fmla="*/ 0 60000 65536"/>
                <a:gd name="T18" fmla="*/ 0 60000 65536"/>
                <a:gd name="T19" fmla="*/ 0 60000 65536"/>
                <a:gd name="T20" fmla="*/ 0 60000 65536"/>
                <a:gd name="T21" fmla="*/ 0 w 37"/>
                <a:gd name="T22" fmla="*/ 0 h 25"/>
                <a:gd name="T23" fmla="*/ 37 w 37"/>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5">
                  <a:moveTo>
                    <a:pt x="37" y="25"/>
                  </a:moveTo>
                  <a:lnTo>
                    <a:pt x="37" y="0"/>
                  </a:lnTo>
                  <a:lnTo>
                    <a:pt x="15" y="0"/>
                  </a:lnTo>
                  <a:lnTo>
                    <a:pt x="27" y="22"/>
                  </a:lnTo>
                  <a:lnTo>
                    <a:pt x="0" y="25"/>
                  </a:lnTo>
                  <a:lnTo>
                    <a:pt x="37" y="2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5" name="Freeform 367"/>
            <p:cNvSpPr>
              <a:spLocks/>
            </p:cNvSpPr>
            <p:nvPr/>
          </p:nvSpPr>
          <p:spPr bwMode="auto">
            <a:xfrm>
              <a:off x="1875" y="3434"/>
              <a:ext cx="89" cy="84"/>
            </a:xfrm>
            <a:custGeom>
              <a:avLst/>
              <a:gdLst>
                <a:gd name="T0" fmla="*/ 168 w 80"/>
                <a:gd name="T1" fmla="*/ 130 h 75"/>
                <a:gd name="T2" fmla="*/ 187 w 80"/>
                <a:gd name="T3" fmla="*/ 75 h 75"/>
                <a:gd name="T4" fmla="*/ 168 w 80"/>
                <a:gd name="T5" fmla="*/ 54 h 75"/>
                <a:gd name="T6" fmla="*/ 100 w 80"/>
                <a:gd name="T7" fmla="*/ 15 h 75"/>
                <a:gd name="T8" fmla="*/ 86 w 80"/>
                <a:gd name="T9" fmla="*/ 15 h 75"/>
                <a:gd name="T10" fmla="*/ 62 w 80"/>
                <a:gd name="T11" fmla="*/ 0 h 75"/>
                <a:gd name="T12" fmla="*/ 30 w 80"/>
                <a:gd name="T13" fmla="*/ 0 h 75"/>
                <a:gd name="T14" fmla="*/ 0 w 80"/>
                <a:gd name="T15" fmla="*/ 144 h 75"/>
                <a:gd name="T16" fmla="*/ 14 w 80"/>
                <a:gd name="T17" fmla="*/ 144 h 75"/>
                <a:gd name="T18" fmla="*/ 86 w 80"/>
                <a:gd name="T19" fmla="*/ 186 h 75"/>
                <a:gd name="T20" fmla="*/ 136 w 80"/>
                <a:gd name="T21" fmla="*/ 186 h 75"/>
                <a:gd name="T22" fmla="*/ 168 w 80"/>
                <a:gd name="T23" fmla="*/ 130 h 75"/>
                <a:gd name="T24" fmla="*/ 168 w 80"/>
                <a:gd name="T25" fmla="*/ 130 h 75"/>
                <a:gd name="T26" fmla="*/ 168 w 80"/>
                <a:gd name="T27" fmla="*/ 13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0"/>
                <a:gd name="T43" fmla="*/ 0 h 75"/>
                <a:gd name="T44" fmla="*/ 80 w 80"/>
                <a:gd name="T45" fmla="*/ 75 h 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0" h="75">
                  <a:moveTo>
                    <a:pt x="72" y="53"/>
                  </a:moveTo>
                  <a:lnTo>
                    <a:pt x="80" y="30"/>
                  </a:lnTo>
                  <a:lnTo>
                    <a:pt x="72" y="21"/>
                  </a:lnTo>
                  <a:lnTo>
                    <a:pt x="43" y="6"/>
                  </a:lnTo>
                  <a:lnTo>
                    <a:pt x="36" y="6"/>
                  </a:lnTo>
                  <a:lnTo>
                    <a:pt x="26" y="0"/>
                  </a:lnTo>
                  <a:lnTo>
                    <a:pt x="13" y="0"/>
                  </a:lnTo>
                  <a:lnTo>
                    <a:pt x="0" y="58"/>
                  </a:lnTo>
                  <a:lnTo>
                    <a:pt x="6" y="58"/>
                  </a:lnTo>
                  <a:lnTo>
                    <a:pt x="36" y="75"/>
                  </a:lnTo>
                  <a:lnTo>
                    <a:pt x="58" y="75"/>
                  </a:lnTo>
                  <a:lnTo>
                    <a:pt x="72" y="5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6" name="Freeform 368"/>
            <p:cNvSpPr>
              <a:spLocks/>
            </p:cNvSpPr>
            <p:nvPr/>
          </p:nvSpPr>
          <p:spPr bwMode="auto">
            <a:xfrm>
              <a:off x="1584" y="2623"/>
              <a:ext cx="23" cy="29"/>
            </a:xfrm>
            <a:custGeom>
              <a:avLst/>
              <a:gdLst>
                <a:gd name="T0" fmla="*/ 0 w 21"/>
                <a:gd name="T1" fmla="*/ 23 h 26"/>
                <a:gd name="T2" fmla="*/ 26 w 21"/>
                <a:gd name="T3" fmla="*/ 62 h 26"/>
                <a:gd name="T4" fmla="*/ 43 w 21"/>
                <a:gd name="T5" fmla="*/ 23 h 26"/>
                <a:gd name="T6" fmla="*/ 14 w 21"/>
                <a:gd name="T7" fmla="*/ 0 h 26"/>
                <a:gd name="T8" fmla="*/ 0 w 21"/>
                <a:gd name="T9" fmla="*/ 23 h 26"/>
                <a:gd name="T10" fmla="*/ 0 w 21"/>
                <a:gd name="T11" fmla="*/ 23 h 26"/>
                <a:gd name="T12" fmla="*/ 0 w 21"/>
                <a:gd name="T13" fmla="*/ 23 h 26"/>
                <a:gd name="T14" fmla="*/ 0 60000 65536"/>
                <a:gd name="T15" fmla="*/ 0 60000 65536"/>
                <a:gd name="T16" fmla="*/ 0 60000 65536"/>
                <a:gd name="T17" fmla="*/ 0 60000 65536"/>
                <a:gd name="T18" fmla="*/ 0 60000 65536"/>
                <a:gd name="T19" fmla="*/ 0 60000 65536"/>
                <a:gd name="T20" fmla="*/ 0 60000 65536"/>
                <a:gd name="T21" fmla="*/ 0 w 21"/>
                <a:gd name="T22" fmla="*/ 0 h 26"/>
                <a:gd name="T23" fmla="*/ 21 w 2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6">
                  <a:moveTo>
                    <a:pt x="0" y="10"/>
                  </a:moveTo>
                  <a:lnTo>
                    <a:pt x="13" y="26"/>
                  </a:lnTo>
                  <a:lnTo>
                    <a:pt x="21" y="10"/>
                  </a:lnTo>
                  <a:lnTo>
                    <a:pt x="6" y="0"/>
                  </a:lnTo>
                  <a:lnTo>
                    <a:pt x="0" y="1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7" name="Freeform 369"/>
            <p:cNvSpPr>
              <a:spLocks/>
            </p:cNvSpPr>
            <p:nvPr/>
          </p:nvSpPr>
          <p:spPr bwMode="auto">
            <a:xfrm>
              <a:off x="1489" y="2541"/>
              <a:ext cx="149" cy="57"/>
            </a:xfrm>
            <a:custGeom>
              <a:avLst/>
              <a:gdLst>
                <a:gd name="T0" fmla="*/ 0 w 134"/>
                <a:gd name="T1" fmla="*/ 46 h 52"/>
                <a:gd name="T2" fmla="*/ 16 w 134"/>
                <a:gd name="T3" fmla="*/ 46 h 52"/>
                <a:gd name="T4" fmla="*/ 51 w 134"/>
                <a:gd name="T5" fmla="*/ 14 h 52"/>
                <a:gd name="T6" fmla="*/ 102 w 134"/>
                <a:gd name="T7" fmla="*/ 26 h 52"/>
                <a:gd name="T8" fmla="*/ 81 w 134"/>
                <a:gd name="T9" fmla="*/ 26 h 52"/>
                <a:gd name="T10" fmla="*/ 102 w 134"/>
                <a:gd name="T11" fmla="*/ 26 h 52"/>
                <a:gd name="T12" fmla="*/ 181 w 134"/>
                <a:gd name="T13" fmla="*/ 46 h 52"/>
                <a:gd name="T14" fmla="*/ 201 w 134"/>
                <a:gd name="T15" fmla="*/ 94 h 52"/>
                <a:gd name="T16" fmla="*/ 231 w 134"/>
                <a:gd name="T17" fmla="*/ 94 h 52"/>
                <a:gd name="T18" fmla="*/ 221 w 134"/>
                <a:gd name="T19" fmla="*/ 109 h 52"/>
                <a:gd name="T20" fmla="*/ 316 w 134"/>
                <a:gd name="T21" fmla="*/ 109 h 52"/>
                <a:gd name="T22" fmla="*/ 298 w 134"/>
                <a:gd name="T23" fmla="*/ 94 h 52"/>
                <a:gd name="T24" fmla="*/ 285 w 134"/>
                <a:gd name="T25" fmla="*/ 94 h 52"/>
                <a:gd name="T26" fmla="*/ 285 w 134"/>
                <a:gd name="T27" fmla="*/ 59 h 52"/>
                <a:gd name="T28" fmla="*/ 102 w 134"/>
                <a:gd name="T29" fmla="*/ 0 h 52"/>
                <a:gd name="T30" fmla="*/ 33 w 134"/>
                <a:gd name="T31" fmla="*/ 14 h 52"/>
                <a:gd name="T32" fmla="*/ 0 w 134"/>
                <a:gd name="T33" fmla="*/ 46 h 52"/>
                <a:gd name="T34" fmla="*/ 0 w 134"/>
                <a:gd name="T35" fmla="*/ 46 h 52"/>
                <a:gd name="T36" fmla="*/ 0 w 134"/>
                <a:gd name="T37" fmla="*/ 46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4"/>
                <a:gd name="T58" fmla="*/ 0 h 52"/>
                <a:gd name="T59" fmla="*/ 134 w 134"/>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4" h="52">
                  <a:moveTo>
                    <a:pt x="0" y="22"/>
                  </a:moveTo>
                  <a:lnTo>
                    <a:pt x="7" y="22"/>
                  </a:lnTo>
                  <a:lnTo>
                    <a:pt x="22" y="6"/>
                  </a:lnTo>
                  <a:lnTo>
                    <a:pt x="44" y="13"/>
                  </a:lnTo>
                  <a:lnTo>
                    <a:pt x="35" y="13"/>
                  </a:lnTo>
                  <a:lnTo>
                    <a:pt x="44" y="13"/>
                  </a:lnTo>
                  <a:lnTo>
                    <a:pt x="77" y="22"/>
                  </a:lnTo>
                  <a:lnTo>
                    <a:pt x="86" y="45"/>
                  </a:lnTo>
                  <a:lnTo>
                    <a:pt x="99" y="45"/>
                  </a:lnTo>
                  <a:lnTo>
                    <a:pt x="94" y="52"/>
                  </a:lnTo>
                  <a:lnTo>
                    <a:pt x="134" y="52"/>
                  </a:lnTo>
                  <a:lnTo>
                    <a:pt x="127" y="45"/>
                  </a:lnTo>
                  <a:lnTo>
                    <a:pt x="121" y="45"/>
                  </a:lnTo>
                  <a:lnTo>
                    <a:pt x="121" y="28"/>
                  </a:lnTo>
                  <a:lnTo>
                    <a:pt x="44" y="0"/>
                  </a:lnTo>
                  <a:lnTo>
                    <a:pt x="14" y="6"/>
                  </a:lnTo>
                  <a:lnTo>
                    <a:pt x="0" y="2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8" name="Freeform 370"/>
            <p:cNvSpPr>
              <a:spLocks/>
            </p:cNvSpPr>
            <p:nvPr/>
          </p:nvSpPr>
          <p:spPr bwMode="auto">
            <a:xfrm>
              <a:off x="1596" y="2500"/>
              <a:ext cx="28" cy="30"/>
            </a:xfrm>
            <a:custGeom>
              <a:avLst/>
              <a:gdLst>
                <a:gd name="T0" fmla="*/ 0 w 25"/>
                <a:gd name="T1" fmla="*/ 0 h 27"/>
                <a:gd name="T2" fmla="*/ 0 w 25"/>
                <a:gd name="T3" fmla="*/ 22 h 27"/>
                <a:gd name="T4" fmla="*/ 62 w 25"/>
                <a:gd name="T5" fmla="*/ 63 h 27"/>
                <a:gd name="T6" fmla="*/ 62 w 25"/>
                <a:gd name="T7" fmla="*/ 22 h 27"/>
                <a:gd name="T8" fmla="*/ 0 w 25"/>
                <a:gd name="T9" fmla="*/ 0 h 27"/>
                <a:gd name="T10" fmla="*/ 0 w 25"/>
                <a:gd name="T11" fmla="*/ 0 h 27"/>
                <a:gd name="T12" fmla="*/ 0 w 25"/>
                <a:gd name="T13" fmla="*/ 0 h 27"/>
                <a:gd name="T14" fmla="*/ 0 60000 65536"/>
                <a:gd name="T15" fmla="*/ 0 60000 65536"/>
                <a:gd name="T16" fmla="*/ 0 60000 65536"/>
                <a:gd name="T17" fmla="*/ 0 60000 65536"/>
                <a:gd name="T18" fmla="*/ 0 60000 65536"/>
                <a:gd name="T19" fmla="*/ 0 60000 65536"/>
                <a:gd name="T20" fmla="*/ 0 60000 65536"/>
                <a:gd name="T21" fmla="*/ 0 w 25"/>
                <a:gd name="T22" fmla="*/ 0 h 27"/>
                <a:gd name="T23" fmla="*/ 25 w 25"/>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7">
                  <a:moveTo>
                    <a:pt x="0" y="0"/>
                  </a:moveTo>
                  <a:lnTo>
                    <a:pt x="0" y="10"/>
                  </a:lnTo>
                  <a:lnTo>
                    <a:pt x="25" y="27"/>
                  </a:lnTo>
                  <a:lnTo>
                    <a:pt x="25" y="1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69" name="Freeform 371"/>
            <p:cNvSpPr>
              <a:spLocks/>
            </p:cNvSpPr>
            <p:nvPr/>
          </p:nvSpPr>
          <p:spPr bwMode="auto">
            <a:xfrm>
              <a:off x="1585" y="2504"/>
              <a:ext cx="24" cy="37"/>
            </a:xfrm>
            <a:custGeom>
              <a:avLst/>
              <a:gdLst>
                <a:gd name="T0" fmla="*/ 0 w 22"/>
                <a:gd name="T1" fmla="*/ 0 h 34"/>
                <a:gd name="T2" fmla="*/ 0 w 22"/>
                <a:gd name="T3" fmla="*/ 19 h 34"/>
                <a:gd name="T4" fmla="*/ 44 w 22"/>
                <a:gd name="T5" fmla="*/ 67 h 34"/>
                <a:gd name="T6" fmla="*/ 44 w 22"/>
                <a:gd name="T7" fmla="*/ 19 h 34"/>
                <a:gd name="T8" fmla="*/ 0 w 22"/>
                <a:gd name="T9" fmla="*/ 0 h 34"/>
                <a:gd name="T10" fmla="*/ 0 w 22"/>
                <a:gd name="T11" fmla="*/ 0 h 34"/>
                <a:gd name="T12" fmla="*/ 0 w 22"/>
                <a:gd name="T13" fmla="*/ 0 h 34"/>
                <a:gd name="T14" fmla="*/ 0 60000 65536"/>
                <a:gd name="T15" fmla="*/ 0 60000 65536"/>
                <a:gd name="T16" fmla="*/ 0 60000 65536"/>
                <a:gd name="T17" fmla="*/ 0 60000 65536"/>
                <a:gd name="T18" fmla="*/ 0 60000 65536"/>
                <a:gd name="T19" fmla="*/ 0 60000 65536"/>
                <a:gd name="T20" fmla="*/ 0 60000 65536"/>
                <a:gd name="T21" fmla="*/ 0 w 22"/>
                <a:gd name="T22" fmla="*/ 0 h 34"/>
                <a:gd name="T23" fmla="*/ 22 w 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34">
                  <a:moveTo>
                    <a:pt x="0" y="0"/>
                  </a:moveTo>
                  <a:lnTo>
                    <a:pt x="0" y="10"/>
                  </a:lnTo>
                  <a:lnTo>
                    <a:pt x="22" y="34"/>
                  </a:lnTo>
                  <a:lnTo>
                    <a:pt x="22" y="1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0" name="Freeform 372"/>
            <p:cNvSpPr>
              <a:spLocks/>
            </p:cNvSpPr>
            <p:nvPr/>
          </p:nvSpPr>
          <p:spPr bwMode="auto">
            <a:xfrm>
              <a:off x="3105" y="2381"/>
              <a:ext cx="174" cy="184"/>
            </a:xfrm>
            <a:custGeom>
              <a:avLst/>
              <a:gdLst>
                <a:gd name="T0" fmla="*/ 340 w 158"/>
                <a:gd name="T1" fmla="*/ 329 h 167"/>
                <a:gd name="T2" fmla="*/ 275 w 158"/>
                <a:gd name="T3" fmla="*/ 365 h 167"/>
                <a:gd name="T4" fmla="*/ 264 w 158"/>
                <a:gd name="T5" fmla="*/ 345 h 167"/>
                <a:gd name="T6" fmla="*/ 15 w 158"/>
                <a:gd name="T7" fmla="*/ 345 h 167"/>
                <a:gd name="T8" fmla="*/ 15 w 158"/>
                <a:gd name="T9" fmla="*/ 112 h 167"/>
                <a:gd name="T10" fmla="*/ 0 w 158"/>
                <a:gd name="T11" fmla="*/ 82 h 167"/>
                <a:gd name="T12" fmla="*/ 15 w 158"/>
                <a:gd name="T13" fmla="*/ 0 h 167"/>
                <a:gd name="T14" fmla="*/ 15 w 158"/>
                <a:gd name="T15" fmla="*/ 34 h 167"/>
                <a:gd name="T16" fmla="*/ 76 w 158"/>
                <a:gd name="T17" fmla="*/ 34 h 167"/>
                <a:gd name="T18" fmla="*/ 123 w 158"/>
                <a:gd name="T19" fmla="*/ 52 h 167"/>
                <a:gd name="T20" fmla="*/ 198 w 158"/>
                <a:gd name="T21" fmla="*/ 34 h 167"/>
                <a:gd name="T22" fmla="*/ 218 w 158"/>
                <a:gd name="T23" fmla="*/ 34 h 167"/>
                <a:gd name="T24" fmla="*/ 218 w 158"/>
                <a:gd name="T25" fmla="*/ 52 h 167"/>
                <a:gd name="T26" fmla="*/ 251 w 158"/>
                <a:gd name="T27" fmla="*/ 34 h 167"/>
                <a:gd name="T28" fmla="*/ 251 w 158"/>
                <a:gd name="T29" fmla="*/ 52 h 167"/>
                <a:gd name="T30" fmla="*/ 275 w 158"/>
                <a:gd name="T31" fmla="*/ 34 h 167"/>
                <a:gd name="T32" fmla="*/ 294 w 158"/>
                <a:gd name="T33" fmla="*/ 102 h 167"/>
                <a:gd name="T34" fmla="*/ 275 w 158"/>
                <a:gd name="T35" fmla="*/ 165 h 167"/>
                <a:gd name="T36" fmla="*/ 251 w 158"/>
                <a:gd name="T37" fmla="*/ 64 h 167"/>
                <a:gd name="T38" fmla="*/ 251 w 158"/>
                <a:gd name="T39" fmla="*/ 102 h 167"/>
                <a:gd name="T40" fmla="*/ 340 w 158"/>
                <a:gd name="T41" fmla="*/ 329 h 167"/>
                <a:gd name="T42" fmla="*/ 340 w 158"/>
                <a:gd name="T43" fmla="*/ 329 h 167"/>
                <a:gd name="T44" fmla="*/ 340 w 158"/>
                <a:gd name="T45" fmla="*/ 329 h 1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
                <a:gd name="T70" fmla="*/ 0 h 167"/>
                <a:gd name="T71" fmla="*/ 158 w 158"/>
                <a:gd name="T72" fmla="*/ 167 h 1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 h="167">
                  <a:moveTo>
                    <a:pt x="158" y="151"/>
                  </a:moveTo>
                  <a:lnTo>
                    <a:pt x="127" y="167"/>
                  </a:lnTo>
                  <a:lnTo>
                    <a:pt x="122" y="158"/>
                  </a:lnTo>
                  <a:lnTo>
                    <a:pt x="7" y="158"/>
                  </a:lnTo>
                  <a:lnTo>
                    <a:pt x="7" y="52"/>
                  </a:lnTo>
                  <a:lnTo>
                    <a:pt x="0" y="37"/>
                  </a:lnTo>
                  <a:lnTo>
                    <a:pt x="7" y="0"/>
                  </a:lnTo>
                  <a:lnTo>
                    <a:pt x="7" y="15"/>
                  </a:lnTo>
                  <a:lnTo>
                    <a:pt x="35" y="15"/>
                  </a:lnTo>
                  <a:lnTo>
                    <a:pt x="57" y="24"/>
                  </a:lnTo>
                  <a:lnTo>
                    <a:pt x="92" y="15"/>
                  </a:lnTo>
                  <a:lnTo>
                    <a:pt x="101" y="15"/>
                  </a:lnTo>
                  <a:lnTo>
                    <a:pt x="101" y="24"/>
                  </a:lnTo>
                  <a:lnTo>
                    <a:pt x="116" y="15"/>
                  </a:lnTo>
                  <a:lnTo>
                    <a:pt x="116" y="24"/>
                  </a:lnTo>
                  <a:lnTo>
                    <a:pt x="127" y="15"/>
                  </a:lnTo>
                  <a:lnTo>
                    <a:pt x="136" y="47"/>
                  </a:lnTo>
                  <a:lnTo>
                    <a:pt x="127" y="76"/>
                  </a:lnTo>
                  <a:lnTo>
                    <a:pt x="116" y="30"/>
                  </a:lnTo>
                  <a:lnTo>
                    <a:pt x="116" y="47"/>
                  </a:lnTo>
                  <a:lnTo>
                    <a:pt x="158" y="15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1" name="Freeform 373"/>
            <p:cNvSpPr>
              <a:spLocks/>
            </p:cNvSpPr>
            <p:nvPr/>
          </p:nvSpPr>
          <p:spPr bwMode="auto">
            <a:xfrm>
              <a:off x="2888" y="2367"/>
              <a:ext cx="226" cy="234"/>
            </a:xfrm>
            <a:custGeom>
              <a:avLst/>
              <a:gdLst>
                <a:gd name="T0" fmla="*/ 65 w 204"/>
                <a:gd name="T1" fmla="*/ 331 h 213"/>
                <a:gd name="T2" fmla="*/ 45 w 204"/>
                <a:gd name="T3" fmla="*/ 282 h 213"/>
                <a:gd name="T4" fmla="*/ 34 w 204"/>
                <a:gd name="T5" fmla="*/ 282 h 213"/>
                <a:gd name="T6" fmla="*/ 0 w 204"/>
                <a:gd name="T7" fmla="*/ 237 h 213"/>
                <a:gd name="T8" fmla="*/ 18 w 204"/>
                <a:gd name="T9" fmla="*/ 208 h 213"/>
                <a:gd name="T10" fmla="*/ 18 w 204"/>
                <a:gd name="T11" fmla="*/ 132 h 213"/>
                <a:gd name="T12" fmla="*/ 0 w 204"/>
                <a:gd name="T13" fmla="*/ 107 h 213"/>
                <a:gd name="T14" fmla="*/ 0 w 204"/>
                <a:gd name="T15" fmla="*/ 91 h 213"/>
                <a:gd name="T16" fmla="*/ 18 w 204"/>
                <a:gd name="T17" fmla="*/ 82 h 213"/>
                <a:gd name="T18" fmla="*/ 18 w 204"/>
                <a:gd name="T19" fmla="*/ 59 h 213"/>
                <a:gd name="T20" fmla="*/ 45 w 204"/>
                <a:gd name="T21" fmla="*/ 16 h 213"/>
                <a:gd name="T22" fmla="*/ 45 w 204"/>
                <a:gd name="T23" fmla="*/ 0 h 213"/>
                <a:gd name="T24" fmla="*/ 90 w 204"/>
                <a:gd name="T25" fmla="*/ 0 h 213"/>
                <a:gd name="T26" fmla="*/ 146 w 204"/>
                <a:gd name="T27" fmla="*/ 16 h 213"/>
                <a:gd name="T28" fmla="*/ 192 w 204"/>
                <a:gd name="T29" fmla="*/ 16 h 213"/>
                <a:gd name="T30" fmla="*/ 192 w 204"/>
                <a:gd name="T31" fmla="*/ 59 h 213"/>
                <a:gd name="T32" fmla="*/ 305 w 204"/>
                <a:gd name="T33" fmla="*/ 91 h 213"/>
                <a:gd name="T34" fmla="*/ 320 w 204"/>
                <a:gd name="T35" fmla="*/ 82 h 213"/>
                <a:gd name="T36" fmla="*/ 320 w 204"/>
                <a:gd name="T37" fmla="*/ 36 h 213"/>
                <a:gd name="T38" fmla="*/ 373 w 204"/>
                <a:gd name="T39" fmla="*/ 0 h 213"/>
                <a:gd name="T40" fmla="*/ 418 w 204"/>
                <a:gd name="T41" fmla="*/ 16 h 213"/>
                <a:gd name="T42" fmla="*/ 418 w 204"/>
                <a:gd name="T43" fmla="*/ 36 h 213"/>
                <a:gd name="T44" fmla="*/ 463 w 204"/>
                <a:gd name="T45" fmla="*/ 36 h 213"/>
                <a:gd name="T46" fmla="*/ 451 w 204"/>
                <a:gd name="T47" fmla="*/ 107 h 213"/>
                <a:gd name="T48" fmla="*/ 463 w 204"/>
                <a:gd name="T49" fmla="*/ 144 h 213"/>
                <a:gd name="T50" fmla="*/ 463 w 204"/>
                <a:gd name="T51" fmla="*/ 426 h 213"/>
                <a:gd name="T52" fmla="*/ 451 w 204"/>
                <a:gd name="T53" fmla="*/ 443 h 213"/>
                <a:gd name="T54" fmla="*/ 433 w 204"/>
                <a:gd name="T55" fmla="*/ 453 h 213"/>
                <a:gd name="T56" fmla="*/ 213 w 204"/>
                <a:gd name="T57" fmla="*/ 331 h 213"/>
                <a:gd name="T58" fmla="*/ 158 w 204"/>
                <a:gd name="T59" fmla="*/ 345 h 213"/>
                <a:gd name="T60" fmla="*/ 146 w 204"/>
                <a:gd name="T61" fmla="*/ 331 h 213"/>
                <a:gd name="T62" fmla="*/ 65 w 204"/>
                <a:gd name="T63" fmla="*/ 331 h 213"/>
                <a:gd name="T64" fmla="*/ 65 w 204"/>
                <a:gd name="T65" fmla="*/ 331 h 213"/>
                <a:gd name="T66" fmla="*/ 65 w 204"/>
                <a:gd name="T67" fmla="*/ 331 h 21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4"/>
                <a:gd name="T103" fmla="*/ 0 h 213"/>
                <a:gd name="T104" fmla="*/ 204 w 204"/>
                <a:gd name="T105" fmla="*/ 213 h 21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4" h="213">
                  <a:moveTo>
                    <a:pt x="29" y="156"/>
                  </a:moveTo>
                  <a:lnTo>
                    <a:pt x="20" y="134"/>
                  </a:lnTo>
                  <a:lnTo>
                    <a:pt x="15" y="134"/>
                  </a:lnTo>
                  <a:lnTo>
                    <a:pt x="0" y="112"/>
                  </a:lnTo>
                  <a:lnTo>
                    <a:pt x="8" y="97"/>
                  </a:lnTo>
                  <a:lnTo>
                    <a:pt x="8" y="62"/>
                  </a:lnTo>
                  <a:lnTo>
                    <a:pt x="0" y="50"/>
                  </a:lnTo>
                  <a:lnTo>
                    <a:pt x="0" y="43"/>
                  </a:lnTo>
                  <a:lnTo>
                    <a:pt x="8" y="38"/>
                  </a:lnTo>
                  <a:lnTo>
                    <a:pt x="8" y="28"/>
                  </a:lnTo>
                  <a:lnTo>
                    <a:pt x="20" y="8"/>
                  </a:lnTo>
                  <a:lnTo>
                    <a:pt x="20" y="0"/>
                  </a:lnTo>
                  <a:lnTo>
                    <a:pt x="40" y="0"/>
                  </a:lnTo>
                  <a:lnTo>
                    <a:pt x="64" y="8"/>
                  </a:lnTo>
                  <a:lnTo>
                    <a:pt x="85" y="8"/>
                  </a:lnTo>
                  <a:lnTo>
                    <a:pt x="85" y="28"/>
                  </a:lnTo>
                  <a:lnTo>
                    <a:pt x="134" y="43"/>
                  </a:lnTo>
                  <a:lnTo>
                    <a:pt x="141" y="38"/>
                  </a:lnTo>
                  <a:lnTo>
                    <a:pt x="141" y="17"/>
                  </a:lnTo>
                  <a:lnTo>
                    <a:pt x="163" y="0"/>
                  </a:lnTo>
                  <a:lnTo>
                    <a:pt x="184" y="8"/>
                  </a:lnTo>
                  <a:lnTo>
                    <a:pt x="184" y="17"/>
                  </a:lnTo>
                  <a:lnTo>
                    <a:pt x="204" y="17"/>
                  </a:lnTo>
                  <a:lnTo>
                    <a:pt x="199" y="50"/>
                  </a:lnTo>
                  <a:lnTo>
                    <a:pt x="204" y="67"/>
                  </a:lnTo>
                  <a:lnTo>
                    <a:pt x="204" y="200"/>
                  </a:lnTo>
                  <a:lnTo>
                    <a:pt x="199" y="208"/>
                  </a:lnTo>
                  <a:lnTo>
                    <a:pt x="191" y="213"/>
                  </a:lnTo>
                  <a:lnTo>
                    <a:pt x="94" y="156"/>
                  </a:lnTo>
                  <a:lnTo>
                    <a:pt x="70" y="163"/>
                  </a:lnTo>
                  <a:lnTo>
                    <a:pt x="64" y="156"/>
                  </a:lnTo>
                  <a:lnTo>
                    <a:pt x="29" y="15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2" name="Freeform 374"/>
            <p:cNvSpPr>
              <a:spLocks/>
            </p:cNvSpPr>
            <p:nvPr/>
          </p:nvSpPr>
          <p:spPr bwMode="auto">
            <a:xfrm>
              <a:off x="2619" y="2285"/>
              <a:ext cx="305" cy="316"/>
            </a:xfrm>
            <a:custGeom>
              <a:avLst/>
              <a:gdLst>
                <a:gd name="T0" fmla="*/ 199 w 275"/>
                <a:gd name="T1" fmla="*/ 70 h 287"/>
                <a:gd name="T2" fmla="*/ 214 w 275"/>
                <a:gd name="T3" fmla="*/ 70 h 287"/>
                <a:gd name="T4" fmla="*/ 233 w 275"/>
                <a:gd name="T5" fmla="*/ 172 h 287"/>
                <a:gd name="T6" fmla="*/ 150 w 275"/>
                <a:gd name="T7" fmla="*/ 189 h 287"/>
                <a:gd name="T8" fmla="*/ 150 w 275"/>
                <a:gd name="T9" fmla="*/ 217 h 287"/>
                <a:gd name="T10" fmla="*/ 0 w 275"/>
                <a:gd name="T11" fmla="*/ 299 h 287"/>
                <a:gd name="T12" fmla="*/ 0 w 275"/>
                <a:gd name="T13" fmla="*/ 351 h 287"/>
                <a:gd name="T14" fmla="*/ 295 w 275"/>
                <a:gd name="T15" fmla="*/ 556 h 287"/>
                <a:gd name="T16" fmla="*/ 309 w 275"/>
                <a:gd name="T17" fmla="*/ 595 h 287"/>
                <a:gd name="T18" fmla="*/ 379 w 275"/>
                <a:gd name="T19" fmla="*/ 621 h 287"/>
                <a:gd name="T20" fmla="*/ 430 w 275"/>
                <a:gd name="T21" fmla="*/ 621 h 287"/>
                <a:gd name="T22" fmla="*/ 629 w 275"/>
                <a:gd name="T23" fmla="*/ 492 h 287"/>
                <a:gd name="T24" fmla="*/ 608 w 275"/>
                <a:gd name="T25" fmla="*/ 447 h 287"/>
                <a:gd name="T26" fmla="*/ 596 w 275"/>
                <a:gd name="T27" fmla="*/ 447 h 287"/>
                <a:gd name="T28" fmla="*/ 557 w 275"/>
                <a:gd name="T29" fmla="*/ 401 h 287"/>
                <a:gd name="T30" fmla="*/ 573 w 275"/>
                <a:gd name="T31" fmla="*/ 368 h 287"/>
                <a:gd name="T32" fmla="*/ 573 w 275"/>
                <a:gd name="T33" fmla="*/ 290 h 287"/>
                <a:gd name="T34" fmla="*/ 557 w 275"/>
                <a:gd name="T35" fmla="*/ 268 h 287"/>
                <a:gd name="T36" fmla="*/ 557 w 275"/>
                <a:gd name="T37" fmla="*/ 189 h 287"/>
                <a:gd name="T38" fmla="*/ 508 w 275"/>
                <a:gd name="T39" fmla="*/ 172 h 287"/>
                <a:gd name="T40" fmla="*/ 491 w 275"/>
                <a:gd name="T41" fmla="*/ 142 h 287"/>
                <a:gd name="T42" fmla="*/ 527 w 275"/>
                <a:gd name="T43" fmla="*/ 91 h 287"/>
                <a:gd name="T44" fmla="*/ 508 w 275"/>
                <a:gd name="T45" fmla="*/ 14 h 287"/>
                <a:gd name="T46" fmla="*/ 527 w 275"/>
                <a:gd name="T47" fmla="*/ 0 h 287"/>
                <a:gd name="T48" fmla="*/ 508 w 275"/>
                <a:gd name="T49" fmla="*/ 14 h 287"/>
                <a:gd name="T50" fmla="*/ 460 w 275"/>
                <a:gd name="T51" fmla="*/ 0 h 287"/>
                <a:gd name="T52" fmla="*/ 430 w 275"/>
                <a:gd name="T53" fmla="*/ 14 h 287"/>
                <a:gd name="T54" fmla="*/ 397 w 275"/>
                <a:gd name="T55" fmla="*/ 0 h 287"/>
                <a:gd name="T56" fmla="*/ 343 w 275"/>
                <a:gd name="T57" fmla="*/ 14 h 287"/>
                <a:gd name="T58" fmla="*/ 295 w 275"/>
                <a:gd name="T59" fmla="*/ 14 h 287"/>
                <a:gd name="T60" fmla="*/ 199 w 275"/>
                <a:gd name="T61" fmla="*/ 70 h 287"/>
                <a:gd name="T62" fmla="*/ 199 w 275"/>
                <a:gd name="T63" fmla="*/ 70 h 287"/>
                <a:gd name="T64" fmla="*/ 199 w 275"/>
                <a:gd name="T65" fmla="*/ 70 h 2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5"/>
                <a:gd name="T100" fmla="*/ 0 h 287"/>
                <a:gd name="T101" fmla="*/ 275 w 275"/>
                <a:gd name="T102" fmla="*/ 287 h 2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5" h="287">
                  <a:moveTo>
                    <a:pt x="87" y="33"/>
                  </a:moveTo>
                  <a:lnTo>
                    <a:pt x="94" y="33"/>
                  </a:lnTo>
                  <a:lnTo>
                    <a:pt x="101" y="79"/>
                  </a:lnTo>
                  <a:lnTo>
                    <a:pt x="65" y="87"/>
                  </a:lnTo>
                  <a:lnTo>
                    <a:pt x="65" y="101"/>
                  </a:lnTo>
                  <a:lnTo>
                    <a:pt x="0" y="138"/>
                  </a:lnTo>
                  <a:lnTo>
                    <a:pt x="0" y="163"/>
                  </a:lnTo>
                  <a:lnTo>
                    <a:pt x="129" y="257"/>
                  </a:lnTo>
                  <a:lnTo>
                    <a:pt x="136" y="274"/>
                  </a:lnTo>
                  <a:lnTo>
                    <a:pt x="166" y="287"/>
                  </a:lnTo>
                  <a:lnTo>
                    <a:pt x="188" y="287"/>
                  </a:lnTo>
                  <a:lnTo>
                    <a:pt x="275" y="228"/>
                  </a:lnTo>
                  <a:lnTo>
                    <a:pt x="265" y="207"/>
                  </a:lnTo>
                  <a:lnTo>
                    <a:pt x="260" y="207"/>
                  </a:lnTo>
                  <a:lnTo>
                    <a:pt x="243" y="185"/>
                  </a:lnTo>
                  <a:lnTo>
                    <a:pt x="251" y="170"/>
                  </a:lnTo>
                  <a:lnTo>
                    <a:pt x="251" y="134"/>
                  </a:lnTo>
                  <a:lnTo>
                    <a:pt x="243" y="124"/>
                  </a:lnTo>
                  <a:lnTo>
                    <a:pt x="243" y="87"/>
                  </a:lnTo>
                  <a:lnTo>
                    <a:pt x="221" y="79"/>
                  </a:lnTo>
                  <a:lnTo>
                    <a:pt x="215" y="65"/>
                  </a:lnTo>
                  <a:lnTo>
                    <a:pt x="230" y="42"/>
                  </a:lnTo>
                  <a:lnTo>
                    <a:pt x="221" y="6"/>
                  </a:lnTo>
                  <a:lnTo>
                    <a:pt x="230" y="0"/>
                  </a:lnTo>
                  <a:lnTo>
                    <a:pt x="221" y="6"/>
                  </a:lnTo>
                  <a:lnTo>
                    <a:pt x="201" y="0"/>
                  </a:lnTo>
                  <a:lnTo>
                    <a:pt x="188" y="6"/>
                  </a:lnTo>
                  <a:lnTo>
                    <a:pt x="173" y="0"/>
                  </a:lnTo>
                  <a:lnTo>
                    <a:pt x="151" y="6"/>
                  </a:lnTo>
                  <a:lnTo>
                    <a:pt x="129" y="6"/>
                  </a:lnTo>
                  <a:lnTo>
                    <a:pt x="87" y="3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3" name="Freeform 375"/>
            <p:cNvSpPr>
              <a:spLocks/>
            </p:cNvSpPr>
            <p:nvPr/>
          </p:nvSpPr>
          <p:spPr bwMode="auto">
            <a:xfrm>
              <a:off x="2564" y="2504"/>
              <a:ext cx="247" cy="254"/>
            </a:xfrm>
            <a:custGeom>
              <a:avLst/>
              <a:gdLst>
                <a:gd name="T0" fmla="*/ 227 w 223"/>
                <a:gd name="T1" fmla="*/ 0 h 232"/>
                <a:gd name="T2" fmla="*/ 405 w 223"/>
                <a:gd name="T3" fmla="*/ 126 h 232"/>
                <a:gd name="T4" fmla="*/ 421 w 223"/>
                <a:gd name="T5" fmla="*/ 155 h 232"/>
                <a:gd name="T6" fmla="*/ 491 w 223"/>
                <a:gd name="T7" fmla="*/ 186 h 232"/>
                <a:gd name="T8" fmla="*/ 505 w 223"/>
                <a:gd name="T9" fmla="*/ 186 h 232"/>
                <a:gd name="T10" fmla="*/ 505 w 223"/>
                <a:gd name="T11" fmla="*/ 279 h 232"/>
                <a:gd name="T12" fmla="*/ 491 w 223"/>
                <a:gd name="T13" fmla="*/ 309 h 232"/>
                <a:gd name="T14" fmla="*/ 341 w 223"/>
                <a:gd name="T15" fmla="*/ 327 h 232"/>
                <a:gd name="T16" fmla="*/ 310 w 223"/>
                <a:gd name="T17" fmla="*/ 358 h 232"/>
                <a:gd name="T18" fmla="*/ 261 w 223"/>
                <a:gd name="T19" fmla="*/ 370 h 232"/>
                <a:gd name="T20" fmla="*/ 213 w 223"/>
                <a:gd name="T21" fmla="*/ 465 h 232"/>
                <a:gd name="T22" fmla="*/ 195 w 223"/>
                <a:gd name="T23" fmla="*/ 480 h 232"/>
                <a:gd name="T24" fmla="*/ 166 w 223"/>
                <a:gd name="T25" fmla="*/ 465 h 232"/>
                <a:gd name="T26" fmla="*/ 150 w 223"/>
                <a:gd name="T27" fmla="*/ 480 h 232"/>
                <a:gd name="T28" fmla="*/ 128 w 223"/>
                <a:gd name="T29" fmla="*/ 480 h 232"/>
                <a:gd name="T30" fmla="*/ 97 w 223"/>
                <a:gd name="T31" fmla="*/ 405 h 232"/>
                <a:gd name="T32" fmla="*/ 50 w 223"/>
                <a:gd name="T33" fmla="*/ 419 h 232"/>
                <a:gd name="T34" fmla="*/ 16 w 223"/>
                <a:gd name="T35" fmla="*/ 419 h 232"/>
                <a:gd name="T36" fmla="*/ 30 w 223"/>
                <a:gd name="T37" fmla="*/ 405 h 232"/>
                <a:gd name="T38" fmla="*/ 0 w 223"/>
                <a:gd name="T39" fmla="*/ 327 h 232"/>
                <a:gd name="T40" fmla="*/ 30 w 223"/>
                <a:gd name="T41" fmla="*/ 309 h 232"/>
                <a:gd name="T42" fmla="*/ 50 w 223"/>
                <a:gd name="T43" fmla="*/ 327 h 232"/>
                <a:gd name="T44" fmla="*/ 61 w 223"/>
                <a:gd name="T45" fmla="*/ 309 h 232"/>
                <a:gd name="T46" fmla="*/ 213 w 223"/>
                <a:gd name="T47" fmla="*/ 309 h 232"/>
                <a:gd name="T48" fmla="*/ 166 w 223"/>
                <a:gd name="T49" fmla="*/ 0 h 232"/>
                <a:gd name="T50" fmla="*/ 227 w 223"/>
                <a:gd name="T51" fmla="*/ 0 h 232"/>
                <a:gd name="T52" fmla="*/ 227 w 223"/>
                <a:gd name="T53" fmla="*/ 0 h 2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3"/>
                <a:gd name="T82" fmla="*/ 0 h 232"/>
                <a:gd name="T83" fmla="*/ 223 w 223"/>
                <a:gd name="T84" fmla="*/ 232 h 2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3" h="232">
                  <a:moveTo>
                    <a:pt x="100" y="0"/>
                  </a:moveTo>
                  <a:lnTo>
                    <a:pt x="179" y="61"/>
                  </a:lnTo>
                  <a:lnTo>
                    <a:pt x="186" y="76"/>
                  </a:lnTo>
                  <a:lnTo>
                    <a:pt x="216" y="91"/>
                  </a:lnTo>
                  <a:lnTo>
                    <a:pt x="223" y="91"/>
                  </a:lnTo>
                  <a:lnTo>
                    <a:pt x="223" y="136"/>
                  </a:lnTo>
                  <a:lnTo>
                    <a:pt x="216" y="150"/>
                  </a:lnTo>
                  <a:lnTo>
                    <a:pt x="151" y="158"/>
                  </a:lnTo>
                  <a:lnTo>
                    <a:pt x="137" y="173"/>
                  </a:lnTo>
                  <a:lnTo>
                    <a:pt x="115" y="180"/>
                  </a:lnTo>
                  <a:lnTo>
                    <a:pt x="94" y="225"/>
                  </a:lnTo>
                  <a:lnTo>
                    <a:pt x="87" y="232"/>
                  </a:lnTo>
                  <a:lnTo>
                    <a:pt x="72" y="225"/>
                  </a:lnTo>
                  <a:lnTo>
                    <a:pt x="65" y="232"/>
                  </a:lnTo>
                  <a:lnTo>
                    <a:pt x="57" y="232"/>
                  </a:lnTo>
                  <a:lnTo>
                    <a:pt x="42" y="197"/>
                  </a:lnTo>
                  <a:lnTo>
                    <a:pt x="22" y="204"/>
                  </a:lnTo>
                  <a:lnTo>
                    <a:pt x="7" y="204"/>
                  </a:lnTo>
                  <a:lnTo>
                    <a:pt x="13" y="197"/>
                  </a:lnTo>
                  <a:lnTo>
                    <a:pt x="0" y="158"/>
                  </a:lnTo>
                  <a:lnTo>
                    <a:pt x="13" y="150"/>
                  </a:lnTo>
                  <a:lnTo>
                    <a:pt x="22" y="158"/>
                  </a:lnTo>
                  <a:lnTo>
                    <a:pt x="27" y="150"/>
                  </a:lnTo>
                  <a:lnTo>
                    <a:pt x="94" y="150"/>
                  </a:lnTo>
                  <a:lnTo>
                    <a:pt x="72" y="0"/>
                  </a:lnTo>
                  <a:lnTo>
                    <a:pt x="10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4" name="Freeform 376"/>
            <p:cNvSpPr>
              <a:spLocks/>
            </p:cNvSpPr>
            <p:nvPr/>
          </p:nvSpPr>
          <p:spPr bwMode="auto">
            <a:xfrm>
              <a:off x="2621" y="2753"/>
              <a:ext cx="94" cy="99"/>
            </a:xfrm>
            <a:custGeom>
              <a:avLst/>
              <a:gdLst>
                <a:gd name="T0" fmla="*/ 171 w 85"/>
                <a:gd name="T1" fmla="*/ 172 h 89"/>
                <a:gd name="T2" fmla="*/ 171 w 85"/>
                <a:gd name="T3" fmla="*/ 126 h 89"/>
                <a:gd name="T4" fmla="*/ 189 w 85"/>
                <a:gd name="T5" fmla="*/ 76 h 89"/>
                <a:gd name="T6" fmla="*/ 171 w 85"/>
                <a:gd name="T7" fmla="*/ 40 h 89"/>
                <a:gd name="T8" fmla="*/ 140 w 85"/>
                <a:gd name="T9" fmla="*/ 18 h 89"/>
                <a:gd name="T10" fmla="*/ 107 w 85"/>
                <a:gd name="T11" fmla="*/ 18 h 89"/>
                <a:gd name="T12" fmla="*/ 93 w 85"/>
                <a:gd name="T13" fmla="*/ 0 h 89"/>
                <a:gd name="T14" fmla="*/ 82 w 85"/>
                <a:gd name="T15" fmla="*/ 18 h 89"/>
                <a:gd name="T16" fmla="*/ 44 w 85"/>
                <a:gd name="T17" fmla="*/ 0 h 89"/>
                <a:gd name="T18" fmla="*/ 34 w 85"/>
                <a:gd name="T19" fmla="*/ 18 h 89"/>
                <a:gd name="T20" fmla="*/ 14 w 85"/>
                <a:gd name="T21" fmla="*/ 18 h 89"/>
                <a:gd name="T22" fmla="*/ 14 w 85"/>
                <a:gd name="T23" fmla="*/ 110 h 89"/>
                <a:gd name="T24" fmla="*/ 0 w 85"/>
                <a:gd name="T25" fmla="*/ 110 h 89"/>
                <a:gd name="T26" fmla="*/ 0 w 85"/>
                <a:gd name="T27" fmla="*/ 147 h 89"/>
                <a:gd name="T28" fmla="*/ 34 w 85"/>
                <a:gd name="T29" fmla="*/ 164 h 89"/>
                <a:gd name="T30" fmla="*/ 34 w 85"/>
                <a:gd name="T31" fmla="*/ 208 h 89"/>
                <a:gd name="T32" fmla="*/ 82 w 85"/>
                <a:gd name="T33" fmla="*/ 172 h 89"/>
                <a:gd name="T34" fmla="*/ 171 w 85"/>
                <a:gd name="T35" fmla="*/ 172 h 89"/>
                <a:gd name="T36" fmla="*/ 171 w 85"/>
                <a:gd name="T37" fmla="*/ 172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89"/>
                <a:gd name="T59" fmla="*/ 85 w 85"/>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89">
                  <a:moveTo>
                    <a:pt x="77" y="74"/>
                  </a:moveTo>
                  <a:lnTo>
                    <a:pt x="77" y="54"/>
                  </a:lnTo>
                  <a:lnTo>
                    <a:pt x="85" y="32"/>
                  </a:lnTo>
                  <a:lnTo>
                    <a:pt x="77" y="17"/>
                  </a:lnTo>
                  <a:lnTo>
                    <a:pt x="63" y="8"/>
                  </a:lnTo>
                  <a:lnTo>
                    <a:pt x="48" y="8"/>
                  </a:lnTo>
                  <a:lnTo>
                    <a:pt x="42" y="0"/>
                  </a:lnTo>
                  <a:lnTo>
                    <a:pt x="37" y="8"/>
                  </a:lnTo>
                  <a:lnTo>
                    <a:pt x="20" y="0"/>
                  </a:lnTo>
                  <a:lnTo>
                    <a:pt x="15" y="8"/>
                  </a:lnTo>
                  <a:lnTo>
                    <a:pt x="6" y="8"/>
                  </a:lnTo>
                  <a:lnTo>
                    <a:pt x="6" y="47"/>
                  </a:lnTo>
                  <a:lnTo>
                    <a:pt x="0" y="47"/>
                  </a:lnTo>
                  <a:lnTo>
                    <a:pt x="0" y="62"/>
                  </a:lnTo>
                  <a:lnTo>
                    <a:pt x="15" y="69"/>
                  </a:lnTo>
                  <a:lnTo>
                    <a:pt x="15" y="89"/>
                  </a:lnTo>
                  <a:lnTo>
                    <a:pt x="37" y="74"/>
                  </a:lnTo>
                  <a:lnTo>
                    <a:pt x="77" y="7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5" name="Freeform 377"/>
            <p:cNvSpPr>
              <a:spLocks/>
            </p:cNvSpPr>
            <p:nvPr/>
          </p:nvSpPr>
          <p:spPr bwMode="auto">
            <a:xfrm>
              <a:off x="2709" y="2739"/>
              <a:ext cx="50" cy="96"/>
            </a:xfrm>
            <a:custGeom>
              <a:avLst/>
              <a:gdLst>
                <a:gd name="T0" fmla="*/ 0 w 46"/>
                <a:gd name="T1" fmla="*/ 66 h 87"/>
                <a:gd name="T2" fmla="*/ 0 w 46"/>
                <a:gd name="T3" fmla="*/ 0 h 87"/>
                <a:gd name="T4" fmla="*/ 50 w 46"/>
                <a:gd name="T5" fmla="*/ 0 h 87"/>
                <a:gd name="T6" fmla="*/ 90 w 46"/>
                <a:gd name="T7" fmla="*/ 142 h 87"/>
                <a:gd name="T8" fmla="*/ 90 w 46"/>
                <a:gd name="T9" fmla="*/ 161 h 87"/>
                <a:gd name="T10" fmla="*/ 16 w 46"/>
                <a:gd name="T11" fmla="*/ 191 h 87"/>
                <a:gd name="T12" fmla="*/ 0 w 46"/>
                <a:gd name="T13" fmla="*/ 191 h 87"/>
                <a:gd name="T14" fmla="*/ 0 w 46"/>
                <a:gd name="T15" fmla="*/ 142 h 87"/>
                <a:gd name="T16" fmla="*/ 16 w 46"/>
                <a:gd name="T17" fmla="*/ 94 h 87"/>
                <a:gd name="T18" fmla="*/ 0 w 46"/>
                <a:gd name="T19" fmla="*/ 66 h 87"/>
                <a:gd name="T20" fmla="*/ 0 w 46"/>
                <a:gd name="T21" fmla="*/ 66 h 87"/>
                <a:gd name="T22" fmla="*/ 0 w 46"/>
                <a:gd name="T23" fmla="*/ 66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
                <a:gd name="T37" fmla="*/ 0 h 87"/>
                <a:gd name="T38" fmla="*/ 46 w 46"/>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 h="87">
                  <a:moveTo>
                    <a:pt x="0" y="30"/>
                  </a:moveTo>
                  <a:lnTo>
                    <a:pt x="0" y="0"/>
                  </a:lnTo>
                  <a:lnTo>
                    <a:pt x="26" y="0"/>
                  </a:lnTo>
                  <a:lnTo>
                    <a:pt x="46" y="65"/>
                  </a:lnTo>
                  <a:lnTo>
                    <a:pt x="46" y="74"/>
                  </a:lnTo>
                  <a:lnTo>
                    <a:pt x="8" y="87"/>
                  </a:lnTo>
                  <a:lnTo>
                    <a:pt x="0" y="87"/>
                  </a:lnTo>
                  <a:lnTo>
                    <a:pt x="0" y="65"/>
                  </a:lnTo>
                  <a:lnTo>
                    <a:pt x="8" y="43"/>
                  </a:lnTo>
                  <a:lnTo>
                    <a:pt x="0" y="3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6" name="Freeform 378"/>
            <p:cNvSpPr>
              <a:spLocks/>
            </p:cNvSpPr>
            <p:nvPr/>
          </p:nvSpPr>
          <p:spPr bwMode="auto">
            <a:xfrm>
              <a:off x="2871" y="2885"/>
              <a:ext cx="88" cy="102"/>
            </a:xfrm>
            <a:custGeom>
              <a:avLst/>
              <a:gdLst>
                <a:gd name="T0" fmla="*/ 53 w 79"/>
                <a:gd name="T1" fmla="*/ 36 h 93"/>
                <a:gd name="T2" fmla="*/ 82 w 79"/>
                <a:gd name="T3" fmla="*/ 36 h 93"/>
                <a:gd name="T4" fmla="*/ 82 w 79"/>
                <a:gd name="T5" fmla="*/ 0 h 93"/>
                <a:gd name="T6" fmla="*/ 150 w 79"/>
                <a:gd name="T7" fmla="*/ 0 h 93"/>
                <a:gd name="T8" fmla="*/ 150 w 79"/>
                <a:gd name="T9" fmla="*/ 36 h 93"/>
                <a:gd name="T10" fmla="*/ 166 w 79"/>
                <a:gd name="T11" fmla="*/ 18 h 93"/>
                <a:gd name="T12" fmla="*/ 186 w 79"/>
                <a:gd name="T13" fmla="*/ 36 h 93"/>
                <a:gd name="T14" fmla="*/ 186 w 79"/>
                <a:gd name="T15" fmla="*/ 134 h 93"/>
                <a:gd name="T16" fmla="*/ 134 w 79"/>
                <a:gd name="T17" fmla="*/ 134 h 93"/>
                <a:gd name="T18" fmla="*/ 107 w 79"/>
                <a:gd name="T19" fmla="*/ 152 h 93"/>
                <a:gd name="T20" fmla="*/ 107 w 79"/>
                <a:gd name="T21" fmla="*/ 163 h 93"/>
                <a:gd name="T22" fmla="*/ 82 w 79"/>
                <a:gd name="T23" fmla="*/ 163 h 93"/>
                <a:gd name="T24" fmla="*/ 82 w 79"/>
                <a:gd name="T25" fmla="*/ 195 h 93"/>
                <a:gd name="T26" fmla="*/ 0 w 79"/>
                <a:gd name="T27" fmla="*/ 100 h 93"/>
                <a:gd name="T28" fmla="*/ 36 w 79"/>
                <a:gd name="T29" fmla="*/ 66 h 93"/>
                <a:gd name="T30" fmla="*/ 36 w 79"/>
                <a:gd name="T31" fmla="*/ 55 h 93"/>
                <a:gd name="T32" fmla="*/ 53 w 79"/>
                <a:gd name="T33" fmla="*/ 36 h 93"/>
                <a:gd name="T34" fmla="*/ 53 w 79"/>
                <a:gd name="T35" fmla="*/ 36 h 93"/>
                <a:gd name="T36" fmla="*/ 53 w 79"/>
                <a:gd name="T37" fmla="*/ 36 h 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93"/>
                <a:gd name="T59" fmla="*/ 79 w 79"/>
                <a:gd name="T60" fmla="*/ 93 h 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93">
                  <a:moveTo>
                    <a:pt x="22" y="17"/>
                  </a:moveTo>
                  <a:lnTo>
                    <a:pt x="35" y="17"/>
                  </a:lnTo>
                  <a:lnTo>
                    <a:pt x="35" y="0"/>
                  </a:lnTo>
                  <a:lnTo>
                    <a:pt x="64" y="0"/>
                  </a:lnTo>
                  <a:lnTo>
                    <a:pt x="64" y="17"/>
                  </a:lnTo>
                  <a:lnTo>
                    <a:pt x="70" y="9"/>
                  </a:lnTo>
                  <a:lnTo>
                    <a:pt x="79" y="17"/>
                  </a:lnTo>
                  <a:lnTo>
                    <a:pt x="79" y="64"/>
                  </a:lnTo>
                  <a:lnTo>
                    <a:pt x="57" y="64"/>
                  </a:lnTo>
                  <a:lnTo>
                    <a:pt x="45" y="73"/>
                  </a:lnTo>
                  <a:lnTo>
                    <a:pt x="45" y="78"/>
                  </a:lnTo>
                  <a:lnTo>
                    <a:pt x="35" y="78"/>
                  </a:lnTo>
                  <a:lnTo>
                    <a:pt x="35" y="93"/>
                  </a:lnTo>
                  <a:lnTo>
                    <a:pt x="0" y="47"/>
                  </a:lnTo>
                  <a:lnTo>
                    <a:pt x="15" y="32"/>
                  </a:lnTo>
                  <a:lnTo>
                    <a:pt x="15" y="26"/>
                  </a:lnTo>
                  <a:lnTo>
                    <a:pt x="22" y="1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7" name="Freeform 379"/>
            <p:cNvSpPr>
              <a:spLocks/>
            </p:cNvSpPr>
            <p:nvPr/>
          </p:nvSpPr>
          <p:spPr bwMode="auto">
            <a:xfrm>
              <a:off x="2873" y="2703"/>
              <a:ext cx="117" cy="189"/>
            </a:xfrm>
            <a:custGeom>
              <a:avLst/>
              <a:gdLst>
                <a:gd name="T0" fmla="*/ 0 w 105"/>
                <a:gd name="T1" fmla="*/ 266 h 171"/>
                <a:gd name="T2" fmla="*/ 50 w 105"/>
                <a:gd name="T3" fmla="*/ 216 h 171"/>
                <a:gd name="T4" fmla="*/ 62 w 105"/>
                <a:gd name="T5" fmla="*/ 216 h 171"/>
                <a:gd name="T6" fmla="*/ 79 w 105"/>
                <a:gd name="T7" fmla="*/ 235 h 171"/>
                <a:gd name="T8" fmla="*/ 101 w 105"/>
                <a:gd name="T9" fmla="*/ 216 h 171"/>
                <a:gd name="T10" fmla="*/ 148 w 105"/>
                <a:gd name="T11" fmla="*/ 154 h 171"/>
                <a:gd name="T12" fmla="*/ 181 w 105"/>
                <a:gd name="T13" fmla="*/ 51 h 171"/>
                <a:gd name="T14" fmla="*/ 181 w 105"/>
                <a:gd name="T15" fmla="*/ 0 h 171"/>
                <a:gd name="T16" fmla="*/ 181 w 105"/>
                <a:gd name="T17" fmla="*/ 36 h 171"/>
                <a:gd name="T18" fmla="*/ 230 w 105"/>
                <a:gd name="T19" fmla="*/ 115 h 171"/>
                <a:gd name="T20" fmla="*/ 181 w 105"/>
                <a:gd name="T21" fmla="*/ 115 h 171"/>
                <a:gd name="T22" fmla="*/ 181 w 105"/>
                <a:gd name="T23" fmla="*/ 133 h 171"/>
                <a:gd name="T24" fmla="*/ 230 w 105"/>
                <a:gd name="T25" fmla="*/ 198 h 171"/>
                <a:gd name="T26" fmla="*/ 181 w 105"/>
                <a:gd name="T27" fmla="*/ 249 h 171"/>
                <a:gd name="T28" fmla="*/ 197 w 105"/>
                <a:gd name="T29" fmla="*/ 266 h 171"/>
                <a:gd name="T30" fmla="*/ 251 w 105"/>
                <a:gd name="T31" fmla="*/ 332 h 171"/>
                <a:gd name="T32" fmla="*/ 251 w 105"/>
                <a:gd name="T33" fmla="*/ 381 h 171"/>
                <a:gd name="T34" fmla="*/ 50 w 105"/>
                <a:gd name="T35" fmla="*/ 363 h 171"/>
                <a:gd name="T36" fmla="*/ 50 w 105"/>
                <a:gd name="T37" fmla="*/ 332 h 171"/>
                <a:gd name="T38" fmla="*/ 31 w 105"/>
                <a:gd name="T39" fmla="*/ 317 h 171"/>
                <a:gd name="T40" fmla="*/ 0 w 105"/>
                <a:gd name="T41" fmla="*/ 298 h 171"/>
                <a:gd name="T42" fmla="*/ 0 w 105"/>
                <a:gd name="T43" fmla="*/ 266 h 171"/>
                <a:gd name="T44" fmla="*/ 0 w 105"/>
                <a:gd name="T45" fmla="*/ 266 h 171"/>
                <a:gd name="T46" fmla="*/ 0 w 105"/>
                <a:gd name="T47" fmla="*/ 266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
                <a:gd name="T73" fmla="*/ 0 h 171"/>
                <a:gd name="T74" fmla="*/ 105 w 105"/>
                <a:gd name="T75" fmla="*/ 171 h 1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 h="171">
                  <a:moveTo>
                    <a:pt x="0" y="119"/>
                  </a:moveTo>
                  <a:lnTo>
                    <a:pt x="21" y="97"/>
                  </a:lnTo>
                  <a:lnTo>
                    <a:pt x="26" y="97"/>
                  </a:lnTo>
                  <a:lnTo>
                    <a:pt x="33" y="106"/>
                  </a:lnTo>
                  <a:lnTo>
                    <a:pt x="43" y="97"/>
                  </a:lnTo>
                  <a:lnTo>
                    <a:pt x="62" y="69"/>
                  </a:lnTo>
                  <a:lnTo>
                    <a:pt x="75" y="23"/>
                  </a:lnTo>
                  <a:lnTo>
                    <a:pt x="75" y="0"/>
                  </a:lnTo>
                  <a:lnTo>
                    <a:pt x="75" y="16"/>
                  </a:lnTo>
                  <a:lnTo>
                    <a:pt x="97" y="52"/>
                  </a:lnTo>
                  <a:lnTo>
                    <a:pt x="75" y="52"/>
                  </a:lnTo>
                  <a:lnTo>
                    <a:pt x="75" y="60"/>
                  </a:lnTo>
                  <a:lnTo>
                    <a:pt x="97" y="90"/>
                  </a:lnTo>
                  <a:lnTo>
                    <a:pt x="75" y="112"/>
                  </a:lnTo>
                  <a:lnTo>
                    <a:pt x="83" y="119"/>
                  </a:lnTo>
                  <a:lnTo>
                    <a:pt x="105" y="149"/>
                  </a:lnTo>
                  <a:lnTo>
                    <a:pt x="105" y="171"/>
                  </a:lnTo>
                  <a:lnTo>
                    <a:pt x="21" y="163"/>
                  </a:lnTo>
                  <a:lnTo>
                    <a:pt x="21" y="149"/>
                  </a:lnTo>
                  <a:lnTo>
                    <a:pt x="13" y="143"/>
                  </a:lnTo>
                  <a:lnTo>
                    <a:pt x="0" y="134"/>
                  </a:lnTo>
                  <a:lnTo>
                    <a:pt x="0" y="11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8" name="Freeform 380"/>
            <p:cNvSpPr>
              <a:spLocks/>
            </p:cNvSpPr>
            <p:nvPr/>
          </p:nvSpPr>
          <p:spPr bwMode="auto">
            <a:xfrm>
              <a:off x="2787" y="2692"/>
              <a:ext cx="172" cy="160"/>
            </a:xfrm>
            <a:custGeom>
              <a:avLst/>
              <a:gdLst>
                <a:gd name="T0" fmla="*/ 173 w 156"/>
                <a:gd name="T1" fmla="*/ 300 h 144"/>
                <a:gd name="T2" fmla="*/ 217 w 156"/>
                <a:gd name="T3" fmla="*/ 248 h 144"/>
                <a:gd name="T4" fmla="*/ 234 w 156"/>
                <a:gd name="T5" fmla="*/ 248 h 144"/>
                <a:gd name="T6" fmla="*/ 249 w 156"/>
                <a:gd name="T7" fmla="*/ 271 h 144"/>
                <a:gd name="T8" fmla="*/ 312 w 156"/>
                <a:gd name="T9" fmla="*/ 181 h 144"/>
                <a:gd name="T10" fmla="*/ 341 w 156"/>
                <a:gd name="T11" fmla="*/ 74 h 144"/>
                <a:gd name="T12" fmla="*/ 341 w 156"/>
                <a:gd name="T13" fmla="*/ 18 h 144"/>
                <a:gd name="T14" fmla="*/ 330 w 156"/>
                <a:gd name="T15" fmla="*/ 0 h 144"/>
                <a:gd name="T16" fmla="*/ 312 w 156"/>
                <a:gd name="T17" fmla="*/ 0 h 144"/>
                <a:gd name="T18" fmla="*/ 292 w 156"/>
                <a:gd name="T19" fmla="*/ 18 h 144"/>
                <a:gd name="T20" fmla="*/ 234 w 156"/>
                <a:gd name="T21" fmla="*/ 18 h 144"/>
                <a:gd name="T22" fmla="*/ 206 w 156"/>
                <a:gd name="T23" fmla="*/ 54 h 144"/>
                <a:gd name="T24" fmla="*/ 157 w 156"/>
                <a:gd name="T25" fmla="*/ 18 h 144"/>
                <a:gd name="T26" fmla="*/ 141 w 156"/>
                <a:gd name="T27" fmla="*/ 18 h 144"/>
                <a:gd name="T28" fmla="*/ 82 w 156"/>
                <a:gd name="T29" fmla="*/ 0 h 144"/>
                <a:gd name="T30" fmla="*/ 66 w 156"/>
                <a:gd name="T31" fmla="*/ 0 h 144"/>
                <a:gd name="T32" fmla="*/ 28 w 156"/>
                <a:gd name="T33" fmla="*/ 54 h 144"/>
                <a:gd name="T34" fmla="*/ 28 w 156"/>
                <a:gd name="T35" fmla="*/ 123 h 144"/>
                <a:gd name="T36" fmla="*/ 0 w 156"/>
                <a:gd name="T37" fmla="*/ 193 h 144"/>
                <a:gd name="T38" fmla="*/ 0 w 156"/>
                <a:gd name="T39" fmla="*/ 271 h 144"/>
                <a:gd name="T40" fmla="*/ 66 w 156"/>
                <a:gd name="T41" fmla="*/ 271 h 144"/>
                <a:gd name="T42" fmla="*/ 66 w 156"/>
                <a:gd name="T43" fmla="*/ 288 h 144"/>
                <a:gd name="T44" fmla="*/ 82 w 156"/>
                <a:gd name="T45" fmla="*/ 334 h 144"/>
                <a:gd name="T46" fmla="*/ 173 w 156"/>
                <a:gd name="T47" fmla="*/ 334 h 144"/>
                <a:gd name="T48" fmla="*/ 173 w 156"/>
                <a:gd name="T49" fmla="*/ 300 h 144"/>
                <a:gd name="T50" fmla="*/ 173 w 156"/>
                <a:gd name="T51" fmla="*/ 300 h 144"/>
                <a:gd name="T52" fmla="*/ 173 w 156"/>
                <a:gd name="T53" fmla="*/ 300 h 1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6"/>
                <a:gd name="T82" fmla="*/ 0 h 144"/>
                <a:gd name="T83" fmla="*/ 156 w 156"/>
                <a:gd name="T84" fmla="*/ 144 h 1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6" h="144">
                  <a:moveTo>
                    <a:pt x="79" y="129"/>
                  </a:moveTo>
                  <a:lnTo>
                    <a:pt x="100" y="107"/>
                  </a:lnTo>
                  <a:lnTo>
                    <a:pt x="107" y="107"/>
                  </a:lnTo>
                  <a:lnTo>
                    <a:pt x="114" y="117"/>
                  </a:lnTo>
                  <a:lnTo>
                    <a:pt x="142" y="77"/>
                  </a:lnTo>
                  <a:lnTo>
                    <a:pt x="156" y="32"/>
                  </a:lnTo>
                  <a:lnTo>
                    <a:pt x="156" y="8"/>
                  </a:lnTo>
                  <a:lnTo>
                    <a:pt x="151" y="0"/>
                  </a:lnTo>
                  <a:lnTo>
                    <a:pt x="142" y="0"/>
                  </a:lnTo>
                  <a:lnTo>
                    <a:pt x="134" y="8"/>
                  </a:lnTo>
                  <a:lnTo>
                    <a:pt x="107" y="8"/>
                  </a:lnTo>
                  <a:lnTo>
                    <a:pt x="94" y="23"/>
                  </a:lnTo>
                  <a:lnTo>
                    <a:pt x="72" y="8"/>
                  </a:lnTo>
                  <a:lnTo>
                    <a:pt x="64" y="8"/>
                  </a:lnTo>
                  <a:lnTo>
                    <a:pt x="37" y="0"/>
                  </a:lnTo>
                  <a:lnTo>
                    <a:pt x="30" y="0"/>
                  </a:lnTo>
                  <a:lnTo>
                    <a:pt x="13" y="23"/>
                  </a:lnTo>
                  <a:lnTo>
                    <a:pt x="13" y="53"/>
                  </a:lnTo>
                  <a:lnTo>
                    <a:pt x="0" y="84"/>
                  </a:lnTo>
                  <a:lnTo>
                    <a:pt x="0" y="117"/>
                  </a:lnTo>
                  <a:lnTo>
                    <a:pt x="30" y="117"/>
                  </a:lnTo>
                  <a:lnTo>
                    <a:pt x="30" y="124"/>
                  </a:lnTo>
                  <a:lnTo>
                    <a:pt x="37" y="144"/>
                  </a:lnTo>
                  <a:lnTo>
                    <a:pt x="79" y="144"/>
                  </a:lnTo>
                  <a:lnTo>
                    <a:pt x="79" y="12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79" name="Freeform 381"/>
            <p:cNvSpPr>
              <a:spLocks/>
            </p:cNvSpPr>
            <p:nvPr/>
          </p:nvSpPr>
          <p:spPr bwMode="auto">
            <a:xfrm>
              <a:off x="2750" y="2541"/>
              <a:ext cx="240" cy="188"/>
            </a:xfrm>
            <a:custGeom>
              <a:avLst/>
              <a:gdLst>
                <a:gd name="T0" fmla="*/ 421 w 216"/>
                <a:gd name="T1" fmla="*/ 300 h 171"/>
                <a:gd name="T2" fmla="*/ 421 w 216"/>
                <a:gd name="T3" fmla="*/ 279 h 171"/>
                <a:gd name="T4" fmla="*/ 484 w 216"/>
                <a:gd name="T5" fmla="*/ 199 h 171"/>
                <a:gd name="T6" fmla="*/ 503 w 216"/>
                <a:gd name="T7" fmla="*/ 92 h 171"/>
                <a:gd name="T8" fmla="*/ 453 w 216"/>
                <a:gd name="T9" fmla="*/ 42 h 171"/>
                <a:gd name="T10" fmla="*/ 453 w 216"/>
                <a:gd name="T11" fmla="*/ 14 h 171"/>
                <a:gd name="T12" fmla="*/ 427 w 216"/>
                <a:gd name="T13" fmla="*/ 0 h 171"/>
                <a:gd name="T14" fmla="*/ 356 w 216"/>
                <a:gd name="T15" fmla="*/ 0 h 171"/>
                <a:gd name="T16" fmla="*/ 151 w 216"/>
                <a:gd name="T17" fmla="*/ 125 h 171"/>
                <a:gd name="T18" fmla="*/ 119 w 216"/>
                <a:gd name="T19" fmla="*/ 125 h 171"/>
                <a:gd name="T20" fmla="*/ 119 w 216"/>
                <a:gd name="T21" fmla="*/ 221 h 171"/>
                <a:gd name="T22" fmla="*/ 101 w 216"/>
                <a:gd name="T23" fmla="*/ 248 h 171"/>
                <a:gd name="T24" fmla="*/ 0 w 216"/>
                <a:gd name="T25" fmla="*/ 265 h 171"/>
                <a:gd name="T26" fmla="*/ 0 w 216"/>
                <a:gd name="T27" fmla="*/ 300 h 171"/>
                <a:gd name="T28" fmla="*/ 36 w 216"/>
                <a:gd name="T29" fmla="*/ 350 h 171"/>
                <a:gd name="T30" fmla="*/ 51 w 216"/>
                <a:gd name="T31" fmla="*/ 350 h 171"/>
                <a:gd name="T32" fmla="*/ 51 w 216"/>
                <a:gd name="T33" fmla="*/ 366 h 171"/>
                <a:gd name="T34" fmla="*/ 51 w 216"/>
                <a:gd name="T35" fmla="*/ 350 h 171"/>
                <a:gd name="T36" fmla="*/ 70 w 216"/>
                <a:gd name="T37" fmla="*/ 350 h 171"/>
                <a:gd name="T38" fmla="*/ 101 w 216"/>
                <a:gd name="T39" fmla="*/ 366 h 171"/>
                <a:gd name="T40" fmla="*/ 101 w 216"/>
                <a:gd name="T41" fmla="*/ 350 h 171"/>
                <a:gd name="T42" fmla="*/ 137 w 216"/>
                <a:gd name="T43" fmla="*/ 300 h 171"/>
                <a:gd name="T44" fmla="*/ 233 w 216"/>
                <a:gd name="T45" fmla="*/ 312 h 171"/>
                <a:gd name="T46" fmla="*/ 286 w 216"/>
                <a:gd name="T47" fmla="*/ 350 h 171"/>
                <a:gd name="T48" fmla="*/ 318 w 216"/>
                <a:gd name="T49" fmla="*/ 312 h 171"/>
                <a:gd name="T50" fmla="*/ 384 w 216"/>
                <a:gd name="T51" fmla="*/ 312 h 171"/>
                <a:gd name="T52" fmla="*/ 400 w 216"/>
                <a:gd name="T53" fmla="*/ 300 h 171"/>
                <a:gd name="T54" fmla="*/ 421 w 216"/>
                <a:gd name="T55" fmla="*/ 300 h 171"/>
                <a:gd name="T56" fmla="*/ 421 w 216"/>
                <a:gd name="T57" fmla="*/ 300 h 1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6"/>
                <a:gd name="T88" fmla="*/ 0 h 171"/>
                <a:gd name="T89" fmla="*/ 216 w 216"/>
                <a:gd name="T90" fmla="*/ 171 h 1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6" h="171">
                  <a:moveTo>
                    <a:pt x="181" y="141"/>
                  </a:moveTo>
                  <a:lnTo>
                    <a:pt x="181" y="131"/>
                  </a:lnTo>
                  <a:lnTo>
                    <a:pt x="208" y="94"/>
                  </a:lnTo>
                  <a:lnTo>
                    <a:pt x="216" y="43"/>
                  </a:lnTo>
                  <a:lnTo>
                    <a:pt x="194" y="20"/>
                  </a:lnTo>
                  <a:lnTo>
                    <a:pt x="194" y="6"/>
                  </a:lnTo>
                  <a:lnTo>
                    <a:pt x="184" y="0"/>
                  </a:lnTo>
                  <a:lnTo>
                    <a:pt x="153" y="0"/>
                  </a:lnTo>
                  <a:lnTo>
                    <a:pt x="65" y="59"/>
                  </a:lnTo>
                  <a:lnTo>
                    <a:pt x="50" y="59"/>
                  </a:lnTo>
                  <a:lnTo>
                    <a:pt x="50" y="104"/>
                  </a:lnTo>
                  <a:lnTo>
                    <a:pt x="44" y="116"/>
                  </a:lnTo>
                  <a:lnTo>
                    <a:pt x="0" y="124"/>
                  </a:lnTo>
                  <a:lnTo>
                    <a:pt x="0" y="141"/>
                  </a:lnTo>
                  <a:lnTo>
                    <a:pt x="15" y="163"/>
                  </a:lnTo>
                  <a:lnTo>
                    <a:pt x="22" y="163"/>
                  </a:lnTo>
                  <a:lnTo>
                    <a:pt x="22" y="171"/>
                  </a:lnTo>
                  <a:lnTo>
                    <a:pt x="22" y="163"/>
                  </a:lnTo>
                  <a:lnTo>
                    <a:pt x="30" y="163"/>
                  </a:lnTo>
                  <a:lnTo>
                    <a:pt x="44" y="171"/>
                  </a:lnTo>
                  <a:lnTo>
                    <a:pt x="44" y="163"/>
                  </a:lnTo>
                  <a:lnTo>
                    <a:pt x="59" y="141"/>
                  </a:lnTo>
                  <a:lnTo>
                    <a:pt x="101" y="146"/>
                  </a:lnTo>
                  <a:lnTo>
                    <a:pt x="122" y="163"/>
                  </a:lnTo>
                  <a:lnTo>
                    <a:pt x="136" y="146"/>
                  </a:lnTo>
                  <a:lnTo>
                    <a:pt x="166" y="146"/>
                  </a:lnTo>
                  <a:lnTo>
                    <a:pt x="173" y="141"/>
                  </a:lnTo>
                  <a:lnTo>
                    <a:pt x="181" y="14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0" name="Freeform 382"/>
            <p:cNvSpPr>
              <a:spLocks/>
            </p:cNvSpPr>
            <p:nvPr/>
          </p:nvSpPr>
          <p:spPr bwMode="auto">
            <a:xfrm>
              <a:off x="2948" y="2541"/>
              <a:ext cx="151" cy="260"/>
            </a:xfrm>
            <a:custGeom>
              <a:avLst/>
              <a:gdLst>
                <a:gd name="T0" fmla="*/ 34 w 137"/>
                <a:gd name="T1" fmla="*/ 16 h 237"/>
                <a:gd name="T2" fmla="*/ 34 w 137"/>
                <a:gd name="T3" fmla="*/ 46 h 237"/>
                <a:gd name="T4" fmla="*/ 83 w 137"/>
                <a:gd name="T5" fmla="*/ 91 h 237"/>
                <a:gd name="T6" fmla="*/ 64 w 137"/>
                <a:gd name="T7" fmla="*/ 200 h 237"/>
                <a:gd name="T8" fmla="*/ 0 w 137"/>
                <a:gd name="T9" fmla="*/ 274 h 237"/>
                <a:gd name="T10" fmla="*/ 0 w 137"/>
                <a:gd name="T11" fmla="*/ 291 h 237"/>
                <a:gd name="T12" fmla="*/ 14 w 137"/>
                <a:gd name="T13" fmla="*/ 310 h 237"/>
                <a:gd name="T14" fmla="*/ 14 w 137"/>
                <a:gd name="T15" fmla="*/ 342 h 237"/>
                <a:gd name="T16" fmla="*/ 64 w 137"/>
                <a:gd name="T17" fmla="*/ 419 h 237"/>
                <a:gd name="T18" fmla="*/ 14 w 137"/>
                <a:gd name="T19" fmla="*/ 419 h 237"/>
                <a:gd name="T20" fmla="*/ 14 w 137"/>
                <a:gd name="T21" fmla="*/ 436 h 237"/>
                <a:gd name="T22" fmla="*/ 34 w 137"/>
                <a:gd name="T23" fmla="*/ 451 h 237"/>
                <a:gd name="T24" fmla="*/ 64 w 137"/>
                <a:gd name="T25" fmla="*/ 496 h 237"/>
                <a:gd name="T26" fmla="*/ 174 w 137"/>
                <a:gd name="T27" fmla="*/ 451 h 237"/>
                <a:gd name="T28" fmla="*/ 145 w 137"/>
                <a:gd name="T29" fmla="*/ 451 h 237"/>
                <a:gd name="T30" fmla="*/ 207 w 137"/>
                <a:gd name="T31" fmla="*/ 436 h 237"/>
                <a:gd name="T32" fmla="*/ 273 w 137"/>
                <a:gd name="T33" fmla="*/ 373 h 237"/>
                <a:gd name="T34" fmla="*/ 284 w 137"/>
                <a:gd name="T35" fmla="*/ 373 h 237"/>
                <a:gd name="T36" fmla="*/ 239 w 137"/>
                <a:gd name="T37" fmla="*/ 310 h 237"/>
                <a:gd name="T38" fmla="*/ 284 w 137"/>
                <a:gd name="T39" fmla="*/ 245 h 237"/>
                <a:gd name="T40" fmla="*/ 299 w 137"/>
                <a:gd name="T41" fmla="*/ 245 h 237"/>
                <a:gd name="T42" fmla="*/ 299 w 137"/>
                <a:gd name="T43" fmla="*/ 124 h 237"/>
                <a:gd name="T44" fmla="*/ 83 w 137"/>
                <a:gd name="T45" fmla="*/ 0 h 237"/>
                <a:gd name="T46" fmla="*/ 34 w 137"/>
                <a:gd name="T47" fmla="*/ 16 h 237"/>
                <a:gd name="T48" fmla="*/ 34 w 137"/>
                <a:gd name="T49" fmla="*/ 16 h 237"/>
                <a:gd name="T50" fmla="*/ 34 w 137"/>
                <a:gd name="T51" fmla="*/ 16 h 2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7"/>
                <a:gd name="T79" fmla="*/ 0 h 237"/>
                <a:gd name="T80" fmla="*/ 137 w 137"/>
                <a:gd name="T81" fmla="*/ 237 h 23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7" h="237">
                  <a:moveTo>
                    <a:pt x="15" y="8"/>
                  </a:moveTo>
                  <a:lnTo>
                    <a:pt x="15" y="22"/>
                  </a:lnTo>
                  <a:lnTo>
                    <a:pt x="38" y="43"/>
                  </a:lnTo>
                  <a:lnTo>
                    <a:pt x="30" y="96"/>
                  </a:lnTo>
                  <a:lnTo>
                    <a:pt x="0" y="131"/>
                  </a:lnTo>
                  <a:lnTo>
                    <a:pt x="0" y="139"/>
                  </a:lnTo>
                  <a:lnTo>
                    <a:pt x="6" y="148"/>
                  </a:lnTo>
                  <a:lnTo>
                    <a:pt x="6" y="163"/>
                  </a:lnTo>
                  <a:lnTo>
                    <a:pt x="30" y="200"/>
                  </a:lnTo>
                  <a:lnTo>
                    <a:pt x="6" y="200"/>
                  </a:lnTo>
                  <a:lnTo>
                    <a:pt x="6" y="208"/>
                  </a:lnTo>
                  <a:lnTo>
                    <a:pt x="15" y="215"/>
                  </a:lnTo>
                  <a:lnTo>
                    <a:pt x="30" y="237"/>
                  </a:lnTo>
                  <a:lnTo>
                    <a:pt x="80" y="215"/>
                  </a:lnTo>
                  <a:lnTo>
                    <a:pt x="67" y="215"/>
                  </a:lnTo>
                  <a:lnTo>
                    <a:pt x="95" y="208"/>
                  </a:lnTo>
                  <a:lnTo>
                    <a:pt x="125" y="178"/>
                  </a:lnTo>
                  <a:lnTo>
                    <a:pt x="130" y="178"/>
                  </a:lnTo>
                  <a:lnTo>
                    <a:pt x="110" y="148"/>
                  </a:lnTo>
                  <a:lnTo>
                    <a:pt x="130" y="117"/>
                  </a:lnTo>
                  <a:lnTo>
                    <a:pt x="137" y="117"/>
                  </a:lnTo>
                  <a:lnTo>
                    <a:pt x="137" y="59"/>
                  </a:lnTo>
                  <a:lnTo>
                    <a:pt x="38" y="0"/>
                  </a:lnTo>
                  <a:lnTo>
                    <a:pt x="15" y="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1" name="Freeform 383"/>
            <p:cNvSpPr>
              <a:spLocks/>
            </p:cNvSpPr>
            <p:nvPr/>
          </p:nvSpPr>
          <p:spPr bwMode="auto">
            <a:xfrm>
              <a:off x="3069" y="2544"/>
              <a:ext cx="252" cy="319"/>
            </a:xfrm>
            <a:custGeom>
              <a:avLst/>
              <a:gdLst>
                <a:gd name="T0" fmla="*/ 35 w 229"/>
                <a:gd name="T1" fmla="*/ 385 h 289"/>
                <a:gd name="T2" fmla="*/ 61 w 229"/>
                <a:gd name="T3" fmla="*/ 435 h 289"/>
                <a:gd name="T4" fmla="*/ 61 w 229"/>
                <a:gd name="T5" fmla="*/ 470 h 289"/>
                <a:gd name="T6" fmla="*/ 92 w 229"/>
                <a:gd name="T7" fmla="*/ 489 h 289"/>
                <a:gd name="T8" fmla="*/ 173 w 229"/>
                <a:gd name="T9" fmla="*/ 587 h 289"/>
                <a:gd name="T10" fmla="*/ 182 w 229"/>
                <a:gd name="T11" fmla="*/ 620 h 289"/>
                <a:gd name="T12" fmla="*/ 242 w 229"/>
                <a:gd name="T13" fmla="*/ 620 h 289"/>
                <a:gd name="T14" fmla="*/ 262 w 229"/>
                <a:gd name="T15" fmla="*/ 637 h 289"/>
                <a:gd name="T16" fmla="*/ 294 w 229"/>
                <a:gd name="T17" fmla="*/ 637 h 289"/>
                <a:gd name="T18" fmla="*/ 352 w 229"/>
                <a:gd name="T19" fmla="*/ 620 h 289"/>
                <a:gd name="T20" fmla="*/ 412 w 229"/>
                <a:gd name="T21" fmla="*/ 620 h 289"/>
                <a:gd name="T22" fmla="*/ 412 w 229"/>
                <a:gd name="T23" fmla="*/ 574 h 289"/>
                <a:gd name="T24" fmla="*/ 402 w 229"/>
                <a:gd name="T25" fmla="*/ 574 h 289"/>
                <a:gd name="T26" fmla="*/ 352 w 229"/>
                <a:gd name="T27" fmla="*/ 518 h 289"/>
                <a:gd name="T28" fmla="*/ 337 w 229"/>
                <a:gd name="T29" fmla="*/ 489 h 289"/>
                <a:gd name="T30" fmla="*/ 427 w 229"/>
                <a:gd name="T31" fmla="*/ 315 h 289"/>
                <a:gd name="T32" fmla="*/ 447 w 229"/>
                <a:gd name="T33" fmla="*/ 199 h 289"/>
                <a:gd name="T34" fmla="*/ 493 w 229"/>
                <a:gd name="T35" fmla="*/ 187 h 289"/>
                <a:gd name="T36" fmla="*/ 493 w 229"/>
                <a:gd name="T37" fmla="*/ 169 h 289"/>
                <a:gd name="T38" fmla="*/ 461 w 229"/>
                <a:gd name="T39" fmla="*/ 153 h 289"/>
                <a:gd name="T40" fmla="*/ 447 w 229"/>
                <a:gd name="T41" fmla="*/ 17 h 289"/>
                <a:gd name="T42" fmla="*/ 412 w 229"/>
                <a:gd name="T43" fmla="*/ 0 h 289"/>
                <a:gd name="T44" fmla="*/ 352 w 229"/>
                <a:gd name="T45" fmla="*/ 38 h 289"/>
                <a:gd name="T46" fmla="*/ 337 w 229"/>
                <a:gd name="T47" fmla="*/ 17 h 289"/>
                <a:gd name="T48" fmla="*/ 92 w 229"/>
                <a:gd name="T49" fmla="*/ 17 h 289"/>
                <a:gd name="T50" fmla="*/ 92 w 229"/>
                <a:gd name="T51" fmla="*/ 85 h 289"/>
                <a:gd name="T52" fmla="*/ 61 w 229"/>
                <a:gd name="T53" fmla="*/ 115 h 289"/>
                <a:gd name="T54" fmla="*/ 61 w 229"/>
                <a:gd name="T55" fmla="*/ 248 h 289"/>
                <a:gd name="T56" fmla="*/ 45 w 229"/>
                <a:gd name="T57" fmla="*/ 248 h 289"/>
                <a:gd name="T58" fmla="*/ 0 w 229"/>
                <a:gd name="T59" fmla="*/ 315 h 289"/>
                <a:gd name="T60" fmla="*/ 45 w 229"/>
                <a:gd name="T61" fmla="*/ 385 h 289"/>
                <a:gd name="T62" fmla="*/ 35 w 229"/>
                <a:gd name="T63" fmla="*/ 385 h 289"/>
                <a:gd name="T64" fmla="*/ 35 w 229"/>
                <a:gd name="T65" fmla="*/ 385 h 289"/>
                <a:gd name="T66" fmla="*/ 35 w 229"/>
                <a:gd name="T67" fmla="*/ 385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9"/>
                <a:gd name="T103" fmla="*/ 0 h 289"/>
                <a:gd name="T104" fmla="*/ 229 w 229"/>
                <a:gd name="T105" fmla="*/ 289 h 2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9" h="289">
                  <a:moveTo>
                    <a:pt x="16" y="175"/>
                  </a:moveTo>
                  <a:lnTo>
                    <a:pt x="28" y="197"/>
                  </a:lnTo>
                  <a:lnTo>
                    <a:pt x="28" y="214"/>
                  </a:lnTo>
                  <a:lnTo>
                    <a:pt x="43" y="222"/>
                  </a:lnTo>
                  <a:lnTo>
                    <a:pt x="80" y="266"/>
                  </a:lnTo>
                  <a:lnTo>
                    <a:pt x="85" y="282"/>
                  </a:lnTo>
                  <a:lnTo>
                    <a:pt x="113" y="282"/>
                  </a:lnTo>
                  <a:lnTo>
                    <a:pt x="122" y="289"/>
                  </a:lnTo>
                  <a:lnTo>
                    <a:pt x="137" y="289"/>
                  </a:lnTo>
                  <a:lnTo>
                    <a:pt x="164" y="282"/>
                  </a:lnTo>
                  <a:lnTo>
                    <a:pt x="192" y="282"/>
                  </a:lnTo>
                  <a:lnTo>
                    <a:pt x="192" y="261"/>
                  </a:lnTo>
                  <a:lnTo>
                    <a:pt x="186" y="261"/>
                  </a:lnTo>
                  <a:lnTo>
                    <a:pt x="164" y="235"/>
                  </a:lnTo>
                  <a:lnTo>
                    <a:pt x="157" y="222"/>
                  </a:lnTo>
                  <a:lnTo>
                    <a:pt x="199" y="143"/>
                  </a:lnTo>
                  <a:lnTo>
                    <a:pt x="207" y="91"/>
                  </a:lnTo>
                  <a:lnTo>
                    <a:pt x="229" y="84"/>
                  </a:lnTo>
                  <a:lnTo>
                    <a:pt x="229" y="76"/>
                  </a:lnTo>
                  <a:lnTo>
                    <a:pt x="214" y="69"/>
                  </a:lnTo>
                  <a:lnTo>
                    <a:pt x="207" y="8"/>
                  </a:lnTo>
                  <a:lnTo>
                    <a:pt x="192" y="0"/>
                  </a:lnTo>
                  <a:lnTo>
                    <a:pt x="164" y="17"/>
                  </a:lnTo>
                  <a:lnTo>
                    <a:pt x="157" y="8"/>
                  </a:lnTo>
                  <a:lnTo>
                    <a:pt x="43" y="8"/>
                  </a:lnTo>
                  <a:lnTo>
                    <a:pt x="43" y="39"/>
                  </a:lnTo>
                  <a:lnTo>
                    <a:pt x="28" y="52"/>
                  </a:lnTo>
                  <a:lnTo>
                    <a:pt x="28" y="113"/>
                  </a:lnTo>
                  <a:lnTo>
                    <a:pt x="21" y="113"/>
                  </a:lnTo>
                  <a:lnTo>
                    <a:pt x="0" y="143"/>
                  </a:lnTo>
                  <a:lnTo>
                    <a:pt x="21" y="175"/>
                  </a:lnTo>
                  <a:lnTo>
                    <a:pt x="16" y="17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2" name="Freeform 384"/>
            <p:cNvSpPr>
              <a:spLocks/>
            </p:cNvSpPr>
            <p:nvPr/>
          </p:nvSpPr>
          <p:spPr bwMode="auto">
            <a:xfrm>
              <a:off x="3250" y="2852"/>
              <a:ext cx="124" cy="142"/>
            </a:xfrm>
            <a:custGeom>
              <a:avLst/>
              <a:gdLst>
                <a:gd name="T0" fmla="*/ 252 w 112"/>
                <a:gd name="T1" fmla="*/ 19 h 130"/>
                <a:gd name="T2" fmla="*/ 205 w 112"/>
                <a:gd name="T3" fmla="*/ 0 h 130"/>
                <a:gd name="T4" fmla="*/ 157 w 112"/>
                <a:gd name="T5" fmla="*/ 19 h 130"/>
                <a:gd name="T6" fmla="*/ 0 w 112"/>
                <a:gd name="T7" fmla="*/ 0 h 130"/>
                <a:gd name="T8" fmla="*/ 18 w 112"/>
                <a:gd name="T9" fmla="*/ 19 h 130"/>
                <a:gd name="T10" fmla="*/ 50 w 112"/>
                <a:gd name="T11" fmla="*/ 80 h 130"/>
                <a:gd name="T12" fmla="*/ 0 w 112"/>
                <a:gd name="T13" fmla="*/ 126 h 130"/>
                <a:gd name="T14" fmla="*/ 0 w 112"/>
                <a:gd name="T15" fmla="*/ 154 h 130"/>
                <a:gd name="T16" fmla="*/ 18 w 112"/>
                <a:gd name="T17" fmla="*/ 154 h 130"/>
                <a:gd name="T18" fmla="*/ 110 w 112"/>
                <a:gd name="T19" fmla="*/ 203 h 130"/>
                <a:gd name="T20" fmla="*/ 110 w 112"/>
                <a:gd name="T21" fmla="*/ 244 h 130"/>
                <a:gd name="T22" fmla="*/ 173 w 112"/>
                <a:gd name="T23" fmla="*/ 263 h 130"/>
                <a:gd name="T24" fmla="*/ 187 w 112"/>
                <a:gd name="T25" fmla="*/ 203 h 130"/>
                <a:gd name="T26" fmla="*/ 205 w 112"/>
                <a:gd name="T27" fmla="*/ 203 h 130"/>
                <a:gd name="T28" fmla="*/ 237 w 112"/>
                <a:gd name="T29" fmla="*/ 169 h 130"/>
                <a:gd name="T30" fmla="*/ 205 w 112"/>
                <a:gd name="T31" fmla="*/ 154 h 130"/>
                <a:gd name="T32" fmla="*/ 205 w 112"/>
                <a:gd name="T33" fmla="*/ 61 h 130"/>
                <a:gd name="T34" fmla="*/ 252 w 112"/>
                <a:gd name="T35" fmla="*/ 19 h 130"/>
                <a:gd name="T36" fmla="*/ 252 w 112"/>
                <a:gd name="T37" fmla="*/ 19 h 130"/>
                <a:gd name="T38" fmla="*/ 252 w 112"/>
                <a:gd name="T39" fmla="*/ 19 h 1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30"/>
                <a:gd name="T62" fmla="*/ 112 w 112"/>
                <a:gd name="T63" fmla="*/ 130 h 1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30">
                  <a:moveTo>
                    <a:pt x="112" y="10"/>
                  </a:moveTo>
                  <a:lnTo>
                    <a:pt x="90" y="0"/>
                  </a:lnTo>
                  <a:lnTo>
                    <a:pt x="70" y="10"/>
                  </a:lnTo>
                  <a:lnTo>
                    <a:pt x="0" y="0"/>
                  </a:lnTo>
                  <a:lnTo>
                    <a:pt x="8" y="10"/>
                  </a:lnTo>
                  <a:lnTo>
                    <a:pt x="22" y="39"/>
                  </a:lnTo>
                  <a:lnTo>
                    <a:pt x="0" y="62"/>
                  </a:lnTo>
                  <a:lnTo>
                    <a:pt x="0" y="76"/>
                  </a:lnTo>
                  <a:lnTo>
                    <a:pt x="8" y="76"/>
                  </a:lnTo>
                  <a:lnTo>
                    <a:pt x="48" y="101"/>
                  </a:lnTo>
                  <a:lnTo>
                    <a:pt x="48" y="121"/>
                  </a:lnTo>
                  <a:lnTo>
                    <a:pt x="77" y="130"/>
                  </a:lnTo>
                  <a:lnTo>
                    <a:pt x="83" y="101"/>
                  </a:lnTo>
                  <a:lnTo>
                    <a:pt x="90" y="101"/>
                  </a:lnTo>
                  <a:lnTo>
                    <a:pt x="105" y="84"/>
                  </a:lnTo>
                  <a:lnTo>
                    <a:pt x="90" y="76"/>
                  </a:lnTo>
                  <a:lnTo>
                    <a:pt x="90" y="30"/>
                  </a:lnTo>
                  <a:lnTo>
                    <a:pt x="112" y="1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3" name="Freeform 385"/>
            <p:cNvSpPr>
              <a:spLocks/>
            </p:cNvSpPr>
            <p:nvPr/>
          </p:nvSpPr>
          <p:spPr bwMode="auto">
            <a:xfrm>
              <a:off x="3189" y="2852"/>
              <a:ext cx="85" cy="90"/>
            </a:xfrm>
            <a:custGeom>
              <a:avLst/>
              <a:gdLst>
                <a:gd name="T0" fmla="*/ 131 w 76"/>
                <a:gd name="T1" fmla="*/ 0 h 82"/>
                <a:gd name="T2" fmla="*/ 147 w 76"/>
                <a:gd name="T3" fmla="*/ 18 h 82"/>
                <a:gd name="T4" fmla="*/ 187 w 76"/>
                <a:gd name="T5" fmla="*/ 83 h 82"/>
                <a:gd name="T6" fmla="*/ 131 w 76"/>
                <a:gd name="T7" fmla="*/ 131 h 82"/>
                <a:gd name="T8" fmla="*/ 131 w 76"/>
                <a:gd name="T9" fmla="*/ 160 h 82"/>
                <a:gd name="T10" fmla="*/ 35 w 76"/>
                <a:gd name="T11" fmla="*/ 160 h 82"/>
                <a:gd name="T12" fmla="*/ 0 w 76"/>
                <a:gd name="T13" fmla="*/ 175 h 82"/>
                <a:gd name="T14" fmla="*/ 3 w 76"/>
                <a:gd name="T15" fmla="*/ 113 h 82"/>
                <a:gd name="T16" fmla="*/ 35 w 76"/>
                <a:gd name="T17" fmla="*/ 100 h 82"/>
                <a:gd name="T18" fmla="*/ 49 w 76"/>
                <a:gd name="T19" fmla="*/ 64 h 82"/>
                <a:gd name="T20" fmla="*/ 35 w 76"/>
                <a:gd name="T21" fmla="*/ 64 h 82"/>
                <a:gd name="T22" fmla="*/ 35 w 76"/>
                <a:gd name="T23" fmla="*/ 18 h 82"/>
                <a:gd name="T24" fmla="*/ 66 w 76"/>
                <a:gd name="T25" fmla="*/ 18 h 82"/>
                <a:gd name="T26" fmla="*/ 131 w 76"/>
                <a:gd name="T27" fmla="*/ 0 h 82"/>
                <a:gd name="T28" fmla="*/ 131 w 76"/>
                <a:gd name="T29" fmla="*/ 0 h 82"/>
                <a:gd name="T30" fmla="*/ 131 w 76"/>
                <a:gd name="T31" fmla="*/ 0 h 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
                <a:gd name="T49" fmla="*/ 0 h 82"/>
                <a:gd name="T50" fmla="*/ 76 w 76"/>
                <a:gd name="T51" fmla="*/ 82 h 8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 h="82">
                  <a:moveTo>
                    <a:pt x="54" y="0"/>
                  </a:moveTo>
                  <a:lnTo>
                    <a:pt x="60" y="9"/>
                  </a:lnTo>
                  <a:lnTo>
                    <a:pt x="76" y="39"/>
                  </a:lnTo>
                  <a:lnTo>
                    <a:pt x="54" y="61"/>
                  </a:lnTo>
                  <a:lnTo>
                    <a:pt x="54" y="76"/>
                  </a:lnTo>
                  <a:lnTo>
                    <a:pt x="14" y="76"/>
                  </a:lnTo>
                  <a:lnTo>
                    <a:pt x="0" y="82"/>
                  </a:lnTo>
                  <a:lnTo>
                    <a:pt x="3" y="54"/>
                  </a:lnTo>
                  <a:lnTo>
                    <a:pt x="14" y="47"/>
                  </a:lnTo>
                  <a:lnTo>
                    <a:pt x="20" y="30"/>
                  </a:lnTo>
                  <a:lnTo>
                    <a:pt x="14" y="30"/>
                  </a:lnTo>
                  <a:lnTo>
                    <a:pt x="14" y="9"/>
                  </a:lnTo>
                  <a:lnTo>
                    <a:pt x="27" y="9"/>
                  </a:lnTo>
                  <a:lnTo>
                    <a:pt x="54"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4" name="Freeform 386"/>
            <p:cNvSpPr>
              <a:spLocks/>
            </p:cNvSpPr>
            <p:nvPr/>
          </p:nvSpPr>
          <p:spPr bwMode="auto">
            <a:xfrm>
              <a:off x="3189" y="2936"/>
              <a:ext cx="156" cy="168"/>
            </a:xfrm>
            <a:custGeom>
              <a:avLst/>
              <a:gdLst>
                <a:gd name="T0" fmla="*/ 111 w 141"/>
                <a:gd name="T1" fmla="*/ 275 h 153"/>
                <a:gd name="T2" fmla="*/ 45 w 141"/>
                <a:gd name="T3" fmla="*/ 229 h 153"/>
                <a:gd name="T4" fmla="*/ 31 w 141"/>
                <a:gd name="T5" fmla="*/ 229 h 153"/>
                <a:gd name="T6" fmla="*/ 0 w 141"/>
                <a:gd name="T7" fmla="*/ 177 h 153"/>
                <a:gd name="T8" fmla="*/ 0 w 141"/>
                <a:gd name="T9" fmla="*/ 113 h 153"/>
                <a:gd name="T10" fmla="*/ 31 w 141"/>
                <a:gd name="T11" fmla="*/ 65 h 153"/>
                <a:gd name="T12" fmla="*/ 31 w 141"/>
                <a:gd name="T13" fmla="*/ 0 h 153"/>
                <a:gd name="T14" fmla="*/ 139 w 141"/>
                <a:gd name="T15" fmla="*/ 0 h 153"/>
                <a:gd name="T16" fmla="*/ 238 w 141"/>
                <a:gd name="T17" fmla="*/ 51 h 153"/>
                <a:gd name="T18" fmla="*/ 238 w 141"/>
                <a:gd name="T19" fmla="*/ 98 h 153"/>
                <a:gd name="T20" fmla="*/ 297 w 141"/>
                <a:gd name="T21" fmla="*/ 113 h 153"/>
                <a:gd name="T22" fmla="*/ 285 w 141"/>
                <a:gd name="T23" fmla="*/ 145 h 153"/>
                <a:gd name="T24" fmla="*/ 297 w 141"/>
                <a:gd name="T25" fmla="*/ 193 h 153"/>
                <a:gd name="T26" fmla="*/ 297 w 141"/>
                <a:gd name="T27" fmla="*/ 275 h 153"/>
                <a:gd name="T28" fmla="*/ 315 w 141"/>
                <a:gd name="T29" fmla="*/ 293 h 153"/>
                <a:gd name="T30" fmla="*/ 285 w 141"/>
                <a:gd name="T31" fmla="*/ 323 h 153"/>
                <a:gd name="T32" fmla="*/ 173 w 141"/>
                <a:gd name="T33" fmla="*/ 323 h 153"/>
                <a:gd name="T34" fmla="*/ 139 w 141"/>
                <a:gd name="T35" fmla="*/ 275 h 153"/>
                <a:gd name="T36" fmla="*/ 111 w 141"/>
                <a:gd name="T37" fmla="*/ 275 h 153"/>
                <a:gd name="T38" fmla="*/ 111 w 141"/>
                <a:gd name="T39" fmla="*/ 275 h 153"/>
                <a:gd name="T40" fmla="*/ 111 w 141"/>
                <a:gd name="T41" fmla="*/ 275 h 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1"/>
                <a:gd name="T64" fmla="*/ 0 h 153"/>
                <a:gd name="T65" fmla="*/ 141 w 141"/>
                <a:gd name="T66" fmla="*/ 153 h 1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1" h="153">
                  <a:moveTo>
                    <a:pt x="49" y="130"/>
                  </a:moveTo>
                  <a:lnTo>
                    <a:pt x="20" y="108"/>
                  </a:lnTo>
                  <a:lnTo>
                    <a:pt x="14" y="108"/>
                  </a:lnTo>
                  <a:lnTo>
                    <a:pt x="0" y="84"/>
                  </a:lnTo>
                  <a:lnTo>
                    <a:pt x="0" y="54"/>
                  </a:lnTo>
                  <a:lnTo>
                    <a:pt x="14" y="31"/>
                  </a:lnTo>
                  <a:lnTo>
                    <a:pt x="14" y="0"/>
                  </a:lnTo>
                  <a:lnTo>
                    <a:pt x="62" y="0"/>
                  </a:lnTo>
                  <a:lnTo>
                    <a:pt x="106" y="24"/>
                  </a:lnTo>
                  <a:lnTo>
                    <a:pt x="106" y="46"/>
                  </a:lnTo>
                  <a:lnTo>
                    <a:pt x="132" y="54"/>
                  </a:lnTo>
                  <a:lnTo>
                    <a:pt x="127" y="68"/>
                  </a:lnTo>
                  <a:lnTo>
                    <a:pt x="132" y="91"/>
                  </a:lnTo>
                  <a:lnTo>
                    <a:pt x="132" y="130"/>
                  </a:lnTo>
                  <a:lnTo>
                    <a:pt x="141" y="138"/>
                  </a:lnTo>
                  <a:lnTo>
                    <a:pt x="127" y="153"/>
                  </a:lnTo>
                  <a:lnTo>
                    <a:pt x="77" y="153"/>
                  </a:lnTo>
                  <a:lnTo>
                    <a:pt x="62" y="130"/>
                  </a:lnTo>
                  <a:lnTo>
                    <a:pt x="49" y="13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5" name="Freeform 387"/>
            <p:cNvSpPr>
              <a:spLocks/>
            </p:cNvSpPr>
            <p:nvPr/>
          </p:nvSpPr>
          <p:spPr bwMode="auto">
            <a:xfrm>
              <a:off x="2931" y="2835"/>
              <a:ext cx="280" cy="299"/>
            </a:xfrm>
            <a:custGeom>
              <a:avLst/>
              <a:gdLst>
                <a:gd name="T0" fmla="*/ 460 w 253"/>
                <a:gd name="T1" fmla="*/ 0 h 272"/>
                <a:gd name="T2" fmla="*/ 324 w 253"/>
                <a:gd name="T3" fmla="*/ 0 h 272"/>
                <a:gd name="T4" fmla="*/ 312 w 253"/>
                <a:gd name="T5" fmla="*/ 32 h 272"/>
                <a:gd name="T6" fmla="*/ 243 w 253"/>
                <a:gd name="T7" fmla="*/ 32 h 272"/>
                <a:gd name="T8" fmla="*/ 227 w 253"/>
                <a:gd name="T9" fmla="*/ 0 h 272"/>
                <a:gd name="T10" fmla="*/ 208 w 253"/>
                <a:gd name="T11" fmla="*/ 0 h 272"/>
                <a:gd name="T12" fmla="*/ 180 w 253"/>
                <a:gd name="T13" fmla="*/ 51 h 272"/>
                <a:gd name="T14" fmla="*/ 147 w 253"/>
                <a:gd name="T15" fmla="*/ 193 h 272"/>
                <a:gd name="T16" fmla="*/ 114 w 253"/>
                <a:gd name="T17" fmla="*/ 231 h 272"/>
                <a:gd name="T18" fmla="*/ 98 w 253"/>
                <a:gd name="T19" fmla="*/ 291 h 272"/>
                <a:gd name="T20" fmla="*/ 46 w 253"/>
                <a:gd name="T21" fmla="*/ 308 h 272"/>
                <a:gd name="T22" fmla="*/ 17 w 253"/>
                <a:gd name="T23" fmla="*/ 308 h 272"/>
                <a:gd name="T24" fmla="*/ 0 w 253"/>
                <a:gd name="T25" fmla="*/ 337 h 272"/>
                <a:gd name="T26" fmla="*/ 0 w 253"/>
                <a:gd name="T27" fmla="*/ 373 h 272"/>
                <a:gd name="T28" fmla="*/ 34 w 253"/>
                <a:gd name="T29" fmla="*/ 337 h 272"/>
                <a:gd name="T30" fmla="*/ 129 w 253"/>
                <a:gd name="T31" fmla="*/ 337 h 272"/>
                <a:gd name="T32" fmla="*/ 129 w 253"/>
                <a:gd name="T33" fmla="*/ 388 h 272"/>
                <a:gd name="T34" fmla="*/ 163 w 253"/>
                <a:gd name="T35" fmla="*/ 423 h 272"/>
                <a:gd name="T36" fmla="*/ 208 w 253"/>
                <a:gd name="T37" fmla="*/ 402 h 272"/>
                <a:gd name="T38" fmla="*/ 208 w 253"/>
                <a:gd name="T39" fmla="*/ 388 h 272"/>
                <a:gd name="T40" fmla="*/ 243 w 253"/>
                <a:gd name="T41" fmla="*/ 388 h 272"/>
                <a:gd name="T42" fmla="*/ 279 w 253"/>
                <a:gd name="T43" fmla="*/ 402 h 272"/>
                <a:gd name="T44" fmla="*/ 279 w 253"/>
                <a:gd name="T45" fmla="*/ 467 h 272"/>
                <a:gd name="T46" fmla="*/ 312 w 253"/>
                <a:gd name="T47" fmla="*/ 487 h 272"/>
                <a:gd name="T48" fmla="*/ 279 w 253"/>
                <a:gd name="T49" fmla="*/ 500 h 272"/>
                <a:gd name="T50" fmla="*/ 279 w 253"/>
                <a:gd name="T51" fmla="*/ 512 h 272"/>
                <a:gd name="T52" fmla="*/ 340 w 253"/>
                <a:gd name="T53" fmla="*/ 500 h 272"/>
                <a:gd name="T54" fmla="*/ 424 w 253"/>
                <a:gd name="T55" fmla="*/ 549 h 272"/>
                <a:gd name="T56" fmla="*/ 436 w 253"/>
                <a:gd name="T57" fmla="*/ 512 h 272"/>
                <a:gd name="T58" fmla="*/ 486 w 253"/>
                <a:gd name="T59" fmla="*/ 563 h 272"/>
                <a:gd name="T60" fmla="*/ 519 w 253"/>
                <a:gd name="T61" fmla="*/ 582 h 272"/>
                <a:gd name="T62" fmla="*/ 519 w 253"/>
                <a:gd name="T63" fmla="*/ 549 h 272"/>
                <a:gd name="T64" fmla="*/ 486 w 253"/>
                <a:gd name="T65" fmla="*/ 549 h 272"/>
                <a:gd name="T66" fmla="*/ 486 w 253"/>
                <a:gd name="T67" fmla="*/ 423 h 272"/>
                <a:gd name="T68" fmla="*/ 549 w 253"/>
                <a:gd name="T69" fmla="*/ 423 h 272"/>
                <a:gd name="T70" fmla="*/ 519 w 253"/>
                <a:gd name="T71" fmla="*/ 373 h 272"/>
                <a:gd name="T72" fmla="*/ 519 w 253"/>
                <a:gd name="T73" fmla="*/ 242 h 272"/>
                <a:gd name="T74" fmla="*/ 486 w 253"/>
                <a:gd name="T75" fmla="*/ 242 h 272"/>
                <a:gd name="T76" fmla="*/ 519 w 253"/>
                <a:gd name="T77" fmla="*/ 211 h 272"/>
                <a:gd name="T78" fmla="*/ 532 w 253"/>
                <a:gd name="T79" fmla="*/ 147 h 272"/>
                <a:gd name="T80" fmla="*/ 549 w 253"/>
                <a:gd name="T81" fmla="*/ 132 h 272"/>
                <a:gd name="T82" fmla="*/ 571 w 253"/>
                <a:gd name="T83" fmla="*/ 101 h 272"/>
                <a:gd name="T84" fmla="*/ 549 w 253"/>
                <a:gd name="T85" fmla="*/ 101 h 272"/>
                <a:gd name="T86" fmla="*/ 549 w 253"/>
                <a:gd name="T87" fmla="*/ 51 h 272"/>
                <a:gd name="T88" fmla="*/ 532 w 253"/>
                <a:gd name="T89" fmla="*/ 32 h 272"/>
                <a:gd name="T90" fmla="*/ 469 w 253"/>
                <a:gd name="T91" fmla="*/ 32 h 272"/>
                <a:gd name="T92" fmla="*/ 460 w 253"/>
                <a:gd name="T93" fmla="*/ 0 h 272"/>
                <a:gd name="T94" fmla="*/ 460 w 253"/>
                <a:gd name="T95" fmla="*/ 0 h 272"/>
                <a:gd name="T96" fmla="*/ 460 w 253"/>
                <a:gd name="T97" fmla="*/ 0 h 2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3"/>
                <a:gd name="T148" fmla="*/ 0 h 272"/>
                <a:gd name="T149" fmla="*/ 253 w 253"/>
                <a:gd name="T150" fmla="*/ 272 h 2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3" h="272">
                  <a:moveTo>
                    <a:pt x="204" y="0"/>
                  </a:moveTo>
                  <a:lnTo>
                    <a:pt x="144" y="0"/>
                  </a:lnTo>
                  <a:lnTo>
                    <a:pt x="139" y="15"/>
                  </a:lnTo>
                  <a:lnTo>
                    <a:pt x="108" y="15"/>
                  </a:lnTo>
                  <a:lnTo>
                    <a:pt x="100" y="0"/>
                  </a:lnTo>
                  <a:lnTo>
                    <a:pt x="93" y="0"/>
                  </a:lnTo>
                  <a:lnTo>
                    <a:pt x="80" y="24"/>
                  </a:lnTo>
                  <a:lnTo>
                    <a:pt x="65" y="91"/>
                  </a:lnTo>
                  <a:lnTo>
                    <a:pt x="51" y="108"/>
                  </a:lnTo>
                  <a:lnTo>
                    <a:pt x="43" y="136"/>
                  </a:lnTo>
                  <a:lnTo>
                    <a:pt x="21" y="145"/>
                  </a:lnTo>
                  <a:lnTo>
                    <a:pt x="8" y="145"/>
                  </a:lnTo>
                  <a:lnTo>
                    <a:pt x="0" y="158"/>
                  </a:lnTo>
                  <a:lnTo>
                    <a:pt x="0" y="175"/>
                  </a:lnTo>
                  <a:lnTo>
                    <a:pt x="15" y="158"/>
                  </a:lnTo>
                  <a:lnTo>
                    <a:pt x="58" y="158"/>
                  </a:lnTo>
                  <a:lnTo>
                    <a:pt x="58" y="182"/>
                  </a:lnTo>
                  <a:lnTo>
                    <a:pt x="72" y="197"/>
                  </a:lnTo>
                  <a:lnTo>
                    <a:pt x="93" y="188"/>
                  </a:lnTo>
                  <a:lnTo>
                    <a:pt x="93" y="182"/>
                  </a:lnTo>
                  <a:lnTo>
                    <a:pt x="108" y="182"/>
                  </a:lnTo>
                  <a:lnTo>
                    <a:pt x="124" y="188"/>
                  </a:lnTo>
                  <a:lnTo>
                    <a:pt x="124" y="219"/>
                  </a:lnTo>
                  <a:lnTo>
                    <a:pt x="139" y="229"/>
                  </a:lnTo>
                  <a:lnTo>
                    <a:pt x="124" y="235"/>
                  </a:lnTo>
                  <a:lnTo>
                    <a:pt x="124" y="240"/>
                  </a:lnTo>
                  <a:lnTo>
                    <a:pt x="150" y="235"/>
                  </a:lnTo>
                  <a:lnTo>
                    <a:pt x="189" y="257"/>
                  </a:lnTo>
                  <a:lnTo>
                    <a:pt x="194" y="240"/>
                  </a:lnTo>
                  <a:lnTo>
                    <a:pt x="216" y="264"/>
                  </a:lnTo>
                  <a:lnTo>
                    <a:pt x="231" y="272"/>
                  </a:lnTo>
                  <a:lnTo>
                    <a:pt x="231" y="257"/>
                  </a:lnTo>
                  <a:lnTo>
                    <a:pt x="216" y="257"/>
                  </a:lnTo>
                  <a:lnTo>
                    <a:pt x="216" y="197"/>
                  </a:lnTo>
                  <a:lnTo>
                    <a:pt x="244" y="197"/>
                  </a:lnTo>
                  <a:lnTo>
                    <a:pt x="231" y="175"/>
                  </a:lnTo>
                  <a:lnTo>
                    <a:pt x="231" y="114"/>
                  </a:lnTo>
                  <a:lnTo>
                    <a:pt x="216" y="114"/>
                  </a:lnTo>
                  <a:lnTo>
                    <a:pt x="231" y="99"/>
                  </a:lnTo>
                  <a:lnTo>
                    <a:pt x="237" y="69"/>
                  </a:lnTo>
                  <a:lnTo>
                    <a:pt x="244" y="62"/>
                  </a:lnTo>
                  <a:lnTo>
                    <a:pt x="253" y="47"/>
                  </a:lnTo>
                  <a:lnTo>
                    <a:pt x="244" y="47"/>
                  </a:lnTo>
                  <a:lnTo>
                    <a:pt x="244" y="24"/>
                  </a:lnTo>
                  <a:lnTo>
                    <a:pt x="237" y="15"/>
                  </a:lnTo>
                  <a:lnTo>
                    <a:pt x="209" y="15"/>
                  </a:lnTo>
                  <a:lnTo>
                    <a:pt x="204"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6" name="Freeform 388"/>
            <p:cNvSpPr>
              <a:spLocks/>
            </p:cNvSpPr>
            <p:nvPr/>
          </p:nvSpPr>
          <p:spPr bwMode="auto">
            <a:xfrm>
              <a:off x="3069" y="3052"/>
              <a:ext cx="181" cy="159"/>
            </a:xfrm>
            <a:custGeom>
              <a:avLst/>
              <a:gdLst>
                <a:gd name="T0" fmla="*/ 62 w 164"/>
                <a:gd name="T1" fmla="*/ 87 h 143"/>
                <a:gd name="T2" fmla="*/ 140 w 164"/>
                <a:gd name="T3" fmla="*/ 137 h 143"/>
                <a:gd name="T4" fmla="*/ 155 w 164"/>
                <a:gd name="T5" fmla="*/ 101 h 143"/>
                <a:gd name="T6" fmla="*/ 204 w 164"/>
                <a:gd name="T7" fmla="*/ 152 h 143"/>
                <a:gd name="T8" fmla="*/ 234 w 164"/>
                <a:gd name="T9" fmla="*/ 180 h 143"/>
                <a:gd name="T10" fmla="*/ 234 w 164"/>
                <a:gd name="T11" fmla="*/ 137 h 143"/>
                <a:gd name="T12" fmla="*/ 204 w 164"/>
                <a:gd name="T13" fmla="*/ 137 h 143"/>
                <a:gd name="T14" fmla="*/ 204 w 164"/>
                <a:gd name="T15" fmla="*/ 0 h 143"/>
                <a:gd name="T16" fmla="*/ 284 w 164"/>
                <a:gd name="T17" fmla="*/ 0 h 143"/>
                <a:gd name="T18" fmla="*/ 345 w 164"/>
                <a:gd name="T19" fmla="*/ 51 h 143"/>
                <a:gd name="T20" fmla="*/ 362 w 164"/>
                <a:gd name="T21" fmla="*/ 87 h 143"/>
                <a:gd name="T22" fmla="*/ 345 w 164"/>
                <a:gd name="T23" fmla="*/ 101 h 143"/>
                <a:gd name="T24" fmla="*/ 345 w 164"/>
                <a:gd name="T25" fmla="*/ 137 h 143"/>
                <a:gd name="T26" fmla="*/ 330 w 164"/>
                <a:gd name="T27" fmla="*/ 180 h 143"/>
                <a:gd name="T28" fmla="*/ 345 w 164"/>
                <a:gd name="T29" fmla="*/ 192 h 143"/>
                <a:gd name="T30" fmla="*/ 248 w 164"/>
                <a:gd name="T31" fmla="*/ 246 h 143"/>
                <a:gd name="T32" fmla="*/ 248 w 164"/>
                <a:gd name="T33" fmla="*/ 264 h 143"/>
                <a:gd name="T34" fmla="*/ 204 w 164"/>
                <a:gd name="T35" fmla="*/ 264 h 143"/>
                <a:gd name="T36" fmla="*/ 204 w 164"/>
                <a:gd name="T37" fmla="*/ 285 h 143"/>
                <a:gd name="T38" fmla="*/ 155 w 164"/>
                <a:gd name="T39" fmla="*/ 335 h 143"/>
                <a:gd name="T40" fmla="*/ 94 w 164"/>
                <a:gd name="T41" fmla="*/ 335 h 143"/>
                <a:gd name="T42" fmla="*/ 62 w 164"/>
                <a:gd name="T43" fmla="*/ 294 h 143"/>
                <a:gd name="T44" fmla="*/ 46 w 164"/>
                <a:gd name="T45" fmla="*/ 335 h 143"/>
                <a:gd name="T46" fmla="*/ 0 w 164"/>
                <a:gd name="T47" fmla="*/ 285 h 143"/>
                <a:gd name="T48" fmla="*/ 0 w 164"/>
                <a:gd name="T49" fmla="*/ 180 h 143"/>
                <a:gd name="T50" fmla="*/ 77 w 164"/>
                <a:gd name="T51" fmla="*/ 152 h 143"/>
                <a:gd name="T52" fmla="*/ 62 w 164"/>
                <a:gd name="T53" fmla="*/ 87 h 143"/>
                <a:gd name="T54" fmla="*/ 62 w 164"/>
                <a:gd name="T55" fmla="*/ 87 h 143"/>
                <a:gd name="T56" fmla="*/ 62 w 164"/>
                <a:gd name="T57" fmla="*/ 87 h 1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4"/>
                <a:gd name="T88" fmla="*/ 0 h 143"/>
                <a:gd name="T89" fmla="*/ 164 w 164"/>
                <a:gd name="T90" fmla="*/ 143 h 14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4" h="143">
                  <a:moveTo>
                    <a:pt x="28" y="37"/>
                  </a:moveTo>
                  <a:lnTo>
                    <a:pt x="63" y="59"/>
                  </a:lnTo>
                  <a:lnTo>
                    <a:pt x="70" y="44"/>
                  </a:lnTo>
                  <a:lnTo>
                    <a:pt x="92" y="66"/>
                  </a:lnTo>
                  <a:lnTo>
                    <a:pt x="107" y="76"/>
                  </a:lnTo>
                  <a:lnTo>
                    <a:pt x="107" y="59"/>
                  </a:lnTo>
                  <a:lnTo>
                    <a:pt x="92" y="59"/>
                  </a:lnTo>
                  <a:lnTo>
                    <a:pt x="92" y="0"/>
                  </a:lnTo>
                  <a:lnTo>
                    <a:pt x="129" y="0"/>
                  </a:lnTo>
                  <a:lnTo>
                    <a:pt x="157" y="22"/>
                  </a:lnTo>
                  <a:lnTo>
                    <a:pt x="164" y="37"/>
                  </a:lnTo>
                  <a:lnTo>
                    <a:pt x="157" y="44"/>
                  </a:lnTo>
                  <a:lnTo>
                    <a:pt x="157" y="59"/>
                  </a:lnTo>
                  <a:lnTo>
                    <a:pt x="150" y="76"/>
                  </a:lnTo>
                  <a:lnTo>
                    <a:pt x="157" y="83"/>
                  </a:lnTo>
                  <a:lnTo>
                    <a:pt x="113" y="105"/>
                  </a:lnTo>
                  <a:lnTo>
                    <a:pt x="113" y="113"/>
                  </a:lnTo>
                  <a:lnTo>
                    <a:pt x="92" y="113"/>
                  </a:lnTo>
                  <a:lnTo>
                    <a:pt x="92" y="121"/>
                  </a:lnTo>
                  <a:lnTo>
                    <a:pt x="70" y="143"/>
                  </a:lnTo>
                  <a:lnTo>
                    <a:pt x="43" y="143"/>
                  </a:lnTo>
                  <a:lnTo>
                    <a:pt x="28" y="126"/>
                  </a:lnTo>
                  <a:lnTo>
                    <a:pt x="21" y="143"/>
                  </a:lnTo>
                  <a:lnTo>
                    <a:pt x="0" y="121"/>
                  </a:lnTo>
                  <a:lnTo>
                    <a:pt x="0" y="76"/>
                  </a:lnTo>
                  <a:lnTo>
                    <a:pt x="35" y="66"/>
                  </a:lnTo>
                  <a:lnTo>
                    <a:pt x="28" y="3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7" name="Freeform 389"/>
            <p:cNvSpPr>
              <a:spLocks/>
            </p:cNvSpPr>
            <p:nvPr/>
          </p:nvSpPr>
          <p:spPr bwMode="auto">
            <a:xfrm>
              <a:off x="2548" y="2315"/>
              <a:ext cx="184" cy="149"/>
            </a:xfrm>
            <a:custGeom>
              <a:avLst/>
              <a:gdLst>
                <a:gd name="T0" fmla="*/ 343 w 166"/>
                <a:gd name="T1" fmla="*/ 14 h 136"/>
                <a:gd name="T2" fmla="*/ 360 w 166"/>
                <a:gd name="T3" fmla="*/ 14 h 136"/>
                <a:gd name="T4" fmla="*/ 378 w 166"/>
                <a:gd name="T5" fmla="*/ 108 h 136"/>
                <a:gd name="T6" fmla="*/ 294 w 166"/>
                <a:gd name="T7" fmla="*/ 125 h 136"/>
                <a:gd name="T8" fmla="*/ 294 w 166"/>
                <a:gd name="T9" fmla="*/ 153 h 136"/>
                <a:gd name="T10" fmla="*/ 247 w 166"/>
                <a:gd name="T11" fmla="*/ 184 h 136"/>
                <a:gd name="T12" fmla="*/ 165 w 166"/>
                <a:gd name="T13" fmla="*/ 219 h 136"/>
                <a:gd name="T14" fmla="*/ 149 w 166"/>
                <a:gd name="T15" fmla="*/ 231 h 136"/>
                <a:gd name="T16" fmla="*/ 149 w 166"/>
                <a:gd name="T17" fmla="*/ 284 h 136"/>
                <a:gd name="T18" fmla="*/ 0 w 166"/>
                <a:gd name="T19" fmla="*/ 261 h 136"/>
                <a:gd name="T20" fmla="*/ 47 w 166"/>
                <a:gd name="T21" fmla="*/ 261 h 136"/>
                <a:gd name="T22" fmla="*/ 82 w 166"/>
                <a:gd name="T23" fmla="*/ 219 h 136"/>
                <a:gd name="T24" fmla="*/ 98 w 166"/>
                <a:gd name="T25" fmla="*/ 184 h 136"/>
                <a:gd name="T26" fmla="*/ 98 w 166"/>
                <a:gd name="T27" fmla="*/ 153 h 136"/>
                <a:gd name="T28" fmla="*/ 149 w 166"/>
                <a:gd name="T29" fmla="*/ 78 h 136"/>
                <a:gd name="T30" fmla="*/ 191 w 166"/>
                <a:gd name="T31" fmla="*/ 45 h 136"/>
                <a:gd name="T32" fmla="*/ 228 w 166"/>
                <a:gd name="T33" fmla="*/ 0 h 136"/>
                <a:gd name="T34" fmla="*/ 247 w 166"/>
                <a:gd name="T35" fmla="*/ 0 h 136"/>
                <a:gd name="T36" fmla="*/ 260 w 166"/>
                <a:gd name="T37" fmla="*/ 14 h 136"/>
                <a:gd name="T38" fmla="*/ 343 w 166"/>
                <a:gd name="T39" fmla="*/ 14 h 136"/>
                <a:gd name="T40" fmla="*/ 343 w 166"/>
                <a:gd name="T41" fmla="*/ 14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6"/>
                <a:gd name="T64" fmla="*/ 0 h 136"/>
                <a:gd name="T65" fmla="*/ 166 w 166"/>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6" h="136">
                  <a:moveTo>
                    <a:pt x="151" y="6"/>
                  </a:moveTo>
                  <a:lnTo>
                    <a:pt x="158" y="6"/>
                  </a:lnTo>
                  <a:lnTo>
                    <a:pt x="166" y="52"/>
                  </a:lnTo>
                  <a:lnTo>
                    <a:pt x="129" y="60"/>
                  </a:lnTo>
                  <a:lnTo>
                    <a:pt x="129" y="74"/>
                  </a:lnTo>
                  <a:lnTo>
                    <a:pt x="108" y="89"/>
                  </a:lnTo>
                  <a:lnTo>
                    <a:pt x="71" y="106"/>
                  </a:lnTo>
                  <a:lnTo>
                    <a:pt x="64" y="111"/>
                  </a:lnTo>
                  <a:lnTo>
                    <a:pt x="64" y="136"/>
                  </a:lnTo>
                  <a:lnTo>
                    <a:pt x="0" y="126"/>
                  </a:lnTo>
                  <a:lnTo>
                    <a:pt x="21" y="126"/>
                  </a:lnTo>
                  <a:lnTo>
                    <a:pt x="36" y="106"/>
                  </a:lnTo>
                  <a:lnTo>
                    <a:pt x="42" y="89"/>
                  </a:lnTo>
                  <a:lnTo>
                    <a:pt x="42" y="74"/>
                  </a:lnTo>
                  <a:lnTo>
                    <a:pt x="64" y="37"/>
                  </a:lnTo>
                  <a:lnTo>
                    <a:pt x="84" y="22"/>
                  </a:lnTo>
                  <a:lnTo>
                    <a:pt x="101" y="0"/>
                  </a:lnTo>
                  <a:lnTo>
                    <a:pt x="108" y="0"/>
                  </a:lnTo>
                  <a:lnTo>
                    <a:pt x="114" y="6"/>
                  </a:lnTo>
                  <a:lnTo>
                    <a:pt x="151" y="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8" name="Freeform 390"/>
            <p:cNvSpPr>
              <a:spLocks/>
            </p:cNvSpPr>
            <p:nvPr/>
          </p:nvSpPr>
          <p:spPr bwMode="auto">
            <a:xfrm>
              <a:off x="3239" y="2626"/>
              <a:ext cx="219" cy="237"/>
            </a:xfrm>
            <a:custGeom>
              <a:avLst/>
              <a:gdLst>
                <a:gd name="T0" fmla="*/ 274 w 199"/>
                <a:gd name="T1" fmla="*/ 188 h 215"/>
                <a:gd name="T2" fmla="*/ 258 w 199"/>
                <a:gd name="T3" fmla="*/ 188 h 215"/>
                <a:gd name="T4" fmla="*/ 258 w 199"/>
                <a:gd name="T5" fmla="*/ 249 h 215"/>
                <a:gd name="T6" fmla="*/ 274 w 199"/>
                <a:gd name="T7" fmla="*/ 249 h 215"/>
                <a:gd name="T8" fmla="*/ 274 w 199"/>
                <a:gd name="T9" fmla="*/ 270 h 215"/>
                <a:gd name="T10" fmla="*/ 305 w 199"/>
                <a:gd name="T11" fmla="*/ 304 h 215"/>
                <a:gd name="T12" fmla="*/ 427 w 199"/>
                <a:gd name="T13" fmla="*/ 317 h 215"/>
                <a:gd name="T14" fmla="*/ 349 w 199"/>
                <a:gd name="T15" fmla="*/ 419 h 215"/>
                <a:gd name="T16" fmla="*/ 294 w 199"/>
                <a:gd name="T17" fmla="*/ 419 h 215"/>
                <a:gd name="T18" fmla="*/ 258 w 199"/>
                <a:gd name="T19" fmla="*/ 467 h 215"/>
                <a:gd name="T20" fmla="*/ 213 w 199"/>
                <a:gd name="T21" fmla="*/ 451 h 215"/>
                <a:gd name="T22" fmla="*/ 173 w 199"/>
                <a:gd name="T23" fmla="*/ 467 h 215"/>
                <a:gd name="T24" fmla="*/ 76 w 199"/>
                <a:gd name="T25" fmla="*/ 451 h 215"/>
                <a:gd name="T26" fmla="*/ 76 w 199"/>
                <a:gd name="T27" fmla="*/ 407 h 215"/>
                <a:gd name="T28" fmla="*/ 61 w 199"/>
                <a:gd name="T29" fmla="*/ 407 h 215"/>
                <a:gd name="T30" fmla="*/ 17 w 199"/>
                <a:gd name="T31" fmla="*/ 349 h 215"/>
                <a:gd name="T32" fmla="*/ 0 w 199"/>
                <a:gd name="T33" fmla="*/ 317 h 215"/>
                <a:gd name="T34" fmla="*/ 17 w 199"/>
                <a:gd name="T35" fmla="*/ 304 h 215"/>
                <a:gd name="T36" fmla="*/ 34 w 199"/>
                <a:gd name="T37" fmla="*/ 249 h 215"/>
                <a:gd name="T38" fmla="*/ 92 w 199"/>
                <a:gd name="T39" fmla="*/ 153 h 215"/>
                <a:gd name="T40" fmla="*/ 108 w 199"/>
                <a:gd name="T41" fmla="*/ 34 h 215"/>
                <a:gd name="T42" fmla="*/ 156 w 199"/>
                <a:gd name="T43" fmla="*/ 17 h 215"/>
                <a:gd name="T44" fmla="*/ 156 w 199"/>
                <a:gd name="T45" fmla="*/ 0 h 215"/>
                <a:gd name="T46" fmla="*/ 182 w 199"/>
                <a:gd name="T47" fmla="*/ 82 h 215"/>
                <a:gd name="T48" fmla="*/ 274 w 199"/>
                <a:gd name="T49" fmla="*/ 188 h 215"/>
                <a:gd name="T50" fmla="*/ 274 w 199"/>
                <a:gd name="T51" fmla="*/ 188 h 215"/>
                <a:gd name="T52" fmla="*/ 274 w 199"/>
                <a:gd name="T53" fmla="*/ 188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9"/>
                <a:gd name="T82" fmla="*/ 0 h 215"/>
                <a:gd name="T83" fmla="*/ 199 w 199"/>
                <a:gd name="T84" fmla="*/ 215 h 21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9" h="215">
                  <a:moveTo>
                    <a:pt x="127" y="86"/>
                  </a:moveTo>
                  <a:lnTo>
                    <a:pt x="120" y="86"/>
                  </a:lnTo>
                  <a:lnTo>
                    <a:pt x="120" y="114"/>
                  </a:lnTo>
                  <a:lnTo>
                    <a:pt x="127" y="114"/>
                  </a:lnTo>
                  <a:lnTo>
                    <a:pt x="127" y="123"/>
                  </a:lnTo>
                  <a:lnTo>
                    <a:pt x="142" y="140"/>
                  </a:lnTo>
                  <a:lnTo>
                    <a:pt x="199" y="146"/>
                  </a:lnTo>
                  <a:lnTo>
                    <a:pt x="162" y="192"/>
                  </a:lnTo>
                  <a:lnTo>
                    <a:pt x="137" y="192"/>
                  </a:lnTo>
                  <a:lnTo>
                    <a:pt x="120" y="215"/>
                  </a:lnTo>
                  <a:lnTo>
                    <a:pt x="99" y="208"/>
                  </a:lnTo>
                  <a:lnTo>
                    <a:pt x="80" y="215"/>
                  </a:lnTo>
                  <a:lnTo>
                    <a:pt x="35" y="208"/>
                  </a:lnTo>
                  <a:lnTo>
                    <a:pt x="35" y="187"/>
                  </a:lnTo>
                  <a:lnTo>
                    <a:pt x="28" y="187"/>
                  </a:lnTo>
                  <a:lnTo>
                    <a:pt x="8" y="161"/>
                  </a:lnTo>
                  <a:lnTo>
                    <a:pt x="0" y="146"/>
                  </a:lnTo>
                  <a:lnTo>
                    <a:pt x="8" y="140"/>
                  </a:lnTo>
                  <a:lnTo>
                    <a:pt x="15" y="114"/>
                  </a:lnTo>
                  <a:lnTo>
                    <a:pt x="43" y="69"/>
                  </a:lnTo>
                  <a:lnTo>
                    <a:pt x="50" y="15"/>
                  </a:lnTo>
                  <a:lnTo>
                    <a:pt x="72" y="8"/>
                  </a:lnTo>
                  <a:lnTo>
                    <a:pt x="72" y="0"/>
                  </a:lnTo>
                  <a:lnTo>
                    <a:pt x="85" y="37"/>
                  </a:lnTo>
                  <a:lnTo>
                    <a:pt x="127" y="8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89" name="Freeform 391"/>
            <p:cNvSpPr>
              <a:spLocks/>
            </p:cNvSpPr>
            <p:nvPr/>
          </p:nvSpPr>
          <p:spPr bwMode="auto">
            <a:xfrm>
              <a:off x="3350" y="2729"/>
              <a:ext cx="158" cy="213"/>
            </a:xfrm>
            <a:custGeom>
              <a:avLst/>
              <a:gdLst>
                <a:gd name="T0" fmla="*/ 49 w 143"/>
                <a:gd name="T1" fmla="*/ 258 h 193"/>
                <a:gd name="T2" fmla="*/ 0 w 143"/>
                <a:gd name="T3" fmla="*/ 312 h 193"/>
                <a:gd name="T4" fmla="*/ 0 w 143"/>
                <a:gd name="T5" fmla="*/ 412 h 193"/>
                <a:gd name="T6" fmla="*/ 34 w 143"/>
                <a:gd name="T7" fmla="*/ 425 h 193"/>
                <a:gd name="T8" fmla="*/ 82 w 143"/>
                <a:gd name="T9" fmla="*/ 363 h 193"/>
                <a:gd name="T10" fmla="*/ 219 w 143"/>
                <a:gd name="T11" fmla="*/ 246 h 193"/>
                <a:gd name="T12" fmla="*/ 249 w 143"/>
                <a:gd name="T13" fmla="*/ 199 h 193"/>
                <a:gd name="T14" fmla="*/ 317 w 143"/>
                <a:gd name="T15" fmla="*/ 43 h 193"/>
                <a:gd name="T16" fmla="*/ 317 w 143"/>
                <a:gd name="T17" fmla="*/ 0 h 193"/>
                <a:gd name="T18" fmla="*/ 283 w 143"/>
                <a:gd name="T19" fmla="*/ 0 h 193"/>
                <a:gd name="T20" fmla="*/ 127 w 143"/>
                <a:gd name="T21" fmla="*/ 63 h 193"/>
                <a:gd name="T22" fmla="*/ 98 w 143"/>
                <a:gd name="T23" fmla="*/ 43 h 193"/>
                <a:gd name="T24" fmla="*/ 82 w 143"/>
                <a:gd name="T25" fmla="*/ 15 h 193"/>
                <a:gd name="T26" fmla="*/ 65 w 143"/>
                <a:gd name="T27" fmla="*/ 43 h 193"/>
                <a:gd name="T28" fmla="*/ 65 w 143"/>
                <a:gd name="T29" fmla="*/ 63 h 193"/>
                <a:gd name="T30" fmla="*/ 98 w 143"/>
                <a:gd name="T31" fmla="*/ 102 h 193"/>
                <a:gd name="T32" fmla="*/ 219 w 143"/>
                <a:gd name="T33" fmla="*/ 115 h 193"/>
                <a:gd name="T34" fmla="*/ 139 w 143"/>
                <a:gd name="T35" fmla="*/ 211 h 193"/>
                <a:gd name="T36" fmla="*/ 82 w 143"/>
                <a:gd name="T37" fmla="*/ 211 h 193"/>
                <a:gd name="T38" fmla="*/ 49 w 143"/>
                <a:gd name="T39" fmla="*/ 258 h 193"/>
                <a:gd name="T40" fmla="*/ 49 w 143"/>
                <a:gd name="T41" fmla="*/ 258 h 193"/>
                <a:gd name="T42" fmla="*/ 49 w 143"/>
                <a:gd name="T43" fmla="*/ 258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3"/>
                <a:gd name="T67" fmla="*/ 0 h 193"/>
                <a:gd name="T68" fmla="*/ 143 w 143"/>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3" h="193">
                  <a:moveTo>
                    <a:pt x="22" y="118"/>
                  </a:moveTo>
                  <a:lnTo>
                    <a:pt x="0" y="141"/>
                  </a:lnTo>
                  <a:lnTo>
                    <a:pt x="0" y="187"/>
                  </a:lnTo>
                  <a:lnTo>
                    <a:pt x="15" y="193"/>
                  </a:lnTo>
                  <a:lnTo>
                    <a:pt x="37" y="165"/>
                  </a:lnTo>
                  <a:lnTo>
                    <a:pt x="99" y="111"/>
                  </a:lnTo>
                  <a:lnTo>
                    <a:pt x="112" y="91"/>
                  </a:lnTo>
                  <a:lnTo>
                    <a:pt x="143" y="20"/>
                  </a:lnTo>
                  <a:lnTo>
                    <a:pt x="143" y="0"/>
                  </a:lnTo>
                  <a:lnTo>
                    <a:pt x="128" y="0"/>
                  </a:lnTo>
                  <a:lnTo>
                    <a:pt x="57" y="29"/>
                  </a:lnTo>
                  <a:lnTo>
                    <a:pt x="44" y="20"/>
                  </a:lnTo>
                  <a:lnTo>
                    <a:pt x="37" y="7"/>
                  </a:lnTo>
                  <a:lnTo>
                    <a:pt x="29" y="20"/>
                  </a:lnTo>
                  <a:lnTo>
                    <a:pt x="29" y="29"/>
                  </a:lnTo>
                  <a:lnTo>
                    <a:pt x="44" y="46"/>
                  </a:lnTo>
                  <a:lnTo>
                    <a:pt x="99" y="52"/>
                  </a:lnTo>
                  <a:lnTo>
                    <a:pt x="62" y="96"/>
                  </a:lnTo>
                  <a:lnTo>
                    <a:pt x="37" y="96"/>
                  </a:lnTo>
                  <a:lnTo>
                    <a:pt x="22" y="11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0" name="Freeform 392"/>
            <p:cNvSpPr>
              <a:spLocks/>
            </p:cNvSpPr>
            <p:nvPr/>
          </p:nvSpPr>
          <p:spPr bwMode="auto">
            <a:xfrm>
              <a:off x="2496" y="2464"/>
              <a:ext cx="178" cy="210"/>
            </a:xfrm>
            <a:custGeom>
              <a:avLst/>
              <a:gdLst>
                <a:gd name="T0" fmla="*/ 0 w 161"/>
                <a:gd name="T1" fmla="*/ 213 h 190"/>
                <a:gd name="T2" fmla="*/ 13 w 161"/>
                <a:gd name="T3" fmla="*/ 197 h 190"/>
                <a:gd name="T4" fmla="*/ 107 w 161"/>
                <a:gd name="T5" fmla="*/ 197 h 190"/>
                <a:gd name="T6" fmla="*/ 107 w 161"/>
                <a:gd name="T7" fmla="*/ 167 h 190"/>
                <a:gd name="T8" fmla="*/ 155 w 161"/>
                <a:gd name="T9" fmla="*/ 151 h 190"/>
                <a:gd name="T10" fmla="*/ 155 w 161"/>
                <a:gd name="T11" fmla="*/ 44 h 190"/>
                <a:gd name="T12" fmla="*/ 245 w 161"/>
                <a:gd name="T13" fmla="*/ 44 h 190"/>
                <a:gd name="T14" fmla="*/ 245 w 161"/>
                <a:gd name="T15" fmla="*/ 0 h 190"/>
                <a:gd name="T16" fmla="*/ 359 w 161"/>
                <a:gd name="T17" fmla="*/ 73 h 190"/>
                <a:gd name="T18" fmla="*/ 299 w 161"/>
                <a:gd name="T19" fmla="*/ 73 h 190"/>
                <a:gd name="T20" fmla="*/ 344 w 161"/>
                <a:gd name="T21" fmla="*/ 407 h 190"/>
                <a:gd name="T22" fmla="*/ 203 w 161"/>
                <a:gd name="T23" fmla="*/ 407 h 190"/>
                <a:gd name="T24" fmla="*/ 188 w 161"/>
                <a:gd name="T25" fmla="*/ 422 h 190"/>
                <a:gd name="T26" fmla="*/ 171 w 161"/>
                <a:gd name="T27" fmla="*/ 407 h 190"/>
                <a:gd name="T28" fmla="*/ 142 w 161"/>
                <a:gd name="T29" fmla="*/ 422 h 190"/>
                <a:gd name="T30" fmla="*/ 107 w 161"/>
                <a:gd name="T31" fmla="*/ 376 h 190"/>
                <a:gd name="T32" fmla="*/ 60 w 161"/>
                <a:gd name="T33" fmla="*/ 359 h 190"/>
                <a:gd name="T34" fmla="*/ 13 w 161"/>
                <a:gd name="T35" fmla="*/ 359 h 190"/>
                <a:gd name="T36" fmla="*/ 0 w 161"/>
                <a:gd name="T37" fmla="*/ 376 h 190"/>
                <a:gd name="T38" fmla="*/ 13 w 161"/>
                <a:gd name="T39" fmla="*/ 311 h 190"/>
                <a:gd name="T40" fmla="*/ 0 w 161"/>
                <a:gd name="T41" fmla="*/ 275 h 190"/>
                <a:gd name="T42" fmla="*/ 13 w 161"/>
                <a:gd name="T43" fmla="*/ 242 h 190"/>
                <a:gd name="T44" fmla="*/ 0 w 161"/>
                <a:gd name="T45" fmla="*/ 213 h 190"/>
                <a:gd name="T46" fmla="*/ 0 w 161"/>
                <a:gd name="T47" fmla="*/ 213 h 190"/>
                <a:gd name="T48" fmla="*/ 0 w 161"/>
                <a:gd name="T49" fmla="*/ 213 h 19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1"/>
                <a:gd name="T76" fmla="*/ 0 h 190"/>
                <a:gd name="T77" fmla="*/ 161 w 161"/>
                <a:gd name="T78" fmla="*/ 190 h 19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1" h="190">
                  <a:moveTo>
                    <a:pt x="0" y="96"/>
                  </a:moveTo>
                  <a:lnTo>
                    <a:pt x="5" y="89"/>
                  </a:lnTo>
                  <a:lnTo>
                    <a:pt x="48" y="89"/>
                  </a:lnTo>
                  <a:lnTo>
                    <a:pt x="48" y="74"/>
                  </a:lnTo>
                  <a:lnTo>
                    <a:pt x="70" y="67"/>
                  </a:lnTo>
                  <a:lnTo>
                    <a:pt x="70" y="20"/>
                  </a:lnTo>
                  <a:lnTo>
                    <a:pt x="110" y="20"/>
                  </a:lnTo>
                  <a:lnTo>
                    <a:pt x="110" y="0"/>
                  </a:lnTo>
                  <a:lnTo>
                    <a:pt x="161" y="33"/>
                  </a:lnTo>
                  <a:lnTo>
                    <a:pt x="134" y="33"/>
                  </a:lnTo>
                  <a:lnTo>
                    <a:pt x="154" y="183"/>
                  </a:lnTo>
                  <a:lnTo>
                    <a:pt x="90" y="183"/>
                  </a:lnTo>
                  <a:lnTo>
                    <a:pt x="84" y="190"/>
                  </a:lnTo>
                  <a:lnTo>
                    <a:pt x="77" y="183"/>
                  </a:lnTo>
                  <a:lnTo>
                    <a:pt x="64" y="190"/>
                  </a:lnTo>
                  <a:lnTo>
                    <a:pt x="48" y="168"/>
                  </a:lnTo>
                  <a:lnTo>
                    <a:pt x="27" y="161"/>
                  </a:lnTo>
                  <a:lnTo>
                    <a:pt x="5" y="161"/>
                  </a:lnTo>
                  <a:lnTo>
                    <a:pt x="0" y="168"/>
                  </a:lnTo>
                  <a:lnTo>
                    <a:pt x="5" y="139"/>
                  </a:lnTo>
                  <a:lnTo>
                    <a:pt x="0" y="124"/>
                  </a:lnTo>
                  <a:lnTo>
                    <a:pt x="5" y="109"/>
                  </a:lnTo>
                  <a:lnTo>
                    <a:pt x="0" y="9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1" name="Freeform 393"/>
            <p:cNvSpPr>
              <a:spLocks/>
            </p:cNvSpPr>
            <p:nvPr/>
          </p:nvSpPr>
          <p:spPr bwMode="auto">
            <a:xfrm>
              <a:off x="2496" y="2453"/>
              <a:ext cx="125" cy="119"/>
            </a:xfrm>
            <a:custGeom>
              <a:avLst/>
              <a:gdLst>
                <a:gd name="T0" fmla="*/ 0 w 114"/>
                <a:gd name="T1" fmla="*/ 249 h 107"/>
                <a:gd name="T2" fmla="*/ 15 w 114"/>
                <a:gd name="T3" fmla="*/ 236 h 107"/>
                <a:gd name="T4" fmla="*/ 104 w 114"/>
                <a:gd name="T5" fmla="*/ 236 h 107"/>
                <a:gd name="T6" fmla="*/ 104 w 114"/>
                <a:gd name="T7" fmla="*/ 205 h 107"/>
                <a:gd name="T8" fmla="*/ 147 w 114"/>
                <a:gd name="T9" fmla="*/ 181 h 107"/>
                <a:gd name="T10" fmla="*/ 147 w 114"/>
                <a:gd name="T11" fmla="*/ 75 h 107"/>
                <a:gd name="T12" fmla="*/ 237 w 114"/>
                <a:gd name="T13" fmla="*/ 75 h 107"/>
                <a:gd name="T14" fmla="*/ 237 w 114"/>
                <a:gd name="T15" fmla="*/ 22 h 107"/>
                <a:gd name="T16" fmla="*/ 104 w 114"/>
                <a:gd name="T17" fmla="*/ 0 h 107"/>
                <a:gd name="T18" fmla="*/ 57 w 114"/>
                <a:gd name="T19" fmla="*/ 131 h 107"/>
                <a:gd name="T20" fmla="*/ 0 w 114"/>
                <a:gd name="T21" fmla="*/ 214 h 107"/>
                <a:gd name="T22" fmla="*/ 0 w 114"/>
                <a:gd name="T23" fmla="*/ 249 h 107"/>
                <a:gd name="T24" fmla="*/ 0 w 114"/>
                <a:gd name="T25" fmla="*/ 249 h 107"/>
                <a:gd name="T26" fmla="*/ 0 w 114"/>
                <a:gd name="T27" fmla="*/ 249 h 1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107"/>
                <a:gd name="T44" fmla="*/ 114 w 114"/>
                <a:gd name="T45" fmla="*/ 107 h 10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107">
                  <a:moveTo>
                    <a:pt x="0" y="107"/>
                  </a:moveTo>
                  <a:lnTo>
                    <a:pt x="7" y="101"/>
                  </a:lnTo>
                  <a:lnTo>
                    <a:pt x="50" y="101"/>
                  </a:lnTo>
                  <a:lnTo>
                    <a:pt x="50" y="87"/>
                  </a:lnTo>
                  <a:lnTo>
                    <a:pt x="70" y="77"/>
                  </a:lnTo>
                  <a:lnTo>
                    <a:pt x="70" y="32"/>
                  </a:lnTo>
                  <a:lnTo>
                    <a:pt x="114" y="32"/>
                  </a:lnTo>
                  <a:lnTo>
                    <a:pt x="114" y="10"/>
                  </a:lnTo>
                  <a:lnTo>
                    <a:pt x="50" y="0"/>
                  </a:lnTo>
                  <a:lnTo>
                    <a:pt x="27" y="55"/>
                  </a:lnTo>
                  <a:lnTo>
                    <a:pt x="0" y="92"/>
                  </a:lnTo>
                  <a:lnTo>
                    <a:pt x="0" y="10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2" name="Freeform 394"/>
            <p:cNvSpPr>
              <a:spLocks/>
            </p:cNvSpPr>
            <p:nvPr/>
          </p:nvSpPr>
          <p:spPr bwMode="auto">
            <a:xfrm>
              <a:off x="2486" y="2644"/>
              <a:ext cx="94" cy="76"/>
            </a:xfrm>
            <a:custGeom>
              <a:avLst/>
              <a:gdLst>
                <a:gd name="T0" fmla="*/ 17 w 86"/>
                <a:gd name="T1" fmla="*/ 117 h 69"/>
                <a:gd name="T2" fmla="*/ 33 w 86"/>
                <a:gd name="T3" fmla="*/ 117 h 69"/>
                <a:gd name="T4" fmla="*/ 74 w 86"/>
                <a:gd name="T5" fmla="*/ 99 h 69"/>
                <a:gd name="T6" fmla="*/ 86 w 86"/>
                <a:gd name="T7" fmla="*/ 117 h 69"/>
                <a:gd name="T8" fmla="*/ 104 w 86"/>
                <a:gd name="T9" fmla="*/ 99 h 69"/>
                <a:gd name="T10" fmla="*/ 17 w 86"/>
                <a:gd name="T11" fmla="*/ 99 h 69"/>
                <a:gd name="T12" fmla="*/ 0 w 86"/>
                <a:gd name="T13" fmla="*/ 64 h 69"/>
                <a:gd name="T14" fmla="*/ 17 w 86"/>
                <a:gd name="T15" fmla="*/ 17 h 69"/>
                <a:gd name="T16" fmla="*/ 33 w 86"/>
                <a:gd name="T17" fmla="*/ 0 h 69"/>
                <a:gd name="T18" fmla="*/ 74 w 86"/>
                <a:gd name="T19" fmla="*/ 0 h 69"/>
                <a:gd name="T20" fmla="*/ 120 w 86"/>
                <a:gd name="T21" fmla="*/ 17 h 69"/>
                <a:gd name="T22" fmla="*/ 150 w 86"/>
                <a:gd name="T23" fmla="*/ 64 h 69"/>
                <a:gd name="T24" fmla="*/ 178 w 86"/>
                <a:gd name="T25" fmla="*/ 149 h 69"/>
                <a:gd name="T26" fmla="*/ 17 w 86"/>
                <a:gd name="T27" fmla="*/ 149 h 69"/>
                <a:gd name="T28" fmla="*/ 17 w 86"/>
                <a:gd name="T29" fmla="*/ 117 h 69"/>
                <a:gd name="T30" fmla="*/ 17 w 86"/>
                <a:gd name="T31" fmla="*/ 117 h 69"/>
                <a:gd name="T32" fmla="*/ 17 w 86"/>
                <a:gd name="T33" fmla="*/ 117 h 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6"/>
                <a:gd name="T52" fmla="*/ 0 h 69"/>
                <a:gd name="T53" fmla="*/ 86 w 86"/>
                <a:gd name="T54" fmla="*/ 69 h 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6" h="69">
                  <a:moveTo>
                    <a:pt x="9" y="54"/>
                  </a:moveTo>
                  <a:lnTo>
                    <a:pt x="16" y="54"/>
                  </a:lnTo>
                  <a:lnTo>
                    <a:pt x="37" y="45"/>
                  </a:lnTo>
                  <a:lnTo>
                    <a:pt x="42" y="54"/>
                  </a:lnTo>
                  <a:lnTo>
                    <a:pt x="51" y="45"/>
                  </a:lnTo>
                  <a:lnTo>
                    <a:pt x="9" y="45"/>
                  </a:lnTo>
                  <a:lnTo>
                    <a:pt x="0" y="30"/>
                  </a:lnTo>
                  <a:lnTo>
                    <a:pt x="9" y="8"/>
                  </a:lnTo>
                  <a:lnTo>
                    <a:pt x="16" y="0"/>
                  </a:lnTo>
                  <a:lnTo>
                    <a:pt x="37" y="0"/>
                  </a:lnTo>
                  <a:lnTo>
                    <a:pt x="59" y="8"/>
                  </a:lnTo>
                  <a:lnTo>
                    <a:pt x="73" y="30"/>
                  </a:lnTo>
                  <a:lnTo>
                    <a:pt x="86" y="69"/>
                  </a:lnTo>
                  <a:lnTo>
                    <a:pt x="9" y="69"/>
                  </a:lnTo>
                  <a:lnTo>
                    <a:pt x="9" y="5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3" name="Freeform 395"/>
            <p:cNvSpPr>
              <a:spLocks/>
            </p:cNvSpPr>
            <p:nvPr/>
          </p:nvSpPr>
          <p:spPr bwMode="auto">
            <a:xfrm>
              <a:off x="2496" y="2698"/>
              <a:ext cx="46" cy="27"/>
            </a:xfrm>
            <a:custGeom>
              <a:avLst/>
              <a:gdLst>
                <a:gd name="T0" fmla="*/ 0 w 42"/>
                <a:gd name="T1" fmla="*/ 45 h 25"/>
                <a:gd name="T2" fmla="*/ 15 w 42"/>
                <a:gd name="T3" fmla="*/ 45 h 25"/>
                <a:gd name="T4" fmla="*/ 59 w 42"/>
                <a:gd name="T5" fmla="*/ 0 h 25"/>
                <a:gd name="T6" fmla="*/ 67 w 42"/>
                <a:gd name="T7" fmla="*/ 45 h 25"/>
                <a:gd name="T8" fmla="*/ 87 w 42"/>
                <a:gd name="T9" fmla="*/ 0 h 25"/>
                <a:gd name="T10" fmla="*/ 0 w 42"/>
                <a:gd name="T11" fmla="*/ 0 h 25"/>
                <a:gd name="T12" fmla="*/ 0 w 42"/>
                <a:gd name="T13" fmla="*/ 45 h 25"/>
                <a:gd name="T14" fmla="*/ 0 w 42"/>
                <a:gd name="T15" fmla="*/ 45 h 25"/>
                <a:gd name="T16" fmla="*/ 0 w 42"/>
                <a:gd name="T17" fmla="*/ 45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25"/>
                <a:gd name="T29" fmla="*/ 42 w 42"/>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25">
                  <a:moveTo>
                    <a:pt x="0" y="25"/>
                  </a:moveTo>
                  <a:lnTo>
                    <a:pt x="7" y="25"/>
                  </a:lnTo>
                  <a:lnTo>
                    <a:pt x="28" y="0"/>
                  </a:lnTo>
                  <a:lnTo>
                    <a:pt x="33" y="25"/>
                  </a:lnTo>
                  <a:lnTo>
                    <a:pt x="42" y="0"/>
                  </a:lnTo>
                  <a:lnTo>
                    <a:pt x="0" y="0"/>
                  </a:lnTo>
                  <a:lnTo>
                    <a:pt x="0" y="2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4" name="Freeform 396"/>
            <p:cNvSpPr>
              <a:spLocks/>
            </p:cNvSpPr>
            <p:nvPr/>
          </p:nvSpPr>
          <p:spPr bwMode="auto">
            <a:xfrm>
              <a:off x="2496" y="2720"/>
              <a:ext cx="46" cy="33"/>
            </a:xfrm>
            <a:custGeom>
              <a:avLst/>
              <a:gdLst>
                <a:gd name="T0" fmla="*/ 59 w 42"/>
                <a:gd name="T1" fmla="*/ 64 h 30"/>
                <a:gd name="T2" fmla="*/ 87 w 42"/>
                <a:gd name="T3" fmla="*/ 17 h 30"/>
                <a:gd name="T4" fmla="*/ 87 w 42"/>
                <a:gd name="T5" fmla="*/ 0 h 30"/>
                <a:gd name="T6" fmla="*/ 0 w 42"/>
                <a:gd name="T7" fmla="*/ 0 h 30"/>
                <a:gd name="T8" fmla="*/ 41 w 42"/>
                <a:gd name="T9" fmla="*/ 17 h 30"/>
                <a:gd name="T10" fmla="*/ 41 w 42"/>
                <a:gd name="T11" fmla="*/ 37 h 30"/>
                <a:gd name="T12" fmla="*/ 59 w 42"/>
                <a:gd name="T13" fmla="*/ 64 h 30"/>
                <a:gd name="T14" fmla="*/ 59 w 42"/>
                <a:gd name="T15" fmla="*/ 64 h 30"/>
                <a:gd name="T16" fmla="*/ 59 w 42"/>
                <a:gd name="T17" fmla="*/ 64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30"/>
                <a:gd name="T29" fmla="*/ 42 w 4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30">
                  <a:moveTo>
                    <a:pt x="28" y="30"/>
                  </a:moveTo>
                  <a:lnTo>
                    <a:pt x="42" y="8"/>
                  </a:lnTo>
                  <a:lnTo>
                    <a:pt x="42" y="0"/>
                  </a:lnTo>
                  <a:lnTo>
                    <a:pt x="0" y="0"/>
                  </a:lnTo>
                  <a:lnTo>
                    <a:pt x="20" y="8"/>
                  </a:lnTo>
                  <a:lnTo>
                    <a:pt x="20" y="17"/>
                  </a:lnTo>
                  <a:lnTo>
                    <a:pt x="28" y="3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5" name="Freeform 397"/>
            <p:cNvSpPr>
              <a:spLocks/>
            </p:cNvSpPr>
            <p:nvPr/>
          </p:nvSpPr>
          <p:spPr bwMode="auto">
            <a:xfrm>
              <a:off x="2525" y="2720"/>
              <a:ext cx="101" cy="79"/>
            </a:xfrm>
            <a:custGeom>
              <a:avLst/>
              <a:gdLst>
                <a:gd name="T0" fmla="*/ 178 w 92"/>
                <a:gd name="T1" fmla="*/ 150 h 72"/>
                <a:gd name="T2" fmla="*/ 194 w 92"/>
                <a:gd name="T3" fmla="*/ 150 h 72"/>
                <a:gd name="T4" fmla="*/ 194 w 92"/>
                <a:gd name="T5" fmla="*/ 72 h 72"/>
                <a:gd name="T6" fmla="*/ 164 w 92"/>
                <a:gd name="T7" fmla="*/ 0 h 72"/>
                <a:gd name="T8" fmla="*/ 123 w 92"/>
                <a:gd name="T9" fmla="*/ 16 h 72"/>
                <a:gd name="T10" fmla="*/ 91 w 92"/>
                <a:gd name="T11" fmla="*/ 16 h 72"/>
                <a:gd name="T12" fmla="*/ 102 w 92"/>
                <a:gd name="T13" fmla="*/ 0 h 72"/>
                <a:gd name="T14" fmla="*/ 32 w 92"/>
                <a:gd name="T15" fmla="*/ 0 h 72"/>
                <a:gd name="T16" fmla="*/ 32 w 92"/>
                <a:gd name="T17" fmla="*/ 16 h 72"/>
                <a:gd name="T18" fmla="*/ 0 w 92"/>
                <a:gd name="T19" fmla="*/ 59 h 72"/>
                <a:gd name="T20" fmla="*/ 44 w 92"/>
                <a:gd name="T21" fmla="*/ 91 h 72"/>
                <a:gd name="T22" fmla="*/ 78 w 92"/>
                <a:gd name="T23" fmla="*/ 72 h 72"/>
                <a:gd name="T24" fmla="*/ 91 w 92"/>
                <a:gd name="T25" fmla="*/ 72 h 72"/>
                <a:gd name="T26" fmla="*/ 123 w 92"/>
                <a:gd name="T27" fmla="*/ 110 h 72"/>
                <a:gd name="T28" fmla="*/ 123 w 92"/>
                <a:gd name="T29" fmla="*/ 124 h 72"/>
                <a:gd name="T30" fmla="*/ 133 w 92"/>
                <a:gd name="T31" fmla="*/ 110 h 72"/>
                <a:gd name="T32" fmla="*/ 164 w 92"/>
                <a:gd name="T33" fmla="*/ 150 h 72"/>
                <a:gd name="T34" fmla="*/ 178 w 92"/>
                <a:gd name="T35" fmla="*/ 150 h 72"/>
                <a:gd name="T36" fmla="*/ 178 w 92"/>
                <a:gd name="T37" fmla="*/ 150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2"/>
                <a:gd name="T58" fmla="*/ 0 h 72"/>
                <a:gd name="T59" fmla="*/ 92 w 92"/>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2" h="72">
                  <a:moveTo>
                    <a:pt x="85" y="72"/>
                  </a:moveTo>
                  <a:lnTo>
                    <a:pt x="92" y="72"/>
                  </a:lnTo>
                  <a:lnTo>
                    <a:pt x="92" y="35"/>
                  </a:lnTo>
                  <a:lnTo>
                    <a:pt x="78" y="0"/>
                  </a:lnTo>
                  <a:lnTo>
                    <a:pt x="58" y="8"/>
                  </a:lnTo>
                  <a:lnTo>
                    <a:pt x="43" y="8"/>
                  </a:lnTo>
                  <a:lnTo>
                    <a:pt x="48" y="0"/>
                  </a:lnTo>
                  <a:lnTo>
                    <a:pt x="15" y="0"/>
                  </a:lnTo>
                  <a:lnTo>
                    <a:pt x="15" y="8"/>
                  </a:lnTo>
                  <a:lnTo>
                    <a:pt x="0" y="28"/>
                  </a:lnTo>
                  <a:lnTo>
                    <a:pt x="21" y="43"/>
                  </a:lnTo>
                  <a:lnTo>
                    <a:pt x="37" y="35"/>
                  </a:lnTo>
                  <a:lnTo>
                    <a:pt x="43" y="35"/>
                  </a:lnTo>
                  <a:lnTo>
                    <a:pt x="58" y="52"/>
                  </a:lnTo>
                  <a:lnTo>
                    <a:pt x="58" y="59"/>
                  </a:lnTo>
                  <a:lnTo>
                    <a:pt x="63" y="52"/>
                  </a:lnTo>
                  <a:lnTo>
                    <a:pt x="78" y="72"/>
                  </a:lnTo>
                  <a:lnTo>
                    <a:pt x="85" y="7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6" name="Freeform 398"/>
            <p:cNvSpPr>
              <a:spLocks/>
            </p:cNvSpPr>
            <p:nvPr/>
          </p:nvSpPr>
          <p:spPr bwMode="auto">
            <a:xfrm>
              <a:off x="2547" y="2758"/>
              <a:ext cx="41" cy="52"/>
            </a:xfrm>
            <a:custGeom>
              <a:avLst/>
              <a:gdLst>
                <a:gd name="T0" fmla="*/ 0 w 37"/>
                <a:gd name="T1" fmla="*/ 17 h 47"/>
                <a:gd name="T2" fmla="*/ 34 w 37"/>
                <a:gd name="T3" fmla="*/ 0 h 47"/>
                <a:gd name="T4" fmla="*/ 50 w 37"/>
                <a:gd name="T5" fmla="*/ 0 h 47"/>
                <a:gd name="T6" fmla="*/ 83 w 37"/>
                <a:gd name="T7" fmla="*/ 38 h 47"/>
                <a:gd name="T8" fmla="*/ 83 w 37"/>
                <a:gd name="T9" fmla="*/ 56 h 47"/>
                <a:gd name="T10" fmla="*/ 50 w 37"/>
                <a:gd name="T11" fmla="*/ 106 h 47"/>
                <a:gd name="T12" fmla="*/ 34 w 37"/>
                <a:gd name="T13" fmla="*/ 89 h 47"/>
                <a:gd name="T14" fmla="*/ 0 w 37"/>
                <a:gd name="T15" fmla="*/ 89 h 47"/>
                <a:gd name="T16" fmla="*/ 0 w 37"/>
                <a:gd name="T17" fmla="*/ 17 h 47"/>
                <a:gd name="T18" fmla="*/ 0 w 37"/>
                <a:gd name="T19" fmla="*/ 17 h 47"/>
                <a:gd name="T20" fmla="*/ 0 w 37"/>
                <a:gd name="T21" fmla="*/ 17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47"/>
                <a:gd name="T35" fmla="*/ 37 w 37"/>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47">
                  <a:moveTo>
                    <a:pt x="0" y="8"/>
                  </a:moveTo>
                  <a:lnTo>
                    <a:pt x="15" y="0"/>
                  </a:lnTo>
                  <a:lnTo>
                    <a:pt x="22" y="0"/>
                  </a:lnTo>
                  <a:lnTo>
                    <a:pt x="37" y="17"/>
                  </a:lnTo>
                  <a:lnTo>
                    <a:pt x="37" y="25"/>
                  </a:lnTo>
                  <a:lnTo>
                    <a:pt x="22" y="47"/>
                  </a:lnTo>
                  <a:lnTo>
                    <a:pt x="15" y="39"/>
                  </a:lnTo>
                  <a:lnTo>
                    <a:pt x="0" y="39"/>
                  </a:lnTo>
                  <a:lnTo>
                    <a:pt x="0" y="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7" name="Freeform 399"/>
            <p:cNvSpPr>
              <a:spLocks/>
            </p:cNvSpPr>
            <p:nvPr/>
          </p:nvSpPr>
          <p:spPr bwMode="auto">
            <a:xfrm>
              <a:off x="2572" y="2777"/>
              <a:ext cx="64" cy="75"/>
            </a:xfrm>
            <a:custGeom>
              <a:avLst/>
              <a:gdLst>
                <a:gd name="T0" fmla="*/ 128 w 58"/>
                <a:gd name="T1" fmla="*/ 166 h 67"/>
                <a:gd name="T2" fmla="*/ 128 w 58"/>
                <a:gd name="T3" fmla="*/ 116 h 67"/>
                <a:gd name="T4" fmla="*/ 94 w 58"/>
                <a:gd name="T5" fmla="*/ 96 h 67"/>
                <a:gd name="T6" fmla="*/ 94 w 58"/>
                <a:gd name="T7" fmla="*/ 55 h 67"/>
                <a:gd name="T8" fmla="*/ 77 w 58"/>
                <a:gd name="T9" fmla="*/ 55 h 67"/>
                <a:gd name="T10" fmla="*/ 46 w 58"/>
                <a:gd name="T11" fmla="*/ 0 h 67"/>
                <a:gd name="T12" fmla="*/ 0 w 58"/>
                <a:gd name="T13" fmla="*/ 75 h 67"/>
                <a:gd name="T14" fmla="*/ 94 w 58"/>
                <a:gd name="T15" fmla="*/ 166 h 67"/>
                <a:gd name="T16" fmla="*/ 128 w 58"/>
                <a:gd name="T17" fmla="*/ 166 h 67"/>
                <a:gd name="T18" fmla="*/ 128 w 58"/>
                <a:gd name="T19" fmla="*/ 166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67"/>
                <a:gd name="T32" fmla="*/ 58 w 58"/>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67">
                  <a:moveTo>
                    <a:pt x="58" y="67"/>
                  </a:moveTo>
                  <a:lnTo>
                    <a:pt x="58" y="47"/>
                  </a:lnTo>
                  <a:lnTo>
                    <a:pt x="43" y="39"/>
                  </a:lnTo>
                  <a:lnTo>
                    <a:pt x="43" y="22"/>
                  </a:lnTo>
                  <a:lnTo>
                    <a:pt x="35" y="22"/>
                  </a:lnTo>
                  <a:lnTo>
                    <a:pt x="21" y="0"/>
                  </a:lnTo>
                  <a:lnTo>
                    <a:pt x="0" y="30"/>
                  </a:lnTo>
                  <a:lnTo>
                    <a:pt x="43" y="67"/>
                  </a:lnTo>
                  <a:lnTo>
                    <a:pt x="58" y="6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8" name="Freeform 400"/>
            <p:cNvSpPr>
              <a:spLocks/>
            </p:cNvSpPr>
            <p:nvPr/>
          </p:nvSpPr>
          <p:spPr bwMode="auto">
            <a:xfrm>
              <a:off x="2668" y="2679"/>
              <a:ext cx="110" cy="88"/>
            </a:xfrm>
            <a:custGeom>
              <a:avLst/>
              <a:gdLst>
                <a:gd name="T0" fmla="*/ 0 w 99"/>
                <a:gd name="T1" fmla="*/ 142 h 80"/>
                <a:gd name="T2" fmla="*/ 49 w 99"/>
                <a:gd name="T3" fmla="*/ 47 h 80"/>
                <a:gd name="T4" fmla="*/ 91 w 99"/>
                <a:gd name="T5" fmla="*/ 36 h 80"/>
                <a:gd name="T6" fmla="*/ 133 w 99"/>
                <a:gd name="T7" fmla="*/ 0 h 80"/>
                <a:gd name="T8" fmla="*/ 181 w 99"/>
                <a:gd name="T9" fmla="*/ 0 h 80"/>
                <a:gd name="T10" fmla="*/ 181 w 99"/>
                <a:gd name="T11" fmla="*/ 36 h 80"/>
                <a:gd name="T12" fmla="*/ 209 w 99"/>
                <a:gd name="T13" fmla="*/ 83 h 80"/>
                <a:gd name="T14" fmla="*/ 231 w 99"/>
                <a:gd name="T15" fmla="*/ 83 h 80"/>
                <a:gd name="T16" fmla="*/ 231 w 99"/>
                <a:gd name="T17" fmla="*/ 96 h 80"/>
                <a:gd name="T18" fmla="*/ 192 w 99"/>
                <a:gd name="T19" fmla="*/ 111 h 80"/>
                <a:gd name="T20" fmla="*/ 81 w 99"/>
                <a:gd name="T21" fmla="*/ 111 h 80"/>
                <a:gd name="T22" fmla="*/ 81 w 99"/>
                <a:gd name="T23" fmla="*/ 173 h 80"/>
                <a:gd name="T24" fmla="*/ 49 w 99"/>
                <a:gd name="T25" fmla="*/ 158 h 80"/>
                <a:gd name="T26" fmla="*/ 13 w 99"/>
                <a:gd name="T27" fmla="*/ 158 h 80"/>
                <a:gd name="T28" fmla="*/ 0 w 99"/>
                <a:gd name="T29" fmla="*/ 142 h 80"/>
                <a:gd name="T30" fmla="*/ 0 w 99"/>
                <a:gd name="T31" fmla="*/ 142 h 80"/>
                <a:gd name="T32" fmla="*/ 0 w 99"/>
                <a:gd name="T33" fmla="*/ 142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9"/>
                <a:gd name="T52" fmla="*/ 0 h 80"/>
                <a:gd name="T53" fmla="*/ 99 w 99"/>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9" h="80">
                  <a:moveTo>
                    <a:pt x="0" y="65"/>
                  </a:moveTo>
                  <a:lnTo>
                    <a:pt x="21" y="22"/>
                  </a:lnTo>
                  <a:lnTo>
                    <a:pt x="40" y="17"/>
                  </a:lnTo>
                  <a:lnTo>
                    <a:pt x="57" y="0"/>
                  </a:lnTo>
                  <a:lnTo>
                    <a:pt x="77" y="0"/>
                  </a:lnTo>
                  <a:lnTo>
                    <a:pt x="77" y="17"/>
                  </a:lnTo>
                  <a:lnTo>
                    <a:pt x="90" y="38"/>
                  </a:lnTo>
                  <a:lnTo>
                    <a:pt x="99" y="38"/>
                  </a:lnTo>
                  <a:lnTo>
                    <a:pt x="99" y="45"/>
                  </a:lnTo>
                  <a:lnTo>
                    <a:pt x="83" y="52"/>
                  </a:lnTo>
                  <a:lnTo>
                    <a:pt x="35" y="52"/>
                  </a:lnTo>
                  <a:lnTo>
                    <a:pt x="35" y="80"/>
                  </a:lnTo>
                  <a:lnTo>
                    <a:pt x="21" y="74"/>
                  </a:lnTo>
                  <a:lnTo>
                    <a:pt x="5" y="74"/>
                  </a:lnTo>
                  <a:lnTo>
                    <a:pt x="0" y="6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99" name="Freeform 401"/>
            <p:cNvSpPr>
              <a:spLocks/>
            </p:cNvSpPr>
            <p:nvPr/>
          </p:nvSpPr>
          <p:spPr bwMode="auto">
            <a:xfrm>
              <a:off x="2737" y="2739"/>
              <a:ext cx="30" cy="82"/>
            </a:xfrm>
            <a:custGeom>
              <a:avLst/>
              <a:gdLst>
                <a:gd name="T0" fmla="*/ 51 w 27"/>
                <a:gd name="T1" fmla="*/ 0 h 75"/>
                <a:gd name="T2" fmla="*/ 0 w 27"/>
                <a:gd name="T3" fmla="*/ 0 h 75"/>
                <a:gd name="T4" fmla="*/ 51 w 27"/>
                <a:gd name="T5" fmla="*/ 137 h 75"/>
                <a:gd name="T6" fmla="*/ 51 w 27"/>
                <a:gd name="T7" fmla="*/ 153 h 75"/>
                <a:gd name="T8" fmla="*/ 63 w 27"/>
                <a:gd name="T9" fmla="*/ 153 h 75"/>
                <a:gd name="T10" fmla="*/ 63 w 27"/>
                <a:gd name="T11" fmla="*/ 43 h 75"/>
                <a:gd name="T12" fmla="*/ 51 w 27"/>
                <a:gd name="T13" fmla="*/ 25 h 75"/>
                <a:gd name="T14" fmla="*/ 51 w 27"/>
                <a:gd name="T15" fmla="*/ 0 h 75"/>
                <a:gd name="T16" fmla="*/ 51 w 27"/>
                <a:gd name="T17" fmla="*/ 0 h 75"/>
                <a:gd name="T18" fmla="*/ 51 w 27"/>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75"/>
                <a:gd name="T32" fmla="*/ 27 w 27"/>
                <a:gd name="T33" fmla="*/ 75 h 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75">
                  <a:moveTo>
                    <a:pt x="22" y="0"/>
                  </a:moveTo>
                  <a:lnTo>
                    <a:pt x="0" y="0"/>
                  </a:lnTo>
                  <a:lnTo>
                    <a:pt x="22" y="67"/>
                  </a:lnTo>
                  <a:lnTo>
                    <a:pt x="22" y="75"/>
                  </a:lnTo>
                  <a:lnTo>
                    <a:pt x="27" y="75"/>
                  </a:lnTo>
                  <a:lnTo>
                    <a:pt x="27" y="21"/>
                  </a:lnTo>
                  <a:lnTo>
                    <a:pt x="22" y="13"/>
                  </a:lnTo>
                  <a:lnTo>
                    <a:pt x="22"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0" name="Freeform 402"/>
            <p:cNvSpPr>
              <a:spLocks/>
            </p:cNvSpPr>
            <p:nvPr/>
          </p:nvSpPr>
          <p:spPr bwMode="auto">
            <a:xfrm>
              <a:off x="2759" y="2720"/>
              <a:ext cx="42" cy="101"/>
            </a:xfrm>
            <a:custGeom>
              <a:avLst/>
              <a:gdLst>
                <a:gd name="T0" fmla="*/ 44 w 37"/>
                <a:gd name="T1" fmla="*/ 20 h 92"/>
                <a:gd name="T2" fmla="*/ 0 w 37"/>
                <a:gd name="T3" fmla="*/ 36 h 92"/>
                <a:gd name="T4" fmla="*/ 0 w 37"/>
                <a:gd name="T5" fmla="*/ 64 h 92"/>
                <a:gd name="T6" fmla="*/ 23 w 37"/>
                <a:gd name="T7" fmla="*/ 81 h 92"/>
                <a:gd name="T8" fmla="*/ 23 w 37"/>
                <a:gd name="T9" fmla="*/ 194 h 92"/>
                <a:gd name="T10" fmla="*/ 66 w 37"/>
                <a:gd name="T11" fmla="*/ 194 h 92"/>
                <a:gd name="T12" fmla="*/ 66 w 37"/>
                <a:gd name="T13" fmla="*/ 132 h 92"/>
                <a:gd name="T14" fmla="*/ 101 w 37"/>
                <a:gd name="T15" fmla="*/ 64 h 92"/>
                <a:gd name="T16" fmla="*/ 101 w 37"/>
                <a:gd name="T17" fmla="*/ 20 h 92"/>
                <a:gd name="T18" fmla="*/ 66 w 37"/>
                <a:gd name="T19" fmla="*/ 0 h 92"/>
                <a:gd name="T20" fmla="*/ 44 w 37"/>
                <a:gd name="T21" fmla="*/ 0 h 92"/>
                <a:gd name="T22" fmla="*/ 44 w 37"/>
                <a:gd name="T23" fmla="*/ 20 h 92"/>
                <a:gd name="T24" fmla="*/ 44 w 37"/>
                <a:gd name="T25" fmla="*/ 20 h 92"/>
                <a:gd name="T26" fmla="*/ 44 w 37"/>
                <a:gd name="T27" fmla="*/ 20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92"/>
                <a:gd name="T44" fmla="*/ 37 w 37"/>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92">
                  <a:moveTo>
                    <a:pt x="16" y="10"/>
                  </a:moveTo>
                  <a:lnTo>
                    <a:pt x="0" y="17"/>
                  </a:lnTo>
                  <a:lnTo>
                    <a:pt x="0" y="30"/>
                  </a:lnTo>
                  <a:lnTo>
                    <a:pt x="9" y="38"/>
                  </a:lnTo>
                  <a:lnTo>
                    <a:pt x="9" y="92"/>
                  </a:lnTo>
                  <a:lnTo>
                    <a:pt x="24" y="92"/>
                  </a:lnTo>
                  <a:lnTo>
                    <a:pt x="24" y="62"/>
                  </a:lnTo>
                  <a:lnTo>
                    <a:pt x="37" y="30"/>
                  </a:lnTo>
                  <a:lnTo>
                    <a:pt x="37" y="10"/>
                  </a:lnTo>
                  <a:lnTo>
                    <a:pt x="24" y="0"/>
                  </a:lnTo>
                  <a:lnTo>
                    <a:pt x="16" y="0"/>
                  </a:lnTo>
                  <a:lnTo>
                    <a:pt x="16" y="1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1" name="Freeform 403"/>
            <p:cNvSpPr>
              <a:spLocks/>
            </p:cNvSpPr>
            <p:nvPr/>
          </p:nvSpPr>
          <p:spPr bwMode="auto">
            <a:xfrm>
              <a:off x="2888" y="2885"/>
              <a:ext cx="22" cy="29"/>
            </a:xfrm>
            <a:custGeom>
              <a:avLst/>
              <a:gdLst>
                <a:gd name="T0" fmla="*/ 43 w 20"/>
                <a:gd name="T1" fmla="*/ 0 h 27"/>
                <a:gd name="T2" fmla="*/ 43 w 20"/>
                <a:gd name="T3" fmla="*/ 47 h 27"/>
                <a:gd name="T4" fmla="*/ 0 w 20"/>
                <a:gd name="T5" fmla="*/ 47 h 27"/>
                <a:gd name="T6" fmla="*/ 16 w 20"/>
                <a:gd name="T7" fmla="*/ 0 h 27"/>
                <a:gd name="T8" fmla="*/ 43 w 20"/>
                <a:gd name="T9" fmla="*/ 0 h 27"/>
                <a:gd name="T10" fmla="*/ 43 w 20"/>
                <a:gd name="T11" fmla="*/ 0 h 27"/>
                <a:gd name="T12" fmla="*/ 0 60000 65536"/>
                <a:gd name="T13" fmla="*/ 0 60000 65536"/>
                <a:gd name="T14" fmla="*/ 0 60000 65536"/>
                <a:gd name="T15" fmla="*/ 0 60000 65536"/>
                <a:gd name="T16" fmla="*/ 0 60000 65536"/>
                <a:gd name="T17" fmla="*/ 0 60000 65536"/>
                <a:gd name="T18" fmla="*/ 0 w 20"/>
                <a:gd name="T19" fmla="*/ 0 h 27"/>
                <a:gd name="T20" fmla="*/ 20 w 20"/>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0" h="27">
                  <a:moveTo>
                    <a:pt x="20" y="0"/>
                  </a:moveTo>
                  <a:lnTo>
                    <a:pt x="20" y="27"/>
                  </a:lnTo>
                  <a:lnTo>
                    <a:pt x="0" y="27"/>
                  </a:lnTo>
                  <a:lnTo>
                    <a:pt x="8" y="0"/>
                  </a:lnTo>
                  <a:lnTo>
                    <a:pt x="2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2" name="Freeform 404"/>
            <p:cNvSpPr>
              <a:spLocks/>
            </p:cNvSpPr>
            <p:nvPr/>
          </p:nvSpPr>
          <p:spPr bwMode="auto">
            <a:xfrm>
              <a:off x="2907" y="2863"/>
              <a:ext cx="114" cy="140"/>
            </a:xfrm>
            <a:custGeom>
              <a:avLst/>
              <a:gdLst>
                <a:gd name="T0" fmla="*/ 170 w 103"/>
                <a:gd name="T1" fmla="*/ 18 h 128"/>
                <a:gd name="T2" fmla="*/ 170 w 103"/>
                <a:gd name="T3" fmla="*/ 61 h 128"/>
                <a:gd name="T4" fmla="*/ 69 w 103"/>
                <a:gd name="T5" fmla="*/ 44 h 128"/>
                <a:gd name="T6" fmla="*/ 69 w 103"/>
                <a:gd name="T7" fmla="*/ 80 h 128"/>
                <a:gd name="T8" fmla="*/ 89 w 103"/>
                <a:gd name="T9" fmla="*/ 61 h 128"/>
                <a:gd name="T10" fmla="*/ 100 w 103"/>
                <a:gd name="T11" fmla="*/ 80 h 128"/>
                <a:gd name="T12" fmla="*/ 100 w 103"/>
                <a:gd name="T13" fmla="*/ 170 h 128"/>
                <a:gd name="T14" fmla="*/ 55 w 103"/>
                <a:gd name="T15" fmla="*/ 170 h 128"/>
                <a:gd name="T16" fmla="*/ 23 w 103"/>
                <a:gd name="T17" fmla="*/ 186 h 128"/>
                <a:gd name="T18" fmla="*/ 23 w 103"/>
                <a:gd name="T19" fmla="*/ 197 h 128"/>
                <a:gd name="T20" fmla="*/ 0 w 103"/>
                <a:gd name="T21" fmla="*/ 197 h 128"/>
                <a:gd name="T22" fmla="*/ 0 w 103"/>
                <a:gd name="T23" fmla="*/ 233 h 128"/>
                <a:gd name="T24" fmla="*/ 55 w 103"/>
                <a:gd name="T25" fmla="*/ 262 h 128"/>
                <a:gd name="T26" fmla="*/ 55 w 103"/>
                <a:gd name="T27" fmla="*/ 245 h 128"/>
                <a:gd name="T28" fmla="*/ 100 w 103"/>
                <a:gd name="T29" fmla="*/ 245 h 128"/>
                <a:gd name="T30" fmla="*/ 151 w 103"/>
                <a:gd name="T31" fmla="*/ 233 h 128"/>
                <a:gd name="T32" fmla="*/ 170 w 103"/>
                <a:gd name="T33" fmla="*/ 170 h 128"/>
                <a:gd name="T34" fmla="*/ 203 w 103"/>
                <a:gd name="T35" fmla="*/ 137 h 128"/>
                <a:gd name="T36" fmla="*/ 230 w 103"/>
                <a:gd name="T37" fmla="*/ 0 h 128"/>
                <a:gd name="T38" fmla="*/ 185 w 103"/>
                <a:gd name="T39" fmla="*/ 18 h 128"/>
                <a:gd name="T40" fmla="*/ 170 w 103"/>
                <a:gd name="T41" fmla="*/ 18 h 128"/>
                <a:gd name="T42" fmla="*/ 170 w 103"/>
                <a:gd name="T43" fmla="*/ 18 h 128"/>
                <a:gd name="T44" fmla="*/ 170 w 103"/>
                <a:gd name="T45" fmla="*/ 18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3"/>
                <a:gd name="T70" fmla="*/ 0 h 128"/>
                <a:gd name="T71" fmla="*/ 103 w 103"/>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3" h="128">
                  <a:moveTo>
                    <a:pt x="76" y="9"/>
                  </a:moveTo>
                  <a:lnTo>
                    <a:pt x="76" y="30"/>
                  </a:lnTo>
                  <a:lnTo>
                    <a:pt x="31" y="22"/>
                  </a:lnTo>
                  <a:lnTo>
                    <a:pt x="31" y="39"/>
                  </a:lnTo>
                  <a:lnTo>
                    <a:pt x="39" y="30"/>
                  </a:lnTo>
                  <a:lnTo>
                    <a:pt x="44" y="39"/>
                  </a:lnTo>
                  <a:lnTo>
                    <a:pt x="44" y="83"/>
                  </a:lnTo>
                  <a:lnTo>
                    <a:pt x="24" y="83"/>
                  </a:lnTo>
                  <a:lnTo>
                    <a:pt x="11" y="91"/>
                  </a:lnTo>
                  <a:lnTo>
                    <a:pt x="11" y="96"/>
                  </a:lnTo>
                  <a:lnTo>
                    <a:pt x="0" y="96"/>
                  </a:lnTo>
                  <a:lnTo>
                    <a:pt x="0" y="113"/>
                  </a:lnTo>
                  <a:lnTo>
                    <a:pt x="24" y="128"/>
                  </a:lnTo>
                  <a:lnTo>
                    <a:pt x="24" y="120"/>
                  </a:lnTo>
                  <a:lnTo>
                    <a:pt x="44" y="120"/>
                  </a:lnTo>
                  <a:lnTo>
                    <a:pt x="66" y="113"/>
                  </a:lnTo>
                  <a:lnTo>
                    <a:pt x="76" y="83"/>
                  </a:lnTo>
                  <a:lnTo>
                    <a:pt x="89" y="67"/>
                  </a:lnTo>
                  <a:lnTo>
                    <a:pt x="103" y="0"/>
                  </a:lnTo>
                  <a:lnTo>
                    <a:pt x="81" y="9"/>
                  </a:lnTo>
                  <a:lnTo>
                    <a:pt x="76" y="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3" name="Freeform 405"/>
            <p:cNvSpPr>
              <a:spLocks/>
            </p:cNvSpPr>
            <p:nvPr/>
          </p:nvSpPr>
          <p:spPr bwMode="auto">
            <a:xfrm>
              <a:off x="3187" y="2962"/>
              <a:ext cx="25" cy="32"/>
            </a:xfrm>
            <a:custGeom>
              <a:avLst/>
              <a:gdLst>
                <a:gd name="T0" fmla="*/ 60 w 22"/>
                <a:gd name="T1" fmla="*/ 0 h 29"/>
                <a:gd name="T2" fmla="*/ 60 w 22"/>
                <a:gd name="T3" fmla="*/ 13 h 29"/>
                <a:gd name="T4" fmla="*/ 0 w 22"/>
                <a:gd name="T5" fmla="*/ 63 h 29"/>
                <a:gd name="T6" fmla="*/ 0 w 22"/>
                <a:gd name="T7" fmla="*/ 0 h 29"/>
                <a:gd name="T8" fmla="*/ 60 w 22"/>
                <a:gd name="T9" fmla="*/ 0 h 29"/>
                <a:gd name="T10" fmla="*/ 60 w 22"/>
                <a:gd name="T11" fmla="*/ 0 h 29"/>
                <a:gd name="T12" fmla="*/ 0 60000 65536"/>
                <a:gd name="T13" fmla="*/ 0 60000 65536"/>
                <a:gd name="T14" fmla="*/ 0 60000 65536"/>
                <a:gd name="T15" fmla="*/ 0 60000 65536"/>
                <a:gd name="T16" fmla="*/ 0 60000 65536"/>
                <a:gd name="T17" fmla="*/ 0 60000 65536"/>
                <a:gd name="T18" fmla="*/ 0 w 22"/>
                <a:gd name="T19" fmla="*/ 0 h 29"/>
                <a:gd name="T20" fmla="*/ 22 w 2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2" h="29">
                  <a:moveTo>
                    <a:pt x="22" y="0"/>
                  </a:moveTo>
                  <a:lnTo>
                    <a:pt x="22" y="5"/>
                  </a:lnTo>
                  <a:lnTo>
                    <a:pt x="0" y="29"/>
                  </a:lnTo>
                  <a:lnTo>
                    <a:pt x="0" y="0"/>
                  </a:lnTo>
                  <a:lnTo>
                    <a:pt x="22"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4" name="Freeform 406"/>
            <p:cNvSpPr>
              <a:spLocks/>
            </p:cNvSpPr>
            <p:nvPr/>
          </p:nvSpPr>
          <p:spPr bwMode="auto">
            <a:xfrm>
              <a:off x="2924" y="3191"/>
              <a:ext cx="192" cy="212"/>
            </a:xfrm>
            <a:custGeom>
              <a:avLst/>
              <a:gdLst>
                <a:gd name="T0" fmla="*/ 141 w 174"/>
                <a:gd name="T1" fmla="*/ 409 h 193"/>
                <a:gd name="T2" fmla="*/ 73 w 174"/>
                <a:gd name="T3" fmla="*/ 246 h 193"/>
                <a:gd name="T4" fmla="*/ 73 w 174"/>
                <a:gd name="T5" fmla="*/ 198 h 193"/>
                <a:gd name="T6" fmla="*/ 0 w 174"/>
                <a:gd name="T7" fmla="*/ 36 h 193"/>
                <a:gd name="T8" fmla="*/ 0 w 174"/>
                <a:gd name="T9" fmla="*/ 0 h 193"/>
                <a:gd name="T10" fmla="*/ 73 w 174"/>
                <a:gd name="T11" fmla="*/ 0 h 193"/>
                <a:gd name="T12" fmla="*/ 178 w 174"/>
                <a:gd name="T13" fmla="*/ 36 h 193"/>
                <a:gd name="T14" fmla="*/ 232 w 174"/>
                <a:gd name="T15" fmla="*/ 36 h 193"/>
                <a:gd name="T16" fmla="*/ 290 w 174"/>
                <a:gd name="T17" fmla="*/ 53 h 193"/>
                <a:gd name="T18" fmla="*/ 339 w 174"/>
                <a:gd name="T19" fmla="*/ 36 h 193"/>
                <a:gd name="T20" fmla="*/ 353 w 174"/>
                <a:gd name="T21" fmla="*/ 0 h 193"/>
                <a:gd name="T22" fmla="*/ 382 w 174"/>
                <a:gd name="T23" fmla="*/ 36 h 193"/>
                <a:gd name="T24" fmla="*/ 353 w 174"/>
                <a:gd name="T25" fmla="*/ 68 h 193"/>
                <a:gd name="T26" fmla="*/ 339 w 174"/>
                <a:gd name="T27" fmla="*/ 53 h 193"/>
                <a:gd name="T28" fmla="*/ 278 w 174"/>
                <a:gd name="T29" fmla="*/ 53 h 193"/>
                <a:gd name="T30" fmla="*/ 262 w 174"/>
                <a:gd name="T31" fmla="*/ 163 h 193"/>
                <a:gd name="T32" fmla="*/ 247 w 174"/>
                <a:gd name="T33" fmla="*/ 198 h 193"/>
                <a:gd name="T34" fmla="*/ 247 w 174"/>
                <a:gd name="T35" fmla="*/ 391 h 193"/>
                <a:gd name="T36" fmla="*/ 196 w 174"/>
                <a:gd name="T37" fmla="*/ 409 h 193"/>
                <a:gd name="T38" fmla="*/ 170 w 174"/>
                <a:gd name="T39" fmla="*/ 409 h 193"/>
                <a:gd name="T40" fmla="*/ 154 w 174"/>
                <a:gd name="T41" fmla="*/ 391 h 193"/>
                <a:gd name="T42" fmla="*/ 141 w 174"/>
                <a:gd name="T43" fmla="*/ 409 h 193"/>
                <a:gd name="T44" fmla="*/ 141 w 174"/>
                <a:gd name="T45" fmla="*/ 409 h 193"/>
                <a:gd name="T46" fmla="*/ 141 w 174"/>
                <a:gd name="T47" fmla="*/ 409 h 19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4"/>
                <a:gd name="T73" fmla="*/ 0 h 193"/>
                <a:gd name="T74" fmla="*/ 174 w 174"/>
                <a:gd name="T75" fmla="*/ 193 h 19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4" h="193">
                  <a:moveTo>
                    <a:pt x="64" y="193"/>
                  </a:moveTo>
                  <a:lnTo>
                    <a:pt x="33" y="116"/>
                  </a:lnTo>
                  <a:lnTo>
                    <a:pt x="33" y="94"/>
                  </a:lnTo>
                  <a:lnTo>
                    <a:pt x="0" y="17"/>
                  </a:lnTo>
                  <a:lnTo>
                    <a:pt x="0" y="0"/>
                  </a:lnTo>
                  <a:lnTo>
                    <a:pt x="33" y="0"/>
                  </a:lnTo>
                  <a:lnTo>
                    <a:pt x="82" y="17"/>
                  </a:lnTo>
                  <a:lnTo>
                    <a:pt x="105" y="17"/>
                  </a:lnTo>
                  <a:lnTo>
                    <a:pt x="132" y="25"/>
                  </a:lnTo>
                  <a:lnTo>
                    <a:pt x="154" y="17"/>
                  </a:lnTo>
                  <a:lnTo>
                    <a:pt x="161" y="0"/>
                  </a:lnTo>
                  <a:lnTo>
                    <a:pt x="174" y="17"/>
                  </a:lnTo>
                  <a:lnTo>
                    <a:pt x="161" y="32"/>
                  </a:lnTo>
                  <a:lnTo>
                    <a:pt x="154" y="25"/>
                  </a:lnTo>
                  <a:lnTo>
                    <a:pt x="127" y="25"/>
                  </a:lnTo>
                  <a:lnTo>
                    <a:pt x="119" y="77"/>
                  </a:lnTo>
                  <a:lnTo>
                    <a:pt x="112" y="94"/>
                  </a:lnTo>
                  <a:lnTo>
                    <a:pt x="112" y="185"/>
                  </a:lnTo>
                  <a:lnTo>
                    <a:pt x="90" y="193"/>
                  </a:lnTo>
                  <a:lnTo>
                    <a:pt x="77" y="193"/>
                  </a:lnTo>
                  <a:lnTo>
                    <a:pt x="70" y="185"/>
                  </a:lnTo>
                  <a:lnTo>
                    <a:pt x="64" y="19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5" name="Freeform 407"/>
            <p:cNvSpPr>
              <a:spLocks/>
            </p:cNvSpPr>
            <p:nvPr/>
          </p:nvSpPr>
          <p:spPr bwMode="auto">
            <a:xfrm>
              <a:off x="2924" y="3011"/>
              <a:ext cx="181" cy="207"/>
            </a:xfrm>
            <a:custGeom>
              <a:avLst/>
              <a:gdLst>
                <a:gd name="T0" fmla="*/ 0 w 164"/>
                <a:gd name="T1" fmla="*/ 351 h 188"/>
                <a:gd name="T2" fmla="*/ 70 w 164"/>
                <a:gd name="T3" fmla="*/ 351 h 188"/>
                <a:gd name="T4" fmla="*/ 174 w 164"/>
                <a:gd name="T5" fmla="*/ 388 h 188"/>
                <a:gd name="T6" fmla="*/ 225 w 164"/>
                <a:gd name="T7" fmla="*/ 388 h 188"/>
                <a:gd name="T8" fmla="*/ 289 w 164"/>
                <a:gd name="T9" fmla="*/ 406 h 188"/>
                <a:gd name="T10" fmla="*/ 332 w 164"/>
                <a:gd name="T11" fmla="*/ 388 h 188"/>
                <a:gd name="T12" fmla="*/ 289 w 164"/>
                <a:gd name="T13" fmla="*/ 346 h 188"/>
                <a:gd name="T14" fmla="*/ 289 w 164"/>
                <a:gd name="T15" fmla="*/ 241 h 188"/>
                <a:gd name="T16" fmla="*/ 362 w 164"/>
                <a:gd name="T17" fmla="*/ 227 h 188"/>
                <a:gd name="T18" fmla="*/ 344 w 164"/>
                <a:gd name="T19" fmla="*/ 161 h 188"/>
                <a:gd name="T20" fmla="*/ 289 w 164"/>
                <a:gd name="T21" fmla="*/ 176 h 188"/>
                <a:gd name="T22" fmla="*/ 289 w 164"/>
                <a:gd name="T23" fmla="*/ 161 h 188"/>
                <a:gd name="T24" fmla="*/ 320 w 164"/>
                <a:gd name="T25" fmla="*/ 148 h 188"/>
                <a:gd name="T26" fmla="*/ 289 w 164"/>
                <a:gd name="T27" fmla="*/ 130 h 188"/>
                <a:gd name="T28" fmla="*/ 289 w 164"/>
                <a:gd name="T29" fmla="*/ 69 h 188"/>
                <a:gd name="T30" fmla="*/ 255 w 164"/>
                <a:gd name="T31" fmla="*/ 50 h 188"/>
                <a:gd name="T32" fmla="*/ 225 w 164"/>
                <a:gd name="T33" fmla="*/ 50 h 188"/>
                <a:gd name="T34" fmla="*/ 225 w 164"/>
                <a:gd name="T35" fmla="*/ 69 h 188"/>
                <a:gd name="T36" fmla="*/ 174 w 164"/>
                <a:gd name="T37" fmla="*/ 83 h 188"/>
                <a:gd name="T38" fmla="*/ 153 w 164"/>
                <a:gd name="T39" fmla="*/ 50 h 188"/>
                <a:gd name="T40" fmla="*/ 153 w 164"/>
                <a:gd name="T41" fmla="*/ 0 h 188"/>
                <a:gd name="T42" fmla="*/ 56 w 164"/>
                <a:gd name="T43" fmla="*/ 0 h 188"/>
                <a:gd name="T44" fmla="*/ 21 w 164"/>
                <a:gd name="T45" fmla="*/ 35 h 188"/>
                <a:gd name="T46" fmla="*/ 56 w 164"/>
                <a:gd name="T47" fmla="*/ 176 h 188"/>
                <a:gd name="T48" fmla="*/ 56 w 164"/>
                <a:gd name="T49" fmla="*/ 227 h 188"/>
                <a:gd name="T50" fmla="*/ 21 w 164"/>
                <a:gd name="T51" fmla="*/ 241 h 188"/>
                <a:gd name="T52" fmla="*/ 0 w 164"/>
                <a:gd name="T53" fmla="*/ 325 h 188"/>
                <a:gd name="T54" fmla="*/ 0 w 164"/>
                <a:gd name="T55" fmla="*/ 351 h 188"/>
                <a:gd name="T56" fmla="*/ 0 w 164"/>
                <a:gd name="T57" fmla="*/ 351 h 188"/>
                <a:gd name="T58" fmla="*/ 0 w 164"/>
                <a:gd name="T59" fmla="*/ 351 h 1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4"/>
                <a:gd name="T91" fmla="*/ 0 h 188"/>
                <a:gd name="T92" fmla="*/ 164 w 164"/>
                <a:gd name="T93" fmla="*/ 188 h 1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4" h="188">
                  <a:moveTo>
                    <a:pt x="0" y="163"/>
                  </a:moveTo>
                  <a:lnTo>
                    <a:pt x="32" y="163"/>
                  </a:lnTo>
                  <a:lnTo>
                    <a:pt x="80" y="180"/>
                  </a:lnTo>
                  <a:lnTo>
                    <a:pt x="102" y="180"/>
                  </a:lnTo>
                  <a:lnTo>
                    <a:pt x="131" y="188"/>
                  </a:lnTo>
                  <a:lnTo>
                    <a:pt x="151" y="180"/>
                  </a:lnTo>
                  <a:lnTo>
                    <a:pt x="131" y="159"/>
                  </a:lnTo>
                  <a:lnTo>
                    <a:pt x="131" y="112"/>
                  </a:lnTo>
                  <a:lnTo>
                    <a:pt x="164" y="104"/>
                  </a:lnTo>
                  <a:lnTo>
                    <a:pt x="156" y="75"/>
                  </a:lnTo>
                  <a:lnTo>
                    <a:pt x="131" y="82"/>
                  </a:lnTo>
                  <a:lnTo>
                    <a:pt x="131" y="75"/>
                  </a:lnTo>
                  <a:lnTo>
                    <a:pt x="146" y="69"/>
                  </a:lnTo>
                  <a:lnTo>
                    <a:pt x="131" y="60"/>
                  </a:lnTo>
                  <a:lnTo>
                    <a:pt x="131" y="32"/>
                  </a:lnTo>
                  <a:lnTo>
                    <a:pt x="115" y="23"/>
                  </a:lnTo>
                  <a:lnTo>
                    <a:pt x="102" y="23"/>
                  </a:lnTo>
                  <a:lnTo>
                    <a:pt x="102" y="32"/>
                  </a:lnTo>
                  <a:lnTo>
                    <a:pt x="80" y="38"/>
                  </a:lnTo>
                  <a:lnTo>
                    <a:pt x="69" y="23"/>
                  </a:lnTo>
                  <a:lnTo>
                    <a:pt x="69" y="0"/>
                  </a:lnTo>
                  <a:lnTo>
                    <a:pt x="25" y="0"/>
                  </a:lnTo>
                  <a:lnTo>
                    <a:pt x="10" y="16"/>
                  </a:lnTo>
                  <a:lnTo>
                    <a:pt x="25" y="82"/>
                  </a:lnTo>
                  <a:lnTo>
                    <a:pt x="25" y="104"/>
                  </a:lnTo>
                  <a:lnTo>
                    <a:pt x="10" y="112"/>
                  </a:lnTo>
                  <a:lnTo>
                    <a:pt x="0" y="151"/>
                  </a:lnTo>
                  <a:lnTo>
                    <a:pt x="0" y="16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6" name="Freeform 408"/>
            <p:cNvSpPr>
              <a:spLocks/>
            </p:cNvSpPr>
            <p:nvPr/>
          </p:nvSpPr>
          <p:spPr bwMode="auto">
            <a:xfrm>
              <a:off x="2990" y="3272"/>
              <a:ext cx="243" cy="245"/>
            </a:xfrm>
            <a:custGeom>
              <a:avLst/>
              <a:gdLst>
                <a:gd name="T0" fmla="*/ 440 w 220"/>
                <a:gd name="T1" fmla="*/ 38 h 222"/>
                <a:gd name="T2" fmla="*/ 454 w 220"/>
                <a:gd name="T3" fmla="*/ 153 h 222"/>
                <a:gd name="T4" fmla="*/ 440 w 220"/>
                <a:gd name="T5" fmla="*/ 153 h 222"/>
                <a:gd name="T6" fmla="*/ 423 w 220"/>
                <a:gd name="T7" fmla="*/ 168 h 222"/>
                <a:gd name="T8" fmla="*/ 440 w 220"/>
                <a:gd name="T9" fmla="*/ 178 h 222"/>
                <a:gd name="T10" fmla="*/ 454 w 220"/>
                <a:gd name="T11" fmla="*/ 168 h 222"/>
                <a:gd name="T12" fmla="*/ 487 w 220"/>
                <a:gd name="T13" fmla="*/ 168 h 222"/>
                <a:gd name="T14" fmla="*/ 487 w 220"/>
                <a:gd name="T15" fmla="*/ 251 h 222"/>
                <a:gd name="T16" fmla="*/ 440 w 220"/>
                <a:gd name="T17" fmla="*/ 269 h 222"/>
                <a:gd name="T18" fmla="*/ 404 w 220"/>
                <a:gd name="T19" fmla="*/ 338 h 222"/>
                <a:gd name="T20" fmla="*/ 342 w 220"/>
                <a:gd name="T21" fmla="*/ 386 h 222"/>
                <a:gd name="T22" fmla="*/ 310 w 220"/>
                <a:gd name="T23" fmla="*/ 443 h 222"/>
                <a:gd name="T24" fmla="*/ 156 w 220"/>
                <a:gd name="T25" fmla="*/ 455 h 222"/>
                <a:gd name="T26" fmla="*/ 108 w 220"/>
                <a:gd name="T27" fmla="*/ 489 h 222"/>
                <a:gd name="T28" fmla="*/ 92 w 220"/>
                <a:gd name="T29" fmla="*/ 489 h 222"/>
                <a:gd name="T30" fmla="*/ 60 w 220"/>
                <a:gd name="T31" fmla="*/ 455 h 222"/>
                <a:gd name="T32" fmla="*/ 44 w 220"/>
                <a:gd name="T33" fmla="*/ 386 h 222"/>
                <a:gd name="T34" fmla="*/ 44 w 220"/>
                <a:gd name="T35" fmla="*/ 368 h 222"/>
                <a:gd name="T36" fmla="*/ 15 w 220"/>
                <a:gd name="T37" fmla="*/ 251 h 222"/>
                <a:gd name="T38" fmla="*/ 0 w 220"/>
                <a:gd name="T39" fmla="*/ 251 h 222"/>
                <a:gd name="T40" fmla="*/ 15 w 220"/>
                <a:gd name="T41" fmla="*/ 234 h 222"/>
                <a:gd name="T42" fmla="*/ 31 w 220"/>
                <a:gd name="T43" fmla="*/ 251 h 222"/>
                <a:gd name="T44" fmla="*/ 60 w 220"/>
                <a:gd name="T45" fmla="*/ 251 h 222"/>
                <a:gd name="T46" fmla="*/ 108 w 220"/>
                <a:gd name="T47" fmla="*/ 234 h 222"/>
                <a:gd name="T48" fmla="*/ 108 w 220"/>
                <a:gd name="T49" fmla="*/ 94 h 222"/>
                <a:gd name="T50" fmla="*/ 124 w 220"/>
                <a:gd name="T51" fmla="*/ 131 h 222"/>
                <a:gd name="T52" fmla="*/ 124 w 220"/>
                <a:gd name="T53" fmla="*/ 168 h 222"/>
                <a:gd name="T54" fmla="*/ 156 w 220"/>
                <a:gd name="T55" fmla="*/ 168 h 222"/>
                <a:gd name="T56" fmla="*/ 214 w 220"/>
                <a:gd name="T57" fmla="*/ 131 h 222"/>
                <a:gd name="T58" fmla="*/ 233 w 220"/>
                <a:gd name="T59" fmla="*/ 153 h 222"/>
                <a:gd name="T60" fmla="*/ 388 w 220"/>
                <a:gd name="T61" fmla="*/ 0 h 222"/>
                <a:gd name="T62" fmla="*/ 423 w 220"/>
                <a:gd name="T63" fmla="*/ 38 h 222"/>
                <a:gd name="T64" fmla="*/ 440 w 220"/>
                <a:gd name="T65" fmla="*/ 38 h 222"/>
                <a:gd name="T66" fmla="*/ 440 w 220"/>
                <a:gd name="T67" fmla="*/ 38 h 2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0"/>
                <a:gd name="T103" fmla="*/ 0 h 222"/>
                <a:gd name="T104" fmla="*/ 220 w 220"/>
                <a:gd name="T105" fmla="*/ 222 h 2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0" h="222">
                  <a:moveTo>
                    <a:pt x="198" y="17"/>
                  </a:moveTo>
                  <a:lnTo>
                    <a:pt x="205" y="69"/>
                  </a:lnTo>
                  <a:lnTo>
                    <a:pt x="198" y="69"/>
                  </a:lnTo>
                  <a:lnTo>
                    <a:pt x="191" y="75"/>
                  </a:lnTo>
                  <a:lnTo>
                    <a:pt x="198" y="82"/>
                  </a:lnTo>
                  <a:lnTo>
                    <a:pt x="205" y="75"/>
                  </a:lnTo>
                  <a:lnTo>
                    <a:pt x="220" y="75"/>
                  </a:lnTo>
                  <a:lnTo>
                    <a:pt x="220" y="114"/>
                  </a:lnTo>
                  <a:lnTo>
                    <a:pt x="198" y="122"/>
                  </a:lnTo>
                  <a:lnTo>
                    <a:pt x="183" y="153"/>
                  </a:lnTo>
                  <a:lnTo>
                    <a:pt x="154" y="176"/>
                  </a:lnTo>
                  <a:lnTo>
                    <a:pt x="139" y="201"/>
                  </a:lnTo>
                  <a:lnTo>
                    <a:pt x="71" y="206"/>
                  </a:lnTo>
                  <a:lnTo>
                    <a:pt x="49" y="222"/>
                  </a:lnTo>
                  <a:lnTo>
                    <a:pt x="42" y="222"/>
                  </a:lnTo>
                  <a:lnTo>
                    <a:pt x="27" y="206"/>
                  </a:lnTo>
                  <a:lnTo>
                    <a:pt x="20" y="176"/>
                  </a:lnTo>
                  <a:lnTo>
                    <a:pt x="20" y="168"/>
                  </a:lnTo>
                  <a:lnTo>
                    <a:pt x="7" y="114"/>
                  </a:lnTo>
                  <a:lnTo>
                    <a:pt x="0" y="114"/>
                  </a:lnTo>
                  <a:lnTo>
                    <a:pt x="7" y="107"/>
                  </a:lnTo>
                  <a:lnTo>
                    <a:pt x="14" y="114"/>
                  </a:lnTo>
                  <a:lnTo>
                    <a:pt x="27" y="114"/>
                  </a:lnTo>
                  <a:lnTo>
                    <a:pt x="49" y="107"/>
                  </a:lnTo>
                  <a:lnTo>
                    <a:pt x="49" y="43"/>
                  </a:lnTo>
                  <a:lnTo>
                    <a:pt x="55" y="60"/>
                  </a:lnTo>
                  <a:lnTo>
                    <a:pt x="55" y="75"/>
                  </a:lnTo>
                  <a:lnTo>
                    <a:pt x="71" y="75"/>
                  </a:lnTo>
                  <a:lnTo>
                    <a:pt x="97" y="60"/>
                  </a:lnTo>
                  <a:lnTo>
                    <a:pt x="106" y="69"/>
                  </a:lnTo>
                  <a:lnTo>
                    <a:pt x="176" y="0"/>
                  </a:lnTo>
                  <a:lnTo>
                    <a:pt x="191" y="17"/>
                  </a:lnTo>
                  <a:lnTo>
                    <a:pt x="198" y="1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7" name="Freeform 409"/>
            <p:cNvSpPr>
              <a:spLocks/>
            </p:cNvSpPr>
            <p:nvPr/>
          </p:nvSpPr>
          <p:spPr bwMode="auto">
            <a:xfrm>
              <a:off x="3043" y="3211"/>
              <a:ext cx="144" cy="149"/>
            </a:xfrm>
            <a:custGeom>
              <a:avLst/>
              <a:gdLst>
                <a:gd name="T0" fmla="*/ 0 w 130"/>
                <a:gd name="T1" fmla="*/ 216 h 136"/>
                <a:gd name="T2" fmla="*/ 18 w 130"/>
                <a:gd name="T3" fmla="*/ 252 h 136"/>
                <a:gd name="T4" fmla="*/ 18 w 130"/>
                <a:gd name="T5" fmla="*/ 284 h 136"/>
                <a:gd name="T6" fmla="*/ 52 w 130"/>
                <a:gd name="T7" fmla="*/ 284 h 136"/>
                <a:gd name="T8" fmla="*/ 113 w 130"/>
                <a:gd name="T9" fmla="*/ 252 h 136"/>
                <a:gd name="T10" fmla="*/ 128 w 130"/>
                <a:gd name="T11" fmla="*/ 265 h 136"/>
                <a:gd name="T12" fmla="*/ 295 w 130"/>
                <a:gd name="T13" fmla="*/ 126 h 136"/>
                <a:gd name="T14" fmla="*/ 243 w 130"/>
                <a:gd name="T15" fmla="*/ 126 h 136"/>
                <a:gd name="T16" fmla="*/ 229 w 130"/>
                <a:gd name="T17" fmla="*/ 96 h 136"/>
                <a:gd name="T18" fmla="*/ 142 w 130"/>
                <a:gd name="T19" fmla="*/ 0 h 136"/>
                <a:gd name="T20" fmla="*/ 113 w 130"/>
                <a:gd name="T21" fmla="*/ 31 h 136"/>
                <a:gd name="T22" fmla="*/ 99 w 130"/>
                <a:gd name="T23" fmla="*/ 15 h 136"/>
                <a:gd name="T24" fmla="*/ 34 w 130"/>
                <a:gd name="T25" fmla="*/ 15 h 136"/>
                <a:gd name="T26" fmla="*/ 18 w 130"/>
                <a:gd name="T27" fmla="*/ 126 h 136"/>
                <a:gd name="T28" fmla="*/ 0 w 130"/>
                <a:gd name="T29" fmla="*/ 162 h 136"/>
                <a:gd name="T30" fmla="*/ 0 w 130"/>
                <a:gd name="T31" fmla="*/ 216 h 136"/>
                <a:gd name="T32" fmla="*/ 0 w 130"/>
                <a:gd name="T33" fmla="*/ 216 h 136"/>
                <a:gd name="T34" fmla="*/ 0 w 130"/>
                <a:gd name="T35" fmla="*/ 216 h 1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0"/>
                <a:gd name="T55" fmla="*/ 0 h 136"/>
                <a:gd name="T56" fmla="*/ 130 w 130"/>
                <a:gd name="T57" fmla="*/ 136 h 1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0" h="136">
                  <a:moveTo>
                    <a:pt x="0" y="104"/>
                  </a:moveTo>
                  <a:lnTo>
                    <a:pt x="8" y="121"/>
                  </a:lnTo>
                  <a:lnTo>
                    <a:pt x="8" y="136"/>
                  </a:lnTo>
                  <a:lnTo>
                    <a:pt x="23" y="136"/>
                  </a:lnTo>
                  <a:lnTo>
                    <a:pt x="50" y="121"/>
                  </a:lnTo>
                  <a:lnTo>
                    <a:pt x="57" y="128"/>
                  </a:lnTo>
                  <a:lnTo>
                    <a:pt x="130" y="61"/>
                  </a:lnTo>
                  <a:lnTo>
                    <a:pt x="107" y="61"/>
                  </a:lnTo>
                  <a:lnTo>
                    <a:pt x="102" y="47"/>
                  </a:lnTo>
                  <a:lnTo>
                    <a:pt x="63" y="0"/>
                  </a:lnTo>
                  <a:lnTo>
                    <a:pt x="50" y="15"/>
                  </a:lnTo>
                  <a:lnTo>
                    <a:pt x="43" y="7"/>
                  </a:lnTo>
                  <a:lnTo>
                    <a:pt x="15" y="7"/>
                  </a:lnTo>
                  <a:lnTo>
                    <a:pt x="8" y="61"/>
                  </a:lnTo>
                  <a:lnTo>
                    <a:pt x="0" y="78"/>
                  </a:lnTo>
                  <a:lnTo>
                    <a:pt x="0" y="10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8" name="Freeform 410"/>
            <p:cNvSpPr>
              <a:spLocks/>
            </p:cNvSpPr>
            <p:nvPr/>
          </p:nvSpPr>
          <p:spPr bwMode="auto">
            <a:xfrm>
              <a:off x="3116" y="3178"/>
              <a:ext cx="123" cy="114"/>
            </a:xfrm>
            <a:custGeom>
              <a:avLst/>
              <a:gdLst>
                <a:gd name="T0" fmla="*/ 155 w 111"/>
                <a:gd name="T1" fmla="*/ 0 h 104"/>
                <a:gd name="T2" fmla="*/ 111 w 111"/>
                <a:gd name="T3" fmla="*/ 0 h 104"/>
                <a:gd name="T4" fmla="*/ 111 w 111"/>
                <a:gd name="T5" fmla="*/ 16 h 104"/>
                <a:gd name="T6" fmla="*/ 65 w 111"/>
                <a:gd name="T7" fmla="*/ 62 h 104"/>
                <a:gd name="T8" fmla="*/ 0 w 111"/>
                <a:gd name="T9" fmla="*/ 62 h 104"/>
                <a:gd name="T10" fmla="*/ 83 w 111"/>
                <a:gd name="T11" fmla="*/ 160 h 104"/>
                <a:gd name="T12" fmla="*/ 100 w 111"/>
                <a:gd name="T13" fmla="*/ 184 h 104"/>
                <a:gd name="T14" fmla="*/ 150 w 111"/>
                <a:gd name="T15" fmla="*/ 184 h 104"/>
                <a:gd name="T16" fmla="*/ 182 w 111"/>
                <a:gd name="T17" fmla="*/ 216 h 104"/>
                <a:gd name="T18" fmla="*/ 191 w 111"/>
                <a:gd name="T19" fmla="*/ 216 h 104"/>
                <a:gd name="T20" fmla="*/ 236 w 111"/>
                <a:gd name="T21" fmla="*/ 137 h 104"/>
                <a:gd name="T22" fmla="*/ 252 w 111"/>
                <a:gd name="T23" fmla="*/ 62 h 104"/>
                <a:gd name="T24" fmla="*/ 236 w 111"/>
                <a:gd name="T25" fmla="*/ 16 h 104"/>
                <a:gd name="T26" fmla="*/ 191 w 111"/>
                <a:gd name="T27" fmla="*/ 0 h 104"/>
                <a:gd name="T28" fmla="*/ 155 w 111"/>
                <a:gd name="T29" fmla="*/ 0 h 104"/>
                <a:gd name="T30" fmla="*/ 155 w 111"/>
                <a:gd name="T31" fmla="*/ 0 h 104"/>
                <a:gd name="T32" fmla="*/ 155 w 111"/>
                <a:gd name="T33" fmla="*/ 0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
                <a:gd name="T52" fmla="*/ 0 h 104"/>
                <a:gd name="T53" fmla="*/ 111 w 111"/>
                <a:gd name="T54" fmla="*/ 104 h 1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 h="104">
                  <a:moveTo>
                    <a:pt x="69" y="0"/>
                  </a:moveTo>
                  <a:lnTo>
                    <a:pt x="49" y="0"/>
                  </a:lnTo>
                  <a:lnTo>
                    <a:pt x="49" y="8"/>
                  </a:lnTo>
                  <a:lnTo>
                    <a:pt x="29" y="30"/>
                  </a:lnTo>
                  <a:lnTo>
                    <a:pt x="0" y="30"/>
                  </a:lnTo>
                  <a:lnTo>
                    <a:pt x="37" y="76"/>
                  </a:lnTo>
                  <a:lnTo>
                    <a:pt x="44" y="89"/>
                  </a:lnTo>
                  <a:lnTo>
                    <a:pt x="65" y="89"/>
                  </a:lnTo>
                  <a:lnTo>
                    <a:pt x="79" y="104"/>
                  </a:lnTo>
                  <a:lnTo>
                    <a:pt x="84" y="104"/>
                  </a:lnTo>
                  <a:lnTo>
                    <a:pt x="104" y="66"/>
                  </a:lnTo>
                  <a:lnTo>
                    <a:pt x="111" y="30"/>
                  </a:lnTo>
                  <a:lnTo>
                    <a:pt x="104" y="8"/>
                  </a:lnTo>
                  <a:lnTo>
                    <a:pt x="84" y="0"/>
                  </a:lnTo>
                  <a:lnTo>
                    <a:pt x="69"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09" name="Freeform 411"/>
            <p:cNvSpPr>
              <a:spLocks/>
            </p:cNvSpPr>
            <p:nvPr/>
          </p:nvSpPr>
          <p:spPr bwMode="auto">
            <a:xfrm>
              <a:off x="3193" y="3086"/>
              <a:ext cx="157" cy="270"/>
            </a:xfrm>
            <a:custGeom>
              <a:avLst/>
              <a:gdLst>
                <a:gd name="T0" fmla="*/ 87 w 141"/>
                <a:gd name="T1" fmla="*/ 533 h 245"/>
                <a:gd name="T2" fmla="*/ 87 w 141"/>
                <a:gd name="T3" fmla="*/ 507 h 245"/>
                <a:gd name="T4" fmla="*/ 171 w 141"/>
                <a:gd name="T5" fmla="*/ 467 h 245"/>
                <a:gd name="T6" fmla="*/ 186 w 141"/>
                <a:gd name="T7" fmla="*/ 457 h 245"/>
                <a:gd name="T8" fmla="*/ 186 w 141"/>
                <a:gd name="T9" fmla="*/ 408 h 245"/>
                <a:gd name="T10" fmla="*/ 134 w 141"/>
                <a:gd name="T11" fmla="*/ 323 h 245"/>
                <a:gd name="T12" fmla="*/ 334 w 141"/>
                <a:gd name="T13" fmla="*/ 162 h 245"/>
                <a:gd name="T14" fmla="*/ 316 w 141"/>
                <a:gd name="T15" fmla="*/ 0 h 245"/>
                <a:gd name="T16" fmla="*/ 285 w 141"/>
                <a:gd name="T17" fmla="*/ 28 h 245"/>
                <a:gd name="T18" fmla="*/ 171 w 141"/>
                <a:gd name="T19" fmla="*/ 28 h 245"/>
                <a:gd name="T20" fmla="*/ 134 w 141"/>
                <a:gd name="T21" fmla="*/ 64 h 245"/>
                <a:gd name="T22" fmla="*/ 171 w 141"/>
                <a:gd name="T23" fmla="*/ 99 h 245"/>
                <a:gd name="T24" fmla="*/ 186 w 141"/>
                <a:gd name="T25" fmla="*/ 145 h 245"/>
                <a:gd name="T26" fmla="*/ 186 w 141"/>
                <a:gd name="T27" fmla="*/ 176 h 245"/>
                <a:gd name="T28" fmla="*/ 171 w 141"/>
                <a:gd name="T29" fmla="*/ 207 h 245"/>
                <a:gd name="T30" fmla="*/ 134 w 141"/>
                <a:gd name="T31" fmla="*/ 176 h 245"/>
                <a:gd name="T32" fmla="*/ 134 w 141"/>
                <a:gd name="T33" fmla="*/ 145 h 245"/>
                <a:gd name="T34" fmla="*/ 118 w 141"/>
                <a:gd name="T35" fmla="*/ 145 h 245"/>
                <a:gd name="T36" fmla="*/ 106 w 141"/>
                <a:gd name="T37" fmla="*/ 109 h 245"/>
                <a:gd name="T38" fmla="*/ 0 w 141"/>
                <a:gd name="T39" fmla="*/ 162 h 245"/>
                <a:gd name="T40" fmla="*/ 0 w 141"/>
                <a:gd name="T41" fmla="*/ 176 h 245"/>
                <a:gd name="T42" fmla="*/ 37 w 141"/>
                <a:gd name="T43" fmla="*/ 176 h 245"/>
                <a:gd name="T44" fmla="*/ 87 w 141"/>
                <a:gd name="T45" fmla="*/ 194 h 245"/>
                <a:gd name="T46" fmla="*/ 106 w 141"/>
                <a:gd name="T47" fmla="*/ 245 h 245"/>
                <a:gd name="T48" fmla="*/ 87 w 141"/>
                <a:gd name="T49" fmla="*/ 323 h 245"/>
                <a:gd name="T50" fmla="*/ 37 w 141"/>
                <a:gd name="T51" fmla="*/ 408 h 245"/>
                <a:gd name="T52" fmla="*/ 57 w 141"/>
                <a:gd name="T53" fmla="*/ 533 h 245"/>
                <a:gd name="T54" fmla="*/ 87 w 141"/>
                <a:gd name="T55" fmla="*/ 533 h 245"/>
                <a:gd name="T56" fmla="*/ 87 w 141"/>
                <a:gd name="T57" fmla="*/ 533 h 2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1"/>
                <a:gd name="T88" fmla="*/ 0 h 245"/>
                <a:gd name="T89" fmla="*/ 141 w 141"/>
                <a:gd name="T90" fmla="*/ 245 h 2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1" h="245">
                  <a:moveTo>
                    <a:pt x="37" y="245"/>
                  </a:moveTo>
                  <a:lnTo>
                    <a:pt x="37" y="232"/>
                  </a:lnTo>
                  <a:lnTo>
                    <a:pt x="73" y="215"/>
                  </a:lnTo>
                  <a:lnTo>
                    <a:pt x="79" y="210"/>
                  </a:lnTo>
                  <a:lnTo>
                    <a:pt x="79" y="188"/>
                  </a:lnTo>
                  <a:lnTo>
                    <a:pt x="57" y="149"/>
                  </a:lnTo>
                  <a:lnTo>
                    <a:pt x="141" y="75"/>
                  </a:lnTo>
                  <a:lnTo>
                    <a:pt x="134" y="0"/>
                  </a:lnTo>
                  <a:lnTo>
                    <a:pt x="121" y="13"/>
                  </a:lnTo>
                  <a:lnTo>
                    <a:pt x="73" y="13"/>
                  </a:lnTo>
                  <a:lnTo>
                    <a:pt x="57" y="30"/>
                  </a:lnTo>
                  <a:lnTo>
                    <a:pt x="73" y="45"/>
                  </a:lnTo>
                  <a:lnTo>
                    <a:pt x="79" y="67"/>
                  </a:lnTo>
                  <a:lnTo>
                    <a:pt x="79" y="82"/>
                  </a:lnTo>
                  <a:lnTo>
                    <a:pt x="73" y="95"/>
                  </a:lnTo>
                  <a:lnTo>
                    <a:pt x="57" y="82"/>
                  </a:lnTo>
                  <a:lnTo>
                    <a:pt x="57" y="67"/>
                  </a:lnTo>
                  <a:lnTo>
                    <a:pt x="49" y="67"/>
                  </a:lnTo>
                  <a:lnTo>
                    <a:pt x="44" y="50"/>
                  </a:lnTo>
                  <a:lnTo>
                    <a:pt x="0" y="75"/>
                  </a:lnTo>
                  <a:lnTo>
                    <a:pt x="0" y="82"/>
                  </a:lnTo>
                  <a:lnTo>
                    <a:pt x="16" y="82"/>
                  </a:lnTo>
                  <a:lnTo>
                    <a:pt x="37" y="90"/>
                  </a:lnTo>
                  <a:lnTo>
                    <a:pt x="44" y="112"/>
                  </a:lnTo>
                  <a:lnTo>
                    <a:pt x="37" y="149"/>
                  </a:lnTo>
                  <a:lnTo>
                    <a:pt x="16" y="188"/>
                  </a:lnTo>
                  <a:lnTo>
                    <a:pt x="24" y="245"/>
                  </a:lnTo>
                  <a:lnTo>
                    <a:pt x="37" y="24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0" name="Freeform 412"/>
            <p:cNvSpPr>
              <a:spLocks/>
            </p:cNvSpPr>
            <p:nvPr/>
          </p:nvSpPr>
          <p:spPr bwMode="auto">
            <a:xfrm>
              <a:off x="3393" y="3119"/>
              <a:ext cx="95" cy="223"/>
            </a:xfrm>
            <a:custGeom>
              <a:avLst/>
              <a:gdLst>
                <a:gd name="T0" fmla="*/ 0 w 86"/>
                <a:gd name="T1" fmla="*/ 318 h 202"/>
                <a:gd name="T2" fmla="*/ 13 w 86"/>
                <a:gd name="T3" fmla="*/ 399 h 202"/>
                <a:gd name="T4" fmla="*/ 42 w 86"/>
                <a:gd name="T5" fmla="*/ 445 h 202"/>
                <a:gd name="T6" fmla="*/ 91 w 86"/>
                <a:gd name="T7" fmla="*/ 445 h 202"/>
                <a:gd name="T8" fmla="*/ 175 w 86"/>
                <a:gd name="T9" fmla="*/ 104 h 202"/>
                <a:gd name="T10" fmla="*/ 190 w 86"/>
                <a:gd name="T11" fmla="*/ 119 h 202"/>
                <a:gd name="T12" fmla="*/ 175 w 86"/>
                <a:gd name="T13" fmla="*/ 21 h 202"/>
                <a:gd name="T14" fmla="*/ 159 w 86"/>
                <a:gd name="T15" fmla="*/ 0 h 202"/>
                <a:gd name="T16" fmla="*/ 151 w 86"/>
                <a:gd name="T17" fmla="*/ 38 h 202"/>
                <a:gd name="T18" fmla="*/ 137 w 86"/>
                <a:gd name="T19" fmla="*/ 38 h 202"/>
                <a:gd name="T20" fmla="*/ 137 w 86"/>
                <a:gd name="T21" fmla="*/ 89 h 202"/>
                <a:gd name="T22" fmla="*/ 42 w 86"/>
                <a:gd name="T23" fmla="*/ 138 h 202"/>
                <a:gd name="T24" fmla="*/ 13 w 86"/>
                <a:gd name="T25" fmla="*/ 187 h 202"/>
                <a:gd name="T26" fmla="*/ 42 w 86"/>
                <a:gd name="T27" fmla="*/ 268 h 202"/>
                <a:gd name="T28" fmla="*/ 0 w 86"/>
                <a:gd name="T29" fmla="*/ 318 h 202"/>
                <a:gd name="T30" fmla="*/ 0 w 86"/>
                <a:gd name="T31" fmla="*/ 318 h 202"/>
                <a:gd name="T32" fmla="*/ 0 w 86"/>
                <a:gd name="T33" fmla="*/ 318 h 2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6"/>
                <a:gd name="T52" fmla="*/ 0 h 202"/>
                <a:gd name="T53" fmla="*/ 86 w 86"/>
                <a:gd name="T54" fmla="*/ 202 h 2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6" h="202">
                  <a:moveTo>
                    <a:pt x="0" y="144"/>
                  </a:moveTo>
                  <a:lnTo>
                    <a:pt x="5" y="180"/>
                  </a:lnTo>
                  <a:lnTo>
                    <a:pt x="19" y="202"/>
                  </a:lnTo>
                  <a:lnTo>
                    <a:pt x="41" y="202"/>
                  </a:lnTo>
                  <a:lnTo>
                    <a:pt x="79" y="47"/>
                  </a:lnTo>
                  <a:lnTo>
                    <a:pt x="86" y="54"/>
                  </a:lnTo>
                  <a:lnTo>
                    <a:pt x="79" y="10"/>
                  </a:lnTo>
                  <a:lnTo>
                    <a:pt x="72" y="0"/>
                  </a:lnTo>
                  <a:lnTo>
                    <a:pt x="67" y="17"/>
                  </a:lnTo>
                  <a:lnTo>
                    <a:pt x="61" y="17"/>
                  </a:lnTo>
                  <a:lnTo>
                    <a:pt x="61" y="40"/>
                  </a:lnTo>
                  <a:lnTo>
                    <a:pt x="19" y="62"/>
                  </a:lnTo>
                  <a:lnTo>
                    <a:pt x="5" y="84"/>
                  </a:lnTo>
                  <a:lnTo>
                    <a:pt x="19" y="121"/>
                  </a:lnTo>
                  <a:lnTo>
                    <a:pt x="0" y="14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1" name="Freeform 413"/>
            <p:cNvSpPr>
              <a:spLocks/>
            </p:cNvSpPr>
            <p:nvPr/>
          </p:nvSpPr>
          <p:spPr bwMode="auto">
            <a:xfrm>
              <a:off x="3145" y="3392"/>
              <a:ext cx="42" cy="42"/>
            </a:xfrm>
            <a:custGeom>
              <a:avLst/>
              <a:gdLst>
                <a:gd name="T0" fmla="*/ 84 w 38"/>
                <a:gd name="T1" fmla="*/ 22 h 39"/>
                <a:gd name="T2" fmla="*/ 49 w 38"/>
                <a:gd name="T3" fmla="*/ 58 h 39"/>
                <a:gd name="T4" fmla="*/ 17 w 38"/>
                <a:gd name="T5" fmla="*/ 70 h 39"/>
                <a:gd name="T6" fmla="*/ 0 w 38"/>
                <a:gd name="T7" fmla="*/ 58 h 39"/>
                <a:gd name="T8" fmla="*/ 34 w 38"/>
                <a:gd name="T9" fmla="*/ 0 h 39"/>
                <a:gd name="T10" fmla="*/ 49 w 38"/>
                <a:gd name="T11" fmla="*/ 15 h 39"/>
                <a:gd name="T12" fmla="*/ 84 w 38"/>
                <a:gd name="T13" fmla="*/ 22 h 39"/>
                <a:gd name="T14" fmla="*/ 84 w 38"/>
                <a:gd name="T15" fmla="*/ 22 h 39"/>
                <a:gd name="T16" fmla="*/ 84 w 38"/>
                <a:gd name="T17" fmla="*/ 22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39"/>
                <a:gd name="T29" fmla="*/ 38 w 38"/>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39">
                  <a:moveTo>
                    <a:pt x="38" y="13"/>
                  </a:moveTo>
                  <a:lnTo>
                    <a:pt x="22" y="32"/>
                  </a:lnTo>
                  <a:lnTo>
                    <a:pt x="8" y="39"/>
                  </a:lnTo>
                  <a:lnTo>
                    <a:pt x="0" y="32"/>
                  </a:lnTo>
                  <a:lnTo>
                    <a:pt x="15" y="0"/>
                  </a:lnTo>
                  <a:lnTo>
                    <a:pt x="22" y="7"/>
                  </a:lnTo>
                  <a:lnTo>
                    <a:pt x="38" y="1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2" name="Freeform 414"/>
            <p:cNvSpPr>
              <a:spLocks/>
            </p:cNvSpPr>
            <p:nvPr/>
          </p:nvSpPr>
          <p:spPr bwMode="auto">
            <a:xfrm>
              <a:off x="3233" y="3076"/>
              <a:ext cx="46" cy="115"/>
            </a:xfrm>
            <a:custGeom>
              <a:avLst/>
              <a:gdLst>
                <a:gd name="T0" fmla="*/ 16 w 42"/>
                <a:gd name="T1" fmla="*/ 136 h 104"/>
                <a:gd name="T2" fmla="*/ 0 w 42"/>
                <a:gd name="T3" fmla="*/ 118 h 104"/>
                <a:gd name="T4" fmla="*/ 16 w 42"/>
                <a:gd name="T5" fmla="*/ 81 h 104"/>
                <a:gd name="T6" fmla="*/ 16 w 42"/>
                <a:gd name="T7" fmla="*/ 51 h 104"/>
                <a:gd name="T8" fmla="*/ 26 w 42"/>
                <a:gd name="T9" fmla="*/ 36 h 104"/>
                <a:gd name="T10" fmla="*/ 16 w 42"/>
                <a:gd name="T11" fmla="*/ 0 h 104"/>
                <a:gd name="T12" fmla="*/ 43 w 42"/>
                <a:gd name="T13" fmla="*/ 0 h 104"/>
                <a:gd name="T14" fmla="*/ 72 w 42"/>
                <a:gd name="T15" fmla="*/ 51 h 104"/>
                <a:gd name="T16" fmla="*/ 43 w 42"/>
                <a:gd name="T17" fmla="*/ 81 h 104"/>
                <a:gd name="T18" fmla="*/ 72 w 42"/>
                <a:gd name="T19" fmla="*/ 118 h 104"/>
                <a:gd name="T20" fmla="*/ 87 w 42"/>
                <a:gd name="T21" fmla="*/ 169 h 104"/>
                <a:gd name="T22" fmla="*/ 87 w 42"/>
                <a:gd name="T23" fmla="*/ 203 h 104"/>
                <a:gd name="T24" fmla="*/ 72 w 42"/>
                <a:gd name="T25" fmla="*/ 231 h 104"/>
                <a:gd name="T26" fmla="*/ 43 w 42"/>
                <a:gd name="T27" fmla="*/ 203 h 104"/>
                <a:gd name="T28" fmla="*/ 43 w 42"/>
                <a:gd name="T29" fmla="*/ 169 h 104"/>
                <a:gd name="T30" fmla="*/ 26 w 42"/>
                <a:gd name="T31" fmla="*/ 169 h 104"/>
                <a:gd name="T32" fmla="*/ 16 w 42"/>
                <a:gd name="T33" fmla="*/ 136 h 104"/>
                <a:gd name="T34" fmla="*/ 16 w 42"/>
                <a:gd name="T35" fmla="*/ 136 h 104"/>
                <a:gd name="T36" fmla="*/ 16 w 42"/>
                <a:gd name="T37" fmla="*/ 136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04"/>
                <a:gd name="T59" fmla="*/ 42 w 42"/>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04">
                  <a:moveTo>
                    <a:pt x="8" y="60"/>
                  </a:moveTo>
                  <a:lnTo>
                    <a:pt x="0" y="53"/>
                  </a:lnTo>
                  <a:lnTo>
                    <a:pt x="8" y="36"/>
                  </a:lnTo>
                  <a:lnTo>
                    <a:pt x="8" y="23"/>
                  </a:lnTo>
                  <a:lnTo>
                    <a:pt x="13" y="16"/>
                  </a:lnTo>
                  <a:lnTo>
                    <a:pt x="8" y="0"/>
                  </a:lnTo>
                  <a:lnTo>
                    <a:pt x="21" y="0"/>
                  </a:lnTo>
                  <a:lnTo>
                    <a:pt x="35" y="23"/>
                  </a:lnTo>
                  <a:lnTo>
                    <a:pt x="21" y="36"/>
                  </a:lnTo>
                  <a:lnTo>
                    <a:pt x="35" y="53"/>
                  </a:lnTo>
                  <a:lnTo>
                    <a:pt x="42" y="75"/>
                  </a:lnTo>
                  <a:lnTo>
                    <a:pt x="42" y="90"/>
                  </a:lnTo>
                  <a:lnTo>
                    <a:pt x="35" y="104"/>
                  </a:lnTo>
                  <a:lnTo>
                    <a:pt x="21" y="90"/>
                  </a:lnTo>
                  <a:lnTo>
                    <a:pt x="21" y="75"/>
                  </a:lnTo>
                  <a:lnTo>
                    <a:pt x="13" y="75"/>
                  </a:lnTo>
                  <a:lnTo>
                    <a:pt x="8" y="6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3" name="Freeform 415"/>
            <p:cNvSpPr>
              <a:spLocks/>
            </p:cNvSpPr>
            <p:nvPr/>
          </p:nvSpPr>
          <p:spPr bwMode="auto">
            <a:xfrm>
              <a:off x="2852" y="2283"/>
              <a:ext cx="55" cy="125"/>
            </a:xfrm>
            <a:custGeom>
              <a:avLst/>
              <a:gdLst>
                <a:gd name="T0" fmla="*/ 107 w 50"/>
                <a:gd name="T1" fmla="*/ 149 h 114"/>
                <a:gd name="T2" fmla="*/ 107 w 50"/>
                <a:gd name="T3" fmla="*/ 164 h 114"/>
                <a:gd name="T4" fmla="*/ 84 w 50"/>
                <a:gd name="T5" fmla="*/ 213 h 114"/>
                <a:gd name="T6" fmla="*/ 84 w 50"/>
                <a:gd name="T7" fmla="*/ 229 h 114"/>
                <a:gd name="T8" fmla="*/ 64 w 50"/>
                <a:gd name="T9" fmla="*/ 237 h 114"/>
                <a:gd name="T10" fmla="*/ 64 w 50"/>
                <a:gd name="T11" fmla="*/ 180 h 114"/>
                <a:gd name="T12" fmla="*/ 18 w 50"/>
                <a:gd name="T13" fmla="*/ 164 h 114"/>
                <a:gd name="T14" fmla="*/ 0 w 50"/>
                <a:gd name="T15" fmla="*/ 134 h 114"/>
                <a:gd name="T16" fmla="*/ 32 w 50"/>
                <a:gd name="T17" fmla="*/ 87 h 114"/>
                <a:gd name="T18" fmla="*/ 18 w 50"/>
                <a:gd name="T19" fmla="*/ 16 h 114"/>
                <a:gd name="T20" fmla="*/ 32 w 50"/>
                <a:gd name="T21" fmla="*/ 0 h 114"/>
                <a:gd name="T22" fmla="*/ 84 w 50"/>
                <a:gd name="T23" fmla="*/ 0 h 114"/>
                <a:gd name="T24" fmla="*/ 94 w 50"/>
                <a:gd name="T25" fmla="*/ 16 h 114"/>
                <a:gd name="T26" fmla="*/ 107 w 50"/>
                <a:gd name="T27" fmla="*/ 0 h 114"/>
                <a:gd name="T28" fmla="*/ 94 w 50"/>
                <a:gd name="T29" fmla="*/ 32 h 114"/>
                <a:gd name="T30" fmla="*/ 107 w 50"/>
                <a:gd name="T31" fmla="*/ 71 h 114"/>
                <a:gd name="T32" fmla="*/ 84 w 50"/>
                <a:gd name="T33" fmla="*/ 105 h 114"/>
                <a:gd name="T34" fmla="*/ 84 w 50"/>
                <a:gd name="T35" fmla="*/ 134 h 114"/>
                <a:gd name="T36" fmla="*/ 107 w 50"/>
                <a:gd name="T37" fmla="*/ 134 h 114"/>
                <a:gd name="T38" fmla="*/ 107 w 50"/>
                <a:gd name="T39" fmla="*/ 149 h 114"/>
                <a:gd name="T40" fmla="*/ 107 w 50"/>
                <a:gd name="T41" fmla="*/ 149 h 114"/>
                <a:gd name="T42" fmla="*/ 107 w 50"/>
                <a:gd name="T43" fmla="*/ 149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
                <a:gd name="T67" fmla="*/ 0 h 114"/>
                <a:gd name="T68" fmla="*/ 50 w 50"/>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 h="114">
                  <a:moveTo>
                    <a:pt x="50" y="71"/>
                  </a:moveTo>
                  <a:lnTo>
                    <a:pt x="50" y="79"/>
                  </a:lnTo>
                  <a:lnTo>
                    <a:pt x="39" y="101"/>
                  </a:lnTo>
                  <a:lnTo>
                    <a:pt x="39" y="109"/>
                  </a:lnTo>
                  <a:lnTo>
                    <a:pt x="30" y="114"/>
                  </a:lnTo>
                  <a:lnTo>
                    <a:pt x="30" y="87"/>
                  </a:lnTo>
                  <a:lnTo>
                    <a:pt x="9" y="79"/>
                  </a:lnTo>
                  <a:lnTo>
                    <a:pt x="0" y="64"/>
                  </a:lnTo>
                  <a:lnTo>
                    <a:pt x="15" y="42"/>
                  </a:lnTo>
                  <a:lnTo>
                    <a:pt x="9" y="8"/>
                  </a:lnTo>
                  <a:lnTo>
                    <a:pt x="15" y="0"/>
                  </a:lnTo>
                  <a:lnTo>
                    <a:pt x="39" y="0"/>
                  </a:lnTo>
                  <a:lnTo>
                    <a:pt x="44" y="8"/>
                  </a:lnTo>
                  <a:lnTo>
                    <a:pt x="50" y="0"/>
                  </a:lnTo>
                  <a:lnTo>
                    <a:pt x="44" y="15"/>
                  </a:lnTo>
                  <a:lnTo>
                    <a:pt x="50" y="34"/>
                  </a:lnTo>
                  <a:lnTo>
                    <a:pt x="39" y="51"/>
                  </a:lnTo>
                  <a:lnTo>
                    <a:pt x="39" y="64"/>
                  </a:lnTo>
                  <a:lnTo>
                    <a:pt x="50" y="64"/>
                  </a:lnTo>
                  <a:lnTo>
                    <a:pt x="50" y="7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4" name="Freeform 416"/>
            <p:cNvSpPr>
              <a:spLocks/>
            </p:cNvSpPr>
            <p:nvPr/>
          </p:nvSpPr>
          <p:spPr bwMode="auto">
            <a:xfrm>
              <a:off x="2959" y="2739"/>
              <a:ext cx="194" cy="131"/>
            </a:xfrm>
            <a:custGeom>
              <a:avLst/>
              <a:gdLst>
                <a:gd name="T0" fmla="*/ 249 w 176"/>
                <a:gd name="T1" fmla="*/ 0 h 119"/>
                <a:gd name="T2" fmla="*/ 273 w 176"/>
                <a:gd name="T3" fmla="*/ 45 h 119"/>
                <a:gd name="T4" fmla="*/ 273 w 176"/>
                <a:gd name="T5" fmla="*/ 81 h 119"/>
                <a:gd name="T6" fmla="*/ 302 w 176"/>
                <a:gd name="T7" fmla="*/ 98 h 119"/>
                <a:gd name="T8" fmla="*/ 384 w 176"/>
                <a:gd name="T9" fmla="*/ 193 h 119"/>
                <a:gd name="T10" fmla="*/ 259 w 176"/>
                <a:gd name="T11" fmla="*/ 193 h 119"/>
                <a:gd name="T12" fmla="*/ 249 w 176"/>
                <a:gd name="T13" fmla="*/ 228 h 119"/>
                <a:gd name="T14" fmla="*/ 187 w 176"/>
                <a:gd name="T15" fmla="*/ 228 h 119"/>
                <a:gd name="T16" fmla="*/ 170 w 176"/>
                <a:gd name="T17" fmla="*/ 193 h 119"/>
                <a:gd name="T18" fmla="*/ 154 w 176"/>
                <a:gd name="T19" fmla="*/ 193 h 119"/>
                <a:gd name="T20" fmla="*/ 126 w 176"/>
                <a:gd name="T21" fmla="*/ 241 h 119"/>
                <a:gd name="T22" fmla="*/ 82 w 176"/>
                <a:gd name="T23" fmla="*/ 256 h 119"/>
                <a:gd name="T24" fmla="*/ 66 w 176"/>
                <a:gd name="T25" fmla="*/ 256 h 119"/>
                <a:gd name="T26" fmla="*/ 17 w 176"/>
                <a:gd name="T27" fmla="*/ 193 h 119"/>
                <a:gd name="T28" fmla="*/ 0 w 176"/>
                <a:gd name="T29" fmla="*/ 179 h 119"/>
                <a:gd name="T30" fmla="*/ 45 w 176"/>
                <a:gd name="T31" fmla="*/ 130 h 119"/>
                <a:gd name="T32" fmla="*/ 154 w 176"/>
                <a:gd name="T33" fmla="*/ 81 h 119"/>
                <a:gd name="T34" fmla="*/ 126 w 176"/>
                <a:gd name="T35" fmla="*/ 81 h 119"/>
                <a:gd name="T36" fmla="*/ 187 w 176"/>
                <a:gd name="T37" fmla="*/ 64 h 119"/>
                <a:gd name="T38" fmla="*/ 249 w 176"/>
                <a:gd name="T39" fmla="*/ 0 h 119"/>
                <a:gd name="T40" fmla="*/ 249 w 176"/>
                <a:gd name="T41" fmla="*/ 0 h 119"/>
                <a:gd name="T42" fmla="*/ 249 w 176"/>
                <a:gd name="T43" fmla="*/ 0 h 1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6"/>
                <a:gd name="T67" fmla="*/ 0 h 119"/>
                <a:gd name="T68" fmla="*/ 176 w 176"/>
                <a:gd name="T69" fmla="*/ 119 h 1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6" h="119">
                  <a:moveTo>
                    <a:pt x="114" y="0"/>
                  </a:moveTo>
                  <a:lnTo>
                    <a:pt x="125" y="21"/>
                  </a:lnTo>
                  <a:lnTo>
                    <a:pt x="125" y="37"/>
                  </a:lnTo>
                  <a:lnTo>
                    <a:pt x="139" y="45"/>
                  </a:lnTo>
                  <a:lnTo>
                    <a:pt x="176" y="89"/>
                  </a:lnTo>
                  <a:lnTo>
                    <a:pt x="119" y="89"/>
                  </a:lnTo>
                  <a:lnTo>
                    <a:pt x="114" y="105"/>
                  </a:lnTo>
                  <a:lnTo>
                    <a:pt x="85" y="105"/>
                  </a:lnTo>
                  <a:lnTo>
                    <a:pt x="77" y="89"/>
                  </a:lnTo>
                  <a:lnTo>
                    <a:pt x="70" y="89"/>
                  </a:lnTo>
                  <a:lnTo>
                    <a:pt x="57" y="112"/>
                  </a:lnTo>
                  <a:lnTo>
                    <a:pt x="37" y="119"/>
                  </a:lnTo>
                  <a:lnTo>
                    <a:pt x="30" y="119"/>
                  </a:lnTo>
                  <a:lnTo>
                    <a:pt x="8" y="89"/>
                  </a:lnTo>
                  <a:lnTo>
                    <a:pt x="0" y="84"/>
                  </a:lnTo>
                  <a:lnTo>
                    <a:pt x="21" y="60"/>
                  </a:lnTo>
                  <a:lnTo>
                    <a:pt x="70" y="37"/>
                  </a:lnTo>
                  <a:lnTo>
                    <a:pt x="57" y="37"/>
                  </a:lnTo>
                  <a:lnTo>
                    <a:pt x="85" y="30"/>
                  </a:lnTo>
                  <a:lnTo>
                    <a:pt x="114"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5" name="Freeform 417"/>
            <p:cNvSpPr>
              <a:spLocks/>
            </p:cNvSpPr>
            <p:nvPr/>
          </p:nvSpPr>
          <p:spPr bwMode="auto">
            <a:xfrm>
              <a:off x="3171" y="2935"/>
              <a:ext cx="33" cy="30"/>
            </a:xfrm>
            <a:custGeom>
              <a:avLst/>
              <a:gdLst>
                <a:gd name="T0" fmla="*/ 83 w 29"/>
                <a:gd name="T1" fmla="*/ 63 h 27"/>
                <a:gd name="T2" fmla="*/ 0 w 29"/>
                <a:gd name="T3" fmla="*/ 63 h 27"/>
                <a:gd name="T4" fmla="*/ 83 w 29"/>
                <a:gd name="T5" fmla="*/ 0 h 27"/>
                <a:gd name="T6" fmla="*/ 83 w 29"/>
                <a:gd name="T7" fmla="*/ 63 h 27"/>
                <a:gd name="T8" fmla="*/ 83 w 29"/>
                <a:gd name="T9" fmla="*/ 63 h 27"/>
                <a:gd name="T10" fmla="*/ 83 w 29"/>
                <a:gd name="T11" fmla="*/ 63 h 27"/>
                <a:gd name="T12" fmla="*/ 0 60000 65536"/>
                <a:gd name="T13" fmla="*/ 0 60000 65536"/>
                <a:gd name="T14" fmla="*/ 0 60000 65536"/>
                <a:gd name="T15" fmla="*/ 0 60000 65536"/>
                <a:gd name="T16" fmla="*/ 0 60000 65536"/>
                <a:gd name="T17" fmla="*/ 0 60000 65536"/>
                <a:gd name="T18" fmla="*/ 0 w 29"/>
                <a:gd name="T19" fmla="*/ 0 h 27"/>
                <a:gd name="T20" fmla="*/ 29 w 29"/>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9" h="27">
                  <a:moveTo>
                    <a:pt x="29" y="27"/>
                  </a:moveTo>
                  <a:lnTo>
                    <a:pt x="0" y="27"/>
                  </a:lnTo>
                  <a:lnTo>
                    <a:pt x="29" y="0"/>
                  </a:lnTo>
                  <a:lnTo>
                    <a:pt x="29" y="2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6" name="Freeform 418"/>
            <p:cNvSpPr>
              <a:spLocks/>
            </p:cNvSpPr>
            <p:nvPr/>
          </p:nvSpPr>
          <p:spPr bwMode="auto">
            <a:xfrm>
              <a:off x="4201" y="2587"/>
              <a:ext cx="115" cy="243"/>
            </a:xfrm>
            <a:custGeom>
              <a:avLst/>
              <a:gdLst>
                <a:gd name="T0" fmla="*/ 80 w 104"/>
                <a:gd name="T1" fmla="*/ 0 h 220"/>
                <a:gd name="T2" fmla="*/ 0 w 104"/>
                <a:gd name="T3" fmla="*/ 34 h 220"/>
                <a:gd name="T4" fmla="*/ 0 w 104"/>
                <a:gd name="T5" fmla="*/ 77 h 220"/>
                <a:gd name="T6" fmla="*/ 28 w 104"/>
                <a:gd name="T7" fmla="*/ 131 h 220"/>
                <a:gd name="T8" fmla="*/ 28 w 104"/>
                <a:gd name="T9" fmla="*/ 184 h 220"/>
                <a:gd name="T10" fmla="*/ 49 w 104"/>
                <a:gd name="T11" fmla="*/ 219 h 220"/>
                <a:gd name="T12" fmla="*/ 62 w 104"/>
                <a:gd name="T13" fmla="*/ 283 h 220"/>
                <a:gd name="T14" fmla="*/ 28 w 104"/>
                <a:gd name="T15" fmla="*/ 363 h 220"/>
                <a:gd name="T16" fmla="*/ 28 w 104"/>
                <a:gd name="T17" fmla="*/ 399 h 220"/>
                <a:gd name="T18" fmla="*/ 80 w 104"/>
                <a:gd name="T19" fmla="*/ 468 h 220"/>
                <a:gd name="T20" fmla="*/ 80 w 104"/>
                <a:gd name="T21" fmla="*/ 445 h 220"/>
                <a:gd name="T22" fmla="*/ 93 w 104"/>
                <a:gd name="T23" fmla="*/ 468 h 220"/>
                <a:gd name="T24" fmla="*/ 127 w 104"/>
                <a:gd name="T25" fmla="*/ 487 h 220"/>
                <a:gd name="T26" fmla="*/ 139 w 104"/>
                <a:gd name="T27" fmla="*/ 468 h 220"/>
                <a:gd name="T28" fmla="*/ 127 w 104"/>
                <a:gd name="T29" fmla="*/ 445 h 220"/>
                <a:gd name="T30" fmla="*/ 80 w 104"/>
                <a:gd name="T31" fmla="*/ 445 h 220"/>
                <a:gd name="T32" fmla="*/ 62 w 104"/>
                <a:gd name="T33" fmla="*/ 363 h 220"/>
                <a:gd name="T34" fmla="*/ 49 w 104"/>
                <a:gd name="T35" fmla="*/ 363 h 220"/>
                <a:gd name="T36" fmla="*/ 49 w 104"/>
                <a:gd name="T37" fmla="*/ 346 h 220"/>
                <a:gd name="T38" fmla="*/ 62 w 104"/>
                <a:gd name="T39" fmla="*/ 283 h 220"/>
                <a:gd name="T40" fmla="*/ 62 w 104"/>
                <a:gd name="T41" fmla="*/ 231 h 220"/>
                <a:gd name="T42" fmla="*/ 93 w 104"/>
                <a:gd name="T43" fmla="*/ 231 h 220"/>
                <a:gd name="T44" fmla="*/ 93 w 104"/>
                <a:gd name="T45" fmla="*/ 264 h 220"/>
                <a:gd name="T46" fmla="*/ 127 w 104"/>
                <a:gd name="T47" fmla="*/ 264 h 220"/>
                <a:gd name="T48" fmla="*/ 155 w 104"/>
                <a:gd name="T49" fmla="*/ 300 h 220"/>
                <a:gd name="T50" fmla="*/ 155 w 104"/>
                <a:gd name="T51" fmla="*/ 283 h 220"/>
                <a:gd name="T52" fmla="*/ 139 w 104"/>
                <a:gd name="T53" fmla="*/ 231 h 220"/>
                <a:gd name="T54" fmla="*/ 155 w 104"/>
                <a:gd name="T55" fmla="*/ 191 h 220"/>
                <a:gd name="T56" fmla="*/ 231 w 104"/>
                <a:gd name="T57" fmla="*/ 191 h 220"/>
                <a:gd name="T58" fmla="*/ 231 w 104"/>
                <a:gd name="T59" fmla="*/ 167 h 220"/>
                <a:gd name="T60" fmla="*/ 175 w 104"/>
                <a:gd name="T61" fmla="*/ 70 h 220"/>
                <a:gd name="T62" fmla="*/ 93 w 104"/>
                <a:gd name="T63" fmla="*/ 101 h 220"/>
                <a:gd name="T64" fmla="*/ 93 w 104"/>
                <a:gd name="T65" fmla="*/ 34 h 220"/>
                <a:gd name="T66" fmla="*/ 80 w 104"/>
                <a:gd name="T67" fmla="*/ 21 h 220"/>
                <a:gd name="T68" fmla="*/ 80 w 104"/>
                <a:gd name="T69" fmla="*/ 0 h 220"/>
                <a:gd name="T70" fmla="*/ 80 w 104"/>
                <a:gd name="T71" fmla="*/ 0 h 220"/>
                <a:gd name="T72" fmla="*/ 80 w 104"/>
                <a:gd name="T73" fmla="*/ 0 h 2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4"/>
                <a:gd name="T112" fmla="*/ 0 h 220"/>
                <a:gd name="T113" fmla="*/ 104 w 104"/>
                <a:gd name="T114" fmla="*/ 220 h 22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4" h="220">
                  <a:moveTo>
                    <a:pt x="35" y="0"/>
                  </a:moveTo>
                  <a:lnTo>
                    <a:pt x="0" y="15"/>
                  </a:lnTo>
                  <a:lnTo>
                    <a:pt x="0" y="35"/>
                  </a:lnTo>
                  <a:lnTo>
                    <a:pt x="13" y="60"/>
                  </a:lnTo>
                  <a:lnTo>
                    <a:pt x="13" y="82"/>
                  </a:lnTo>
                  <a:lnTo>
                    <a:pt x="22" y="99"/>
                  </a:lnTo>
                  <a:lnTo>
                    <a:pt x="28" y="128"/>
                  </a:lnTo>
                  <a:lnTo>
                    <a:pt x="13" y="164"/>
                  </a:lnTo>
                  <a:lnTo>
                    <a:pt x="13" y="180"/>
                  </a:lnTo>
                  <a:lnTo>
                    <a:pt x="35" y="212"/>
                  </a:lnTo>
                  <a:lnTo>
                    <a:pt x="35" y="201"/>
                  </a:lnTo>
                  <a:lnTo>
                    <a:pt x="42" y="212"/>
                  </a:lnTo>
                  <a:lnTo>
                    <a:pt x="57" y="220"/>
                  </a:lnTo>
                  <a:lnTo>
                    <a:pt x="62" y="212"/>
                  </a:lnTo>
                  <a:lnTo>
                    <a:pt x="57" y="201"/>
                  </a:lnTo>
                  <a:lnTo>
                    <a:pt x="35" y="201"/>
                  </a:lnTo>
                  <a:lnTo>
                    <a:pt x="28" y="164"/>
                  </a:lnTo>
                  <a:lnTo>
                    <a:pt x="22" y="164"/>
                  </a:lnTo>
                  <a:lnTo>
                    <a:pt x="22" y="156"/>
                  </a:lnTo>
                  <a:lnTo>
                    <a:pt x="28" y="128"/>
                  </a:lnTo>
                  <a:lnTo>
                    <a:pt x="28" y="104"/>
                  </a:lnTo>
                  <a:lnTo>
                    <a:pt x="42" y="104"/>
                  </a:lnTo>
                  <a:lnTo>
                    <a:pt x="42" y="119"/>
                  </a:lnTo>
                  <a:lnTo>
                    <a:pt x="57" y="119"/>
                  </a:lnTo>
                  <a:lnTo>
                    <a:pt x="70" y="136"/>
                  </a:lnTo>
                  <a:lnTo>
                    <a:pt x="70" y="128"/>
                  </a:lnTo>
                  <a:lnTo>
                    <a:pt x="62" y="104"/>
                  </a:lnTo>
                  <a:lnTo>
                    <a:pt x="70" y="87"/>
                  </a:lnTo>
                  <a:lnTo>
                    <a:pt x="104" y="87"/>
                  </a:lnTo>
                  <a:lnTo>
                    <a:pt x="104" y="74"/>
                  </a:lnTo>
                  <a:lnTo>
                    <a:pt x="79" y="32"/>
                  </a:lnTo>
                  <a:lnTo>
                    <a:pt x="42" y="45"/>
                  </a:lnTo>
                  <a:lnTo>
                    <a:pt x="42" y="15"/>
                  </a:lnTo>
                  <a:lnTo>
                    <a:pt x="35" y="10"/>
                  </a:lnTo>
                  <a:lnTo>
                    <a:pt x="35"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7" name="Freeform 419"/>
            <p:cNvSpPr>
              <a:spLocks/>
            </p:cNvSpPr>
            <p:nvPr/>
          </p:nvSpPr>
          <p:spPr bwMode="auto">
            <a:xfrm>
              <a:off x="4270" y="2544"/>
              <a:ext cx="102" cy="233"/>
            </a:xfrm>
            <a:custGeom>
              <a:avLst/>
              <a:gdLst>
                <a:gd name="T0" fmla="*/ 0 w 92"/>
                <a:gd name="T1" fmla="*/ 16 h 212"/>
                <a:gd name="T2" fmla="*/ 0 w 92"/>
                <a:gd name="T3" fmla="*/ 0 h 212"/>
                <a:gd name="T4" fmla="*/ 18 w 92"/>
                <a:gd name="T5" fmla="*/ 16 h 212"/>
                <a:gd name="T6" fmla="*/ 129 w 92"/>
                <a:gd name="T7" fmla="*/ 0 h 212"/>
                <a:gd name="T8" fmla="*/ 129 w 92"/>
                <a:gd name="T9" fmla="*/ 36 h 212"/>
                <a:gd name="T10" fmla="*/ 183 w 92"/>
                <a:gd name="T11" fmla="*/ 36 h 212"/>
                <a:gd name="T12" fmla="*/ 129 w 92"/>
                <a:gd name="T13" fmla="*/ 46 h 212"/>
                <a:gd name="T14" fmla="*/ 113 w 92"/>
                <a:gd name="T15" fmla="*/ 95 h 212"/>
                <a:gd name="T16" fmla="*/ 98 w 92"/>
                <a:gd name="T17" fmla="*/ 114 h 212"/>
                <a:gd name="T18" fmla="*/ 211 w 92"/>
                <a:gd name="T19" fmla="*/ 290 h 212"/>
                <a:gd name="T20" fmla="*/ 192 w 92"/>
                <a:gd name="T21" fmla="*/ 373 h 212"/>
                <a:gd name="T22" fmla="*/ 141 w 92"/>
                <a:gd name="T23" fmla="*/ 399 h 212"/>
                <a:gd name="T24" fmla="*/ 129 w 92"/>
                <a:gd name="T25" fmla="*/ 399 h 212"/>
                <a:gd name="T26" fmla="*/ 113 w 92"/>
                <a:gd name="T27" fmla="*/ 435 h 212"/>
                <a:gd name="T28" fmla="*/ 80 w 92"/>
                <a:gd name="T29" fmla="*/ 452 h 212"/>
                <a:gd name="T30" fmla="*/ 80 w 92"/>
                <a:gd name="T31" fmla="*/ 420 h 212"/>
                <a:gd name="T32" fmla="*/ 53 w 92"/>
                <a:gd name="T33" fmla="*/ 399 h 212"/>
                <a:gd name="T34" fmla="*/ 141 w 92"/>
                <a:gd name="T35" fmla="*/ 337 h 212"/>
                <a:gd name="T36" fmla="*/ 141 w 92"/>
                <a:gd name="T37" fmla="*/ 240 h 212"/>
                <a:gd name="T38" fmla="*/ 113 w 92"/>
                <a:gd name="T39" fmla="*/ 193 h 212"/>
                <a:gd name="T40" fmla="*/ 113 w 92"/>
                <a:gd name="T41" fmla="*/ 175 h 212"/>
                <a:gd name="T42" fmla="*/ 30 w 92"/>
                <a:gd name="T43" fmla="*/ 114 h 212"/>
                <a:gd name="T44" fmla="*/ 80 w 92"/>
                <a:gd name="T45" fmla="*/ 95 h 212"/>
                <a:gd name="T46" fmla="*/ 53 w 92"/>
                <a:gd name="T47" fmla="*/ 84 h 212"/>
                <a:gd name="T48" fmla="*/ 18 w 92"/>
                <a:gd name="T49" fmla="*/ 46 h 212"/>
                <a:gd name="T50" fmla="*/ 0 w 92"/>
                <a:gd name="T51" fmla="*/ 16 h 212"/>
                <a:gd name="T52" fmla="*/ 0 w 92"/>
                <a:gd name="T53" fmla="*/ 16 h 212"/>
                <a:gd name="T54" fmla="*/ 0 w 92"/>
                <a:gd name="T55" fmla="*/ 16 h 2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212"/>
                <a:gd name="T86" fmla="*/ 92 w 92"/>
                <a:gd name="T87" fmla="*/ 212 h 2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212">
                  <a:moveTo>
                    <a:pt x="0" y="8"/>
                  </a:moveTo>
                  <a:lnTo>
                    <a:pt x="0" y="0"/>
                  </a:lnTo>
                  <a:lnTo>
                    <a:pt x="8" y="8"/>
                  </a:lnTo>
                  <a:lnTo>
                    <a:pt x="57" y="0"/>
                  </a:lnTo>
                  <a:lnTo>
                    <a:pt x="57" y="17"/>
                  </a:lnTo>
                  <a:lnTo>
                    <a:pt x="79" y="17"/>
                  </a:lnTo>
                  <a:lnTo>
                    <a:pt x="57" y="22"/>
                  </a:lnTo>
                  <a:lnTo>
                    <a:pt x="50" y="45"/>
                  </a:lnTo>
                  <a:lnTo>
                    <a:pt x="42" y="54"/>
                  </a:lnTo>
                  <a:lnTo>
                    <a:pt x="92" y="136"/>
                  </a:lnTo>
                  <a:lnTo>
                    <a:pt x="85" y="175"/>
                  </a:lnTo>
                  <a:lnTo>
                    <a:pt x="62" y="187"/>
                  </a:lnTo>
                  <a:lnTo>
                    <a:pt x="57" y="187"/>
                  </a:lnTo>
                  <a:lnTo>
                    <a:pt x="50" y="205"/>
                  </a:lnTo>
                  <a:lnTo>
                    <a:pt x="35" y="212"/>
                  </a:lnTo>
                  <a:lnTo>
                    <a:pt x="35" y="197"/>
                  </a:lnTo>
                  <a:lnTo>
                    <a:pt x="23" y="187"/>
                  </a:lnTo>
                  <a:lnTo>
                    <a:pt x="62" y="158"/>
                  </a:lnTo>
                  <a:lnTo>
                    <a:pt x="62" y="113"/>
                  </a:lnTo>
                  <a:lnTo>
                    <a:pt x="50" y="91"/>
                  </a:lnTo>
                  <a:lnTo>
                    <a:pt x="50" y="82"/>
                  </a:lnTo>
                  <a:lnTo>
                    <a:pt x="13" y="54"/>
                  </a:lnTo>
                  <a:lnTo>
                    <a:pt x="35" y="45"/>
                  </a:lnTo>
                  <a:lnTo>
                    <a:pt x="23" y="39"/>
                  </a:lnTo>
                  <a:lnTo>
                    <a:pt x="8" y="22"/>
                  </a:lnTo>
                  <a:lnTo>
                    <a:pt x="0" y="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8" name="Freeform 420"/>
            <p:cNvSpPr>
              <a:spLocks/>
            </p:cNvSpPr>
            <p:nvPr/>
          </p:nvSpPr>
          <p:spPr bwMode="auto">
            <a:xfrm>
              <a:off x="4270" y="2687"/>
              <a:ext cx="72" cy="66"/>
            </a:xfrm>
            <a:custGeom>
              <a:avLst/>
              <a:gdLst>
                <a:gd name="T0" fmla="*/ 52 w 65"/>
                <a:gd name="T1" fmla="*/ 130 h 60"/>
                <a:gd name="T2" fmla="*/ 150 w 65"/>
                <a:gd name="T3" fmla="*/ 67 h 60"/>
                <a:gd name="T4" fmla="*/ 150 w 65"/>
                <a:gd name="T5" fmla="*/ 0 h 60"/>
                <a:gd name="T6" fmla="*/ 119 w 65"/>
                <a:gd name="T7" fmla="*/ 0 h 60"/>
                <a:gd name="T8" fmla="*/ 119 w 65"/>
                <a:gd name="T9" fmla="*/ 21 h 60"/>
                <a:gd name="T10" fmla="*/ 97 w 65"/>
                <a:gd name="T11" fmla="*/ 0 h 60"/>
                <a:gd name="T12" fmla="*/ 18 w 65"/>
                <a:gd name="T13" fmla="*/ 0 h 60"/>
                <a:gd name="T14" fmla="*/ 0 w 65"/>
                <a:gd name="T15" fmla="*/ 34 h 60"/>
                <a:gd name="T16" fmla="*/ 18 w 65"/>
                <a:gd name="T17" fmla="*/ 85 h 60"/>
                <a:gd name="T18" fmla="*/ 18 w 65"/>
                <a:gd name="T19" fmla="*/ 130 h 60"/>
                <a:gd name="T20" fmla="*/ 52 w 65"/>
                <a:gd name="T21" fmla="*/ 130 h 60"/>
                <a:gd name="T22" fmla="*/ 52 w 65"/>
                <a:gd name="T23" fmla="*/ 130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
                <a:gd name="T37" fmla="*/ 0 h 60"/>
                <a:gd name="T38" fmla="*/ 65 w 65"/>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 h="60">
                  <a:moveTo>
                    <a:pt x="23" y="60"/>
                  </a:moveTo>
                  <a:lnTo>
                    <a:pt x="65" y="31"/>
                  </a:lnTo>
                  <a:lnTo>
                    <a:pt x="65" y="0"/>
                  </a:lnTo>
                  <a:lnTo>
                    <a:pt x="52" y="0"/>
                  </a:lnTo>
                  <a:lnTo>
                    <a:pt x="52" y="10"/>
                  </a:lnTo>
                  <a:lnTo>
                    <a:pt x="42" y="0"/>
                  </a:lnTo>
                  <a:lnTo>
                    <a:pt x="8" y="0"/>
                  </a:lnTo>
                  <a:lnTo>
                    <a:pt x="0" y="15"/>
                  </a:lnTo>
                  <a:lnTo>
                    <a:pt x="8" y="40"/>
                  </a:lnTo>
                  <a:lnTo>
                    <a:pt x="8" y="60"/>
                  </a:lnTo>
                  <a:lnTo>
                    <a:pt x="23" y="6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19" name="Freeform 421"/>
            <p:cNvSpPr>
              <a:spLocks/>
            </p:cNvSpPr>
            <p:nvPr/>
          </p:nvSpPr>
          <p:spPr bwMode="auto">
            <a:xfrm>
              <a:off x="4239" y="2810"/>
              <a:ext cx="57" cy="93"/>
            </a:xfrm>
            <a:custGeom>
              <a:avLst/>
              <a:gdLst>
                <a:gd name="T0" fmla="*/ 60 w 52"/>
                <a:gd name="T1" fmla="*/ 19 h 84"/>
                <a:gd name="T2" fmla="*/ 50 w 52"/>
                <a:gd name="T3" fmla="*/ 38 h 84"/>
                <a:gd name="T4" fmla="*/ 18 w 52"/>
                <a:gd name="T5" fmla="*/ 19 h 84"/>
                <a:gd name="T6" fmla="*/ 0 w 52"/>
                <a:gd name="T7" fmla="*/ 0 h 84"/>
                <a:gd name="T8" fmla="*/ 0 w 52"/>
                <a:gd name="T9" fmla="*/ 89 h 84"/>
                <a:gd name="T10" fmla="*/ 50 w 52"/>
                <a:gd name="T11" fmla="*/ 117 h 84"/>
                <a:gd name="T12" fmla="*/ 92 w 52"/>
                <a:gd name="T13" fmla="*/ 189 h 84"/>
                <a:gd name="T14" fmla="*/ 109 w 52"/>
                <a:gd name="T15" fmla="*/ 189 h 84"/>
                <a:gd name="T16" fmla="*/ 92 w 52"/>
                <a:gd name="T17" fmla="*/ 117 h 84"/>
                <a:gd name="T18" fmla="*/ 92 w 52"/>
                <a:gd name="T19" fmla="*/ 50 h 84"/>
                <a:gd name="T20" fmla="*/ 60 w 52"/>
                <a:gd name="T21" fmla="*/ 19 h 84"/>
                <a:gd name="T22" fmla="*/ 60 w 52"/>
                <a:gd name="T23" fmla="*/ 19 h 84"/>
                <a:gd name="T24" fmla="*/ 60 w 52"/>
                <a:gd name="T25" fmla="*/ 19 h 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84"/>
                <a:gd name="T41" fmla="*/ 52 w 52"/>
                <a:gd name="T42" fmla="*/ 84 h 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84">
                  <a:moveTo>
                    <a:pt x="29" y="9"/>
                  </a:moveTo>
                  <a:lnTo>
                    <a:pt x="24" y="17"/>
                  </a:lnTo>
                  <a:lnTo>
                    <a:pt x="9" y="9"/>
                  </a:lnTo>
                  <a:lnTo>
                    <a:pt x="0" y="0"/>
                  </a:lnTo>
                  <a:lnTo>
                    <a:pt x="0" y="39"/>
                  </a:lnTo>
                  <a:lnTo>
                    <a:pt x="24" y="52"/>
                  </a:lnTo>
                  <a:lnTo>
                    <a:pt x="44" y="84"/>
                  </a:lnTo>
                  <a:lnTo>
                    <a:pt x="52" y="84"/>
                  </a:lnTo>
                  <a:lnTo>
                    <a:pt x="44" y="52"/>
                  </a:lnTo>
                  <a:lnTo>
                    <a:pt x="44" y="22"/>
                  </a:lnTo>
                  <a:lnTo>
                    <a:pt x="29" y="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0" name="Freeform 422"/>
            <p:cNvSpPr>
              <a:spLocks/>
            </p:cNvSpPr>
            <p:nvPr/>
          </p:nvSpPr>
          <p:spPr bwMode="auto">
            <a:xfrm>
              <a:off x="4372" y="2810"/>
              <a:ext cx="151" cy="93"/>
            </a:xfrm>
            <a:custGeom>
              <a:avLst/>
              <a:gdLst>
                <a:gd name="T0" fmla="*/ 175 w 136"/>
                <a:gd name="T1" fmla="*/ 50 h 84"/>
                <a:gd name="T2" fmla="*/ 194 w 136"/>
                <a:gd name="T3" fmla="*/ 50 h 84"/>
                <a:gd name="T4" fmla="*/ 175 w 136"/>
                <a:gd name="T5" fmla="*/ 89 h 84"/>
                <a:gd name="T6" fmla="*/ 127 w 136"/>
                <a:gd name="T7" fmla="*/ 89 h 84"/>
                <a:gd name="T8" fmla="*/ 104 w 136"/>
                <a:gd name="T9" fmla="*/ 117 h 84"/>
                <a:gd name="T10" fmla="*/ 64 w 136"/>
                <a:gd name="T11" fmla="*/ 117 h 84"/>
                <a:gd name="T12" fmla="*/ 64 w 136"/>
                <a:gd name="T13" fmla="*/ 171 h 84"/>
                <a:gd name="T14" fmla="*/ 0 w 136"/>
                <a:gd name="T15" fmla="*/ 171 h 84"/>
                <a:gd name="T16" fmla="*/ 27 w 136"/>
                <a:gd name="T17" fmla="*/ 189 h 84"/>
                <a:gd name="T18" fmla="*/ 79 w 136"/>
                <a:gd name="T19" fmla="*/ 189 h 84"/>
                <a:gd name="T20" fmla="*/ 104 w 136"/>
                <a:gd name="T21" fmla="*/ 171 h 84"/>
                <a:gd name="T22" fmla="*/ 127 w 136"/>
                <a:gd name="T23" fmla="*/ 189 h 84"/>
                <a:gd name="T24" fmla="*/ 164 w 136"/>
                <a:gd name="T25" fmla="*/ 171 h 84"/>
                <a:gd name="T26" fmla="*/ 209 w 136"/>
                <a:gd name="T27" fmla="*/ 89 h 84"/>
                <a:gd name="T28" fmla="*/ 293 w 136"/>
                <a:gd name="T29" fmla="*/ 89 h 84"/>
                <a:gd name="T30" fmla="*/ 275 w 136"/>
                <a:gd name="T31" fmla="*/ 50 h 84"/>
                <a:gd name="T32" fmla="*/ 315 w 136"/>
                <a:gd name="T33" fmla="*/ 50 h 84"/>
                <a:gd name="T34" fmla="*/ 259 w 136"/>
                <a:gd name="T35" fmla="*/ 38 h 84"/>
                <a:gd name="T36" fmla="*/ 259 w 136"/>
                <a:gd name="T37" fmla="*/ 19 h 84"/>
                <a:gd name="T38" fmla="*/ 224 w 136"/>
                <a:gd name="T39" fmla="*/ 0 h 84"/>
                <a:gd name="T40" fmla="*/ 194 w 136"/>
                <a:gd name="T41" fmla="*/ 38 h 84"/>
                <a:gd name="T42" fmla="*/ 175 w 136"/>
                <a:gd name="T43" fmla="*/ 50 h 84"/>
                <a:gd name="T44" fmla="*/ 175 w 136"/>
                <a:gd name="T45" fmla="*/ 50 h 84"/>
                <a:gd name="T46" fmla="*/ 175 w 136"/>
                <a:gd name="T47" fmla="*/ 50 h 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6"/>
                <a:gd name="T73" fmla="*/ 0 h 84"/>
                <a:gd name="T74" fmla="*/ 136 w 136"/>
                <a:gd name="T75" fmla="*/ 84 h 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6" h="84">
                  <a:moveTo>
                    <a:pt x="77" y="22"/>
                  </a:moveTo>
                  <a:lnTo>
                    <a:pt x="85" y="22"/>
                  </a:lnTo>
                  <a:lnTo>
                    <a:pt x="77" y="39"/>
                  </a:lnTo>
                  <a:lnTo>
                    <a:pt x="55" y="39"/>
                  </a:lnTo>
                  <a:lnTo>
                    <a:pt x="45" y="52"/>
                  </a:lnTo>
                  <a:lnTo>
                    <a:pt x="28" y="52"/>
                  </a:lnTo>
                  <a:lnTo>
                    <a:pt x="28" y="76"/>
                  </a:lnTo>
                  <a:lnTo>
                    <a:pt x="0" y="76"/>
                  </a:lnTo>
                  <a:lnTo>
                    <a:pt x="12" y="84"/>
                  </a:lnTo>
                  <a:lnTo>
                    <a:pt x="34" y="84"/>
                  </a:lnTo>
                  <a:lnTo>
                    <a:pt x="45" y="76"/>
                  </a:lnTo>
                  <a:lnTo>
                    <a:pt x="55" y="84"/>
                  </a:lnTo>
                  <a:lnTo>
                    <a:pt x="70" y="76"/>
                  </a:lnTo>
                  <a:lnTo>
                    <a:pt x="90" y="39"/>
                  </a:lnTo>
                  <a:lnTo>
                    <a:pt x="127" y="39"/>
                  </a:lnTo>
                  <a:lnTo>
                    <a:pt x="119" y="22"/>
                  </a:lnTo>
                  <a:lnTo>
                    <a:pt x="136" y="22"/>
                  </a:lnTo>
                  <a:lnTo>
                    <a:pt x="112" y="17"/>
                  </a:lnTo>
                  <a:lnTo>
                    <a:pt x="112" y="9"/>
                  </a:lnTo>
                  <a:lnTo>
                    <a:pt x="97" y="0"/>
                  </a:lnTo>
                  <a:lnTo>
                    <a:pt x="85" y="17"/>
                  </a:lnTo>
                  <a:lnTo>
                    <a:pt x="77" y="2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1" name="Freeform 423"/>
            <p:cNvSpPr>
              <a:spLocks/>
            </p:cNvSpPr>
            <p:nvPr/>
          </p:nvSpPr>
          <p:spPr bwMode="auto">
            <a:xfrm>
              <a:off x="4365" y="2852"/>
              <a:ext cx="148" cy="135"/>
            </a:xfrm>
            <a:custGeom>
              <a:avLst/>
              <a:gdLst>
                <a:gd name="T0" fmla="*/ 19 w 134"/>
                <a:gd name="T1" fmla="*/ 83 h 123"/>
                <a:gd name="T2" fmla="*/ 44 w 134"/>
                <a:gd name="T3" fmla="*/ 100 h 123"/>
                <a:gd name="T4" fmla="*/ 92 w 134"/>
                <a:gd name="T5" fmla="*/ 100 h 123"/>
                <a:gd name="T6" fmla="*/ 113 w 134"/>
                <a:gd name="T7" fmla="*/ 83 h 123"/>
                <a:gd name="T8" fmla="*/ 141 w 134"/>
                <a:gd name="T9" fmla="*/ 100 h 123"/>
                <a:gd name="T10" fmla="*/ 171 w 134"/>
                <a:gd name="T11" fmla="*/ 83 h 123"/>
                <a:gd name="T12" fmla="*/ 219 w 134"/>
                <a:gd name="T13" fmla="*/ 0 h 123"/>
                <a:gd name="T14" fmla="*/ 281 w 134"/>
                <a:gd name="T15" fmla="*/ 0 h 123"/>
                <a:gd name="T16" fmla="*/ 268 w 134"/>
                <a:gd name="T17" fmla="*/ 36 h 123"/>
                <a:gd name="T18" fmla="*/ 281 w 134"/>
                <a:gd name="T19" fmla="*/ 66 h 123"/>
                <a:gd name="T20" fmla="*/ 268 w 134"/>
                <a:gd name="T21" fmla="*/ 83 h 123"/>
                <a:gd name="T22" fmla="*/ 296 w 134"/>
                <a:gd name="T23" fmla="*/ 100 h 123"/>
                <a:gd name="T24" fmla="*/ 231 w 134"/>
                <a:gd name="T25" fmla="*/ 162 h 123"/>
                <a:gd name="T26" fmla="*/ 219 w 134"/>
                <a:gd name="T27" fmla="*/ 198 h 123"/>
                <a:gd name="T28" fmla="*/ 231 w 134"/>
                <a:gd name="T29" fmla="*/ 198 h 123"/>
                <a:gd name="T30" fmla="*/ 219 w 134"/>
                <a:gd name="T31" fmla="*/ 229 h 123"/>
                <a:gd name="T32" fmla="*/ 188 w 134"/>
                <a:gd name="T33" fmla="*/ 258 h 123"/>
                <a:gd name="T34" fmla="*/ 171 w 134"/>
                <a:gd name="T35" fmla="*/ 229 h 123"/>
                <a:gd name="T36" fmla="*/ 92 w 134"/>
                <a:gd name="T37" fmla="*/ 229 h 123"/>
                <a:gd name="T38" fmla="*/ 92 w 134"/>
                <a:gd name="T39" fmla="*/ 213 h 123"/>
                <a:gd name="T40" fmla="*/ 44 w 134"/>
                <a:gd name="T41" fmla="*/ 213 h 123"/>
                <a:gd name="T42" fmla="*/ 0 w 134"/>
                <a:gd name="T43" fmla="*/ 100 h 123"/>
                <a:gd name="T44" fmla="*/ 19 w 134"/>
                <a:gd name="T45" fmla="*/ 83 h 123"/>
                <a:gd name="T46" fmla="*/ 19 w 134"/>
                <a:gd name="T47" fmla="*/ 83 h 123"/>
                <a:gd name="T48" fmla="*/ 19 w 134"/>
                <a:gd name="T49" fmla="*/ 83 h 1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4"/>
                <a:gd name="T76" fmla="*/ 0 h 123"/>
                <a:gd name="T77" fmla="*/ 134 w 134"/>
                <a:gd name="T78" fmla="*/ 123 h 1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4" h="123">
                  <a:moveTo>
                    <a:pt x="9" y="39"/>
                  </a:moveTo>
                  <a:lnTo>
                    <a:pt x="20" y="47"/>
                  </a:lnTo>
                  <a:lnTo>
                    <a:pt x="42" y="47"/>
                  </a:lnTo>
                  <a:lnTo>
                    <a:pt x="51" y="39"/>
                  </a:lnTo>
                  <a:lnTo>
                    <a:pt x="64" y="47"/>
                  </a:lnTo>
                  <a:lnTo>
                    <a:pt x="77" y="39"/>
                  </a:lnTo>
                  <a:lnTo>
                    <a:pt x="99" y="0"/>
                  </a:lnTo>
                  <a:lnTo>
                    <a:pt x="126" y="0"/>
                  </a:lnTo>
                  <a:lnTo>
                    <a:pt x="121" y="17"/>
                  </a:lnTo>
                  <a:lnTo>
                    <a:pt x="126" y="32"/>
                  </a:lnTo>
                  <a:lnTo>
                    <a:pt x="121" y="39"/>
                  </a:lnTo>
                  <a:lnTo>
                    <a:pt x="134" y="47"/>
                  </a:lnTo>
                  <a:lnTo>
                    <a:pt x="104" y="77"/>
                  </a:lnTo>
                  <a:lnTo>
                    <a:pt x="99" y="94"/>
                  </a:lnTo>
                  <a:lnTo>
                    <a:pt x="104" y="94"/>
                  </a:lnTo>
                  <a:lnTo>
                    <a:pt x="99" y="108"/>
                  </a:lnTo>
                  <a:lnTo>
                    <a:pt x="84" y="123"/>
                  </a:lnTo>
                  <a:lnTo>
                    <a:pt x="77" y="108"/>
                  </a:lnTo>
                  <a:lnTo>
                    <a:pt x="42" y="108"/>
                  </a:lnTo>
                  <a:lnTo>
                    <a:pt x="42" y="101"/>
                  </a:lnTo>
                  <a:lnTo>
                    <a:pt x="20" y="101"/>
                  </a:lnTo>
                  <a:lnTo>
                    <a:pt x="0" y="47"/>
                  </a:lnTo>
                  <a:lnTo>
                    <a:pt x="9" y="3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2" name="Freeform 424"/>
            <p:cNvSpPr>
              <a:spLocks/>
            </p:cNvSpPr>
            <p:nvPr/>
          </p:nvSpPr>
          <p:spPr bwMode="auto">
            <a:xfrm>
              <a:off x="4693" y="2920"/>
              <a:ext cx="150" cy="138"/>
            </a:xfrm>
            <a:custGeom>
              <a:avLst/>
              <a:gdLst>
                <a:gd name="T0" fmla="*/ 298 w 136"/>
                <a:gd name="T1" fmla="*/ 78 h 126"/>
                <a:gd name="T2" fmla="*/ 298 w 136"/>
                <a:gd name="T3" fmla="*/ 261 h 126"/>
                <a:gd name="T4" fmla="*/ 247 w 136"/>
                <a:gd name="T5" fmla="*/ 231 h 126"/>
                <a:gd name="T6" fmla="*/ 206 w 136"/>
                <a:gd name="T7" fmla="*/ 248 h 126"/>
                <a:gd name="T8" fmla="*/ 216 w 136"/>
                <a:gd name="T9" fmla="*/ 217 h 126"/>
                <a:gd name="T10" fmla="*/ 206 w 136"/>
                <a:gd name="T11" fmla="*/ 166 h 126"/>
                <a:gd name="T12" fmla="*/ 62 w 136"/>
                <a:gd name="T13" fmla="*/ 92 h 126"/>
                <a:gd name="T14" fmla="*/ 47 w 136"/>
                <a:gd name="T15" fmla="*/ 123 h 126"/>
                <a:gd name="T16" fmla="*/ 47 w 136"/>
                <a:gd name="T17" fmla="*/ 92 h 126"/>
                <a:gd name="T18" fmla="*/ 28 w 136"/>
                <a:gd name="T19" fmla="*/ 78 h 126"/>
                <a:gd name="T20" fmla="*/ 62 w 136"/>
                <a:gd name="T21" fmla="*/ 78 h 126"/>
                <a:gd name="T22" fmla="*/ 92 w 136"/>
                <a:gd name="T23" fmla="*/ 60 h 126"/>
                <a:gd name="T24" fmla="*/ 28 w 136"/>
                <a:gd name="T25" fmla="*/ 60 h 126"/>
                <a:gd name="T26" fmla="*/ 15 w 136"/>
                <a:gd name="T27" fmla="*/ 41 h 126"/>
                <a:gd name="T28" fmla="*/ 0 w 136"/>
                <a:gd name="T29" fmla="*/ 41 h 126"/>
                <a:gd name="T30" fmla="*/ 28 w 136"/>
                <a:gd name="T31" fmla="*/ 0 h 126"/>
                <a:gd name="T32" fmla="*/ 47 w 136"/>
                <a:gd name="T33" fmla="*/ 0 h 126"/>
                <a:gd name="T34" fmla="*/ 92 w 136"/>
                <a:gd name="T35" fmla="*/ 24 h 126"/>
                <a:gd name="T36" fmla="*/ 92 w 136"/>
                <a:gd name="T37" fmla="*/ 60 h 126"/>
                <a:gd name="T38" fmla="*/ 128 w 136"/>
                <a:gd name="T39" fmla="*/ 92 h 126"/>
                <a:gd name="T40" fmla="*/ 157 w 136"/>
                <a:gd name="T41" fmla="*/ 60 h 126"/>
                <a:gd name="T42" fmla="*/ 206 w 136"/>
                <a:gd name="T43" fmla="*/ 41 h 126"/>
                <a:gd name="T44" fmla="*/ 298 w 136"/>
                <a:gd name="T45" fmla="*/ 78 h 126"/>
                <a:gd name="T46" fmla="*/ 298 w 136"/>
                <a:gd name="T47" fmla="*/ 78 h 126"/>
                <a:gd name="T48" fmla="*/ 298 w 136"/>
                <a:gd name="T49" fmla="*/ 78 h 1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6"/>
                <a:gd name="T76" fmla="*/ 0 h 126"/>
                <a:gd name="T77" fmla="*/ 136 w 136"/>
                <a:gd name="T78" fmla="*/ 126 h 1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6" h="126">
                  <a:moveTo>
                    <a:pt x="136" y="37"/>
                  </a:moveTo>
                  <a:lnTo>
                    <a:pt x="136" y="126"/>
                  </a:lnTo>
                  <a:lnTo>
                    <a:pt x="112" y="111"/>
                  </a:lnTo>
                  <a:lnTo>
                    <a:pt x="94" y="120"/>
                  </a:lnTo>
                  <a:lnTo>
                    <a:pt x="99" y="105"/>
                  </a:lnTo>
                  <a:lnTo>
                    <a:pt x="94" y="81"/>
                  </a:lnTo>
                  <a:lnTo>
                    <a:pt x="28" y="44"/>
                  </a:lnTo>
                  <a:lnTo>
                    <a:pt x="22" y="59"/>
                  </a:lnTo>
                  <a:lnTo>
                    <a:pt x="22" y="44"/>
                  </a:lnTo>
                  <a:lnTo>
                    <a:pt x="13" y="37"/>
                  </a:lnTo>
                  <a:lnTo>
                    <a:pt x="28" y="37"/>
                  </a:lnTo>
                  <a:lnTo>
                    <a:pt x="42" y="29"/>
                  </a:lnTo>
                  <a:lnTo>
                    <a:pt x="13" y="29"/>
                  </a:lnTo>
                  <a:lnTo>
                    <a:pt x="7" y="20"/>
                  </a:lnTo>
                  <a:lnTo>
                    <a:pt x="0" y="20"/>
                  </a:lnTo>
                  <a:lnTo>
                    <a:pt x="13" y="0"/>
                  </a:lnTo>
                  <a:lnTo>
                    <a:pt x="22" y="0"/>
                  </a:lnTo>
                  <a:lnTo>
                    <a:pt x="42" y="12"/>
                  </a:lnTo>
                  <a:lnTo>
                    <a:pt x="42" y="29"/>
                  </a:lnTo>
                  <a:lnTo>
                    <a:pt x="58" y="44"/>
                  </a:lnTo>
                  <a:lnTo>
                    <a:pt x="72" y="29"/>
                  </a:lnTo>
                  <a:lnTo>
                    <a:pt x="94" y="20"/>
                  </a:lnTo>
                  <a:lnTo>
                    <a:pt x="136" y="3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3" name="Freeform 425"/>
            <p:cNvSpPr>
              <a:spLocks/>
            </p:cNvSpPr>
            <p:nvPr/>
          </p:nvSpPr>
          <p:spPr bwMode="auto">
            <a:xfrm>
              <a:off x="4843" y="2960"/>
              <a:ext cx="141" cy="135"/>
            </a:xfrm>
            <a:custGeom>
              <a:avLst/>
              <a:gdLst>
                <a:gd name="T0" fmla="*/ 0 w 127"/>
                <a:gd name="T1" fmla="*/ 193 h 123"/>
                <a:gd name="T2" fmla="*/ 0 w 127"/>
                <a:gd name="T3" fmla="*/ 0 h 123"/>
                <a:gd name="T4" fmla="*/ 81 w 127"/>
                <a:gd name="T5" fmla="*/ 15 h 123"/>
                <a:gd name="T6" fmla="*/ 133 w 127"/>
                <a:gd name="T7" fmla="*/ 65 h 123"/>
                <a:gd name="T8" fmla="*/ 133 w 127"/>
                <a:gd name="T9" fmla="*/ 83 h 123"/>
                <a:gd name="T10" fmla="*/ 209 w 127"/>
                <a:gd name="T11" fmla="*/ 131 h 123"/>
                <a:gd name="T12" fmla="*/ 182 w 127"/>
                <a:gd name="T13" fmla="*/ 146 h 123"/>
                <a:gd name="T14" fmla="*/ 190 w 127"/>
                <a:gd name="T15" fmla="*/ 146 h 123"/>
                <a:gd name="T16" fmla="*/ 209 w 127"/>
                <a:gd name="T17" fmla="*/ 160 h 123"/>
                <a:gd name="T18" fmla="*/ 225 w 127"/>
                <a:gd name="T19" fmla="*/ 193 h 123"/>
                <a:gd name="T20" fmla="*/ 244 w 127"/>
                <a:gd name="T21" fmla="*/ 193 h 123"/>
                <a:gd name="T22" fmla="*/ 244 w 127"/>
                <a:gd name="T23" fmla="*/ 222 h 123"/>
                <a:gd name="T24" fmla="*/ 293 w 127"/>
                <a:gd name="T25" fmla="*/ 241 h 123"/>
                <a:gd name="T26" fmla="*/ 293 w 127"/>
                <a:gd name="T27" fmla="*/ 258 h 123"/>
                <a:gd name="T28" fmla="*/ 190 w 127"/>
                <a:gd name="T29" fmla="*/ 241 h 123"/>
                <a:gd name="T30" fmla="*/ 148 w 127"/>
                <a:gd name="T31" fmla="*/ 160 h 123"/>
                <a:gd name="T32" fmla="*/ 100 w 127"/>
                <a:gd name="T33" fmla="*/ 160 h 123"/>
                <a:gd name="T34" fmla="*/ 49 w 127"/>
                <a:gd name="T35" fmla="*/ 177 h 123"/>
                <a:gd name="T36" fmla="*/ 81 w 127"/>
                <a:gd name="T37" fmla="*/ 193 h 123"/>
                <a:gd name="T38" fmla="*/ 0 w 127"/>
                <a:gd name="T39" fmla="*/ 193 h 123"/>
                <a:gd name="T40" fmla="*/ 0 w 127"/>
                <a:gd name="T41" fmla="*/ 193 h 123"/>
                <a:gd name="T42" fmla="*/ 0 w 127"/>
                <a:gd name="T43" fmla="*/ 193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
                <a:gd name="T67" fmla="*/ 0 h 123"/>
                <a:gd name="T68" fmla="*/ 127 w 127"/>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 h="123">
                  <a:moveTo>
                    <a:pt x="0" y="91"/>
                  </a:moveTo>
                  <a:lnTo>
                    <a:pt x="0" y="0"/>
                  </a:lnTo>
                  <a:lnTo>
                    <a:pt x="35" y="7"/>
                  </a:lnTo>
                  <a:lnTo>
                    <a:pt x="57" y="31"/>
                  </a:lnTo>
                  <a:lnTo>
                    <a:pt x="57" y="39"/>
                  </a:lnTo>
                  <a:lnTo>
                    <a:pt x="90" y="61"/>
                  </a:lnTo>
                  <a:lnTo>
                    <a:pt x="78" y="69"/>
                  </a:lnTo>
                  <a:lnTo>
                    <a:pt x="83" y="69"/>
                  </a:lnTo>
                  <a:lnTo>
                    <a:pt x="90" y="76"/>
                  </a:lnTo>
                  <a:lnTo>
                    <a:pt x="98" y="91"/>
                  </a:lnTo>
                  <a:lnTo>
                    <a:pt x="105" y="91"/>
                  </a:lnTo>
                  <a:lnTo>
                    <a:pt x="105" y="106"/>
                  </a:lnTo>
                  <a:lnTo>
                    <a:pt x="127" y="115"/>
                  </a:lnTo>
                  <a:lnTo>
                    <a:pt x="127" y="123"/>
                  </a:lnTo>
                  <a:lnTo>
                    <a:pt x="83" y="115"/>
                  </a:lnTo>
                  <a:lnTo>
                    <a:pt x="63" y="76"/>
                  </a:lnTo>
                  <a:lnTo>
                    <a:pt x="43" y="76"/>
                  </a:lnTo>
                  <a:lnTo>
                    <a:pt x="21" y="84"/>
                  </a:lnTo>
                  <a:lnTo>
                    <a:pt x="35" y="91"/>
                  </a:lnTo>
                  <a:lnTo>
                    <a:pt x="0" y="9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4" name="Freeform 426"/>
            <p:cNvSpPr>
              <a:spLocks/>
            </p:cNvSpPr>
            <p:nvPr/>
          </p:nvSpPr>
          <p:spPr bwMode="auto">
            <a:xfrm>
              <a:off x="4192" y="2894"/>
              <a:ext cx="27" cy="30"/>
            </a:xfrm>
            <a:custGeom>
              <a:avLst/>
              <a:gdLst>
                <a:gd name="T0" fmla="*/ 0 w 23"/>
                <a:gd name="T1" fmla="*/ 36 h 27"/>
                <a:gd name="T2" fmla="*/ 86 w 23"/>
                <a:gd name="T3" fmla="*/ 63 h 27"/>
                <a:gd name="T4" fmla="*/ 0 w 23"/>
                <a:gd name="T5" fmla="*/ 0 h 27"/>
                <a:gd name="T6" fmla="*/ 0 w 23"/>
                <a:gd name="T7" fmla="*/ 36 h 27"/>
                <a:gd name="T8" fmla="*/ 0 w 23"/>
                <a:gd name="T9" fmla="*/ 36 h 27"/>
                <a:gd name="T10" fmla="*/ 0 w 23"/>
                <a:gd name="T11" fmla="*/ 36 h 27"/>
                <a:gd name="T12" fmla="*/ 0 60000 65536"/>
                <a:gd name="T13" fmla="*/ 0 60000 65536"/>
                <a:gd name="T14" fmla="*/ 0 60000 65536"/>
                <a:gd name="T15" fmla="*/ 0 60000 65536"/>
                <a:gd name="T16" fmla="*/ 0 60000 65536"/>
                <a:gd name="T17" fmla="*/ 0 60000 65536"/>
                <a:gd name="T18" fmla="*/ 0 w 23"/>
                <a:gd name="T19" fmla="*/ 0 h 27"/>
                <a:gd name="T20" fmla="*/ 23 w 2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3" h="27">
                  <a:moveTo>
                    <a:pt x="0" y="15"/>
                  </a:moveTo>
                  <a:lnTo>
                    <a:pt x="23" y="27"/>
                  </a:lnTo>
                  <a:lnTo>
                    <a:pt x="0" y="0"/>
                  </a:lnTo>
                  <a:lnTo>
                    <a:pt x="0" y="1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5" name="Freeform 427"/>
            <p:cNvSpPr>
              <a:spLocks/>
            </p:cNvSpPr>
            <p:nvPr/>
          </p:nvSpPr>
          <p:spPr bwMode="auto">
            <a:xfrm>
              <a:off x="4217" y="2936"/>
              <a:ext cx="26" cy="29"/>
            </a:xfrm>
            <a:custGeom>
              <a:avLst/>
              <a:gdLst>
                <a:gd name="T0" fmla="*/ 0 w 24"/>
                <a:gd name="T1" fmla="*/ 0 h 26"/>
                <a:gd name="T2" fmla="*/ 44 w 24"/>
                <a:gd name="T3" fmla="*/ 62 h 26"/>
                <a:gd name="T4" fmla="*/ 44 w 24"/>
                <a:gd name="T5" fmla="*/ 0 h 26"/>
                <a:gd name="T6" fmla="*/ 0 w 24"/>
                <a:gd name="T7" fmla="*/ 0 h 26"/>
                <a:gd name="T8" fmla="*/ 0 w 24"/>
                <a:gd name="T9" fmla="*/ 0 h 26"/>
                <a:gd name="T10" fmla="*/ 0 w 24"/>
                <a:gd name="T11" fmla="*/ 0 h 26"/>
                <a:gd name="T12" fmla="*/ 0 60000 65536"/>
                <a:gd name="T13" fmla="*/ 0 60000 65536"/>
                <a:gd name="T14" fmla="*/ 0 60000 65536"/>
                <a:gd name="T15" fmla="*/ 0 60000 65536"/>
                <a:gd name="T16" fmla="*/ 0 60000 65536"/>
                <a:gd name="T17" fmla="*/ 0 60000 65536"/>
                <a:gd name="T18" fmla="*/ 0 w 24"/>
                <a:gd name="T19" fmla="*/ 0 h 26"/>
                <a:gd name="T20" fmla="*/ 24 w 24"/>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4" h="26">
                  <a:moveTo>
                    <a:pt x="0" y="0"/>
                  </a:moveTo>
                  <a:lnTo>
                    <a:pt x="24" y="26"/>
                  </a:lnTo>
                  <a:lnTo>
                    <a:pt x="24"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6" name="Freeform 428"/>
            <p:cNvSpPr>
              <a:spLocks/>
            </p:cNvSpPr>
            <p:nvPr/>
          </p:nvSpPr>
          <p:spPr bwMode="auto">
            <a:xfrm>
              <a:off x="4365" y="2598"/>
              <a:ext cx="40" cy="28"/>
            </a:xfrm>
            <a:custGeom>
              <a:avLst/>
              <a:gdLst>
                <a:gd name="T0" fmla="*/ 0 w 37"/>
                <a:gd name="T1" fmla="*/ 13 h 25"/>
                <a:gd name="T2" fmla="*/ 0 w 37"/>
                <a:gd name="T3" fmla="*/ 55 h 25"/>
                <a:gd name="T4" fmla="*/ 27 w 37"/>
                <a:gd name="T5" fmla="*/ 62 h 25"/>
                <a:gd name="T6" fmla="*/ 38 w 37"/>
                <a:gd name="T7" fmla="*/ 55 h 25"/>
                <a:gd name="T8" fmla="*/ 68 w 37"/>
                <a:gd name="T9" fmla="*/ 0 h 25"/>
                <a:gd name="T10" fmla="*/ 17 w 37"/>
                <a:gd name="T11" fmla="*/ 0 h 25"/>
                <a:gd name="T12" fmla="*/ 0 w 37"/>
                <a:gd name="T13" fmla="*/ 13 h 25"/>
                <a:gd name="T14" fmla="*/ 0 w 37"/>
                <a:gd name="T15" fmla="*/ 13 h 25"/>
                <a:gd name="T16" fmla="*/ 0 w 37"/>
                <a:gd name="T17" fmla="*/ 13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25"/>
                <a:gd name="T29" fmla="*/ 37 w 37"/>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25">
                  <a:moveTo>
                    <a:pt x="0" y="5"/>
                  </a:moveTo>
                  <a:lnTo>
                    <a:pt x="0" y="22"/>
                  </a:lnTo>
                  <a:lnTo>
                    <a:pt x="15" y="25"/>
                  </a:lnTo>
                  <a:lnTo>
                    <a:pt x="20" y="22"/>
                  </a:lnTo>
                  <a:lnTo>
                    <a:pt x="37" y="0"/>
                  </a:lnTo>
                  <a:lnTo>
                    <a:pt x="9" y="0"/>
                  </a:lnTo>
                  <a:lnTo>
                    <a:pt x="0" y="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7" name="Freeform 429"/>
            <p:cNvSpPr>
              <a:spLocks/>
            </p:cNvSpPr>
            <p:nvPr/>
          </p:nvSpPr>
          <p:spPr bwMode="auto">
            <a:xfrm>
              <a:off x="4437" y="3097"/>
              <a:ext cx="602" cy="502"/>
            </a:xfrm>
            <a:custGeom>
              <a:avLst/>
              <a:gdLst>
                <a:gd name="T0" fmla="*/ 106 w 544"/>
                <a:gd name="T1" fmla="*/ 851 h 455"/>
                <a:gd name="T2" fmla="*/ 205 w 544"/>
                <a:gd name="T3" fmla="*/ 788 h 455"/>
                <a:gd name="T4" fmla="*/ 330 w 544"/>
                <a:gd name="T5" fmla="*/ 766 h 455"/>
                <a:gd name="T6" fmla="*/ 552 w 544"/>
                <a:gd name="T7" fmla="*/ 699 h 455"/>
                <a:gd name="T8" fmla="*/ 633 w 544"/>
                <a:gd name="T9" fmla="*/ 766 h 455"/>
                <a:gd name="T10" fmla="*/ 683 w 544"/>
                <a:gd name="T11" fmla="*/ 851 h 455"/>
                <a:gd name="T12" fmla="*/ 745 w 544"/>
                <a:gd name="T13" fmla="*/ 788 h 455"/>
                <a:gd name="T14" fmla="*/ 745 w 544"/>
                <a:gd name="T15" fmla="*/ 851 h 455"/>
                <a:gd name="T16" fmla="*/ 760 w 544"/>
                <a:gd name="T17" fmla="*/ 851 h 455"/>
                <a:gd name="T18" fmla="*/ 778 w 544"/>
                <a:gd name="T19" fmla="*/ 871 h 455"/>
                <a:gd name="T20" fmla="*/ 796 w 544"/>
                <a:gd name="T21" fmla="*/ 932 h 455"/>
                <a:gd name="T22" fmla="*/ 889 w 544"/>
                <a:gd name="T23" fmla="*/ 964 h 455"/>
                <a:gd name="T24" fmla="*/ 953 w 544"/>
                <a:gd name="T25" fmla="*/ 950 h 455"/>
                <a:gd name="T26" fmla="*/ 969 w 544"/>
                <a:gd name="T27" fmla="*/ 964 h 455"/>
                <a:gd name="T28" fmla="*/ 1021 w 544"/>
                <a:gd name="T29" fmla="*/ 1000 h 455"/>
                <a:gd name="T30" fmla="*/ 1117 w 544"/>
                <a:gd name="T31" fmla="*/ 950 h 455"/>
                <a:gd name="T32" fmla="*/ 1207 w 544"/>
                <a:gd name="T33" fmla="*/ 685 h 455"/>
                <a:gd name="T34" fmla="*/ 1207 w 544"/>
                <a:gd name="T35" fmla="*/ 505 h 455"/>
                <a:gd name="T36" fmla="*/ 1149 w 544"/>
                <a:gd name="T37" fmla="*/ 425 h 455"/>
                <a:gd name="T38" fmla="*/ 1117 w 544"/>
                <a:gd name="T39" fmla="*/ 398 h 455"/>
                <a:gd name="T40" fmla="*/ 969 w 544"/>
                <a:gd name="T41" fmla="*/ 178 h 455"/>
                <a:gd name="T42" fmla="*/ 953 w 544"/>
                <a:gd name="T43" fmla="*/ 129 h 455"/>
                <a:gd name="T44" fmla="*/ 889 w 544"/>
                <a:gd name="T45" fmla="*/ 0 h 455"/>
                <a:gd name="T46" fmla="*/ 857 w 544"/>
                <a:gd name="T47" fmla="*/ 47 h 455"/>
                <a:gd name="T48" fmla="*/ 796 w 544"/>
                <a:gd name="T49" fmla="*/ 228 h 455"/>
                <a:gd name="T50" fmla="*/ 700 w 544"/>
                <a:gd name="T51" fmla="*/ 161 h 455"/>
                <a:gd name="T52" fmla="*/ 666 w 544"/>
                <a:gd name="T53" fmla="*/ 146 h 455"/>
                <a:gd name="T54" fmla="*/ 700 w 544"/>
                <a:gd name="T55" fmla="*/ 82 h 455"/>
                <a:gd name="T56" fmla="*/ 700 w 544"/>
                <a:gd name="T57" fmla="*/ 47 h 455"/>
                <a:gd name="T58" fmla="*/ 683 w 544"/>
                <a:gd name="T59" fmla="*/ 47 h 455"/>
                <a:gd name="T60" fmla="*/ 571 w 544"/>
                <a:gd name="T61" fmla="*/ 13 h 455"/>
                <a:gd name="T62" fmla="*/ 536 w 544"/>
                <a:gd name="T63" fmla="*/ 47 h 455"/>
                <a:gd name="T64" fmla="*/ 509 w 544"/>
                <a:gd name="T65" fmla="*/ 82 h 455"/>
                <a:gd name="T66" fmla="*/ 487 w 544"/>
                <a:gd name="T67" fmla="*/ 146 h 455"/>
                <a:gd name="T68" fmla="*/ 463 w 544"/>
                <a:gd name="T69" fmla="*/ 146 h 455"/>
                <a:gd name="T70" fmla="*/ 440 w 544"/>
                <a:gd name="T71" fmla="*/ 94 h 455"/>
                <a:gd name="T72" fmla="*/ 380 w 544"/>
                <a:gd name="T73" fmla="*/ 129 h 455"/>
                <a:gd name="T74" fmla="*/ 345 w 544"/>
                <a:gd name="T75" fmla="*/ 178 h 455"/>
                <a:gd name="T76" fmla="*/ 330 w 544"/>
                <a:gd name="T77" fmla="*/ 191 h 455"/>
                <a:gd name="T78" fmla="*/ 297 w 544"/>
                <a:gd name="T79" fmla="*/ 178 h 455"/>
                <a:gd name="T80" fmla="*/ 280 w 544"/>
                <a:gd name="T81" fmla="*/ 247 h 455"/>
                <a:gd name="T82" fmla="*/ 90 w 544"/>
                <a:gd name="T83" fmla="*/ 332 h 455"/>
                <a:gd name="T84" fmla="*/ 13 w 544"/>
                <a:gd name="T85" fmla="*/ 361 h 455"/>
                <a:gd name="T86" fmla="*/ 0 w 544"/>
                <a:gd name="T87" fmla="*/ 425 h 455"/>
                <a:gd name="T88" fmla="*/ 13 w 544"/>
                <a:gd name="T89" fmla="*/ 490 h 455"/>
                <a:gd name="T90" fmla="*/ 0 w 544"/>
                <a:gd name="T91" fmla="*/ 505 h 455"/>
                <a:gd name="T92" fmla="*/ 75 w 544"/>
                <a:gd name="T93" fmla="*/ 766 h 455"/>
                <a:gd name="T94" fmla="*/ 56 w 544"/>
                <a:gd name="T95" fmla="*/ 802 h 455"/>
                <a:gd name="T96" fmla="*/ 56 w 544"/>
                <a:gd name="T97" fmla="*/ 802 h 4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44"/>
                <a:gd name="T148" fmla="*/ 0 h 455"/>
                <a:gd name="T149" fmla="*/ 544 w 544"/>
                <a:gd name="T150" fmla="*/ 455 h 4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44" h="455">
                  <a:moveTo>
                    <a:pt x="25" y="364"/>
                  </a:moveTo>
                  <a:lnTo>
                    <a:pt x="47" y="388"/>
                  </a:lnTo>
                  <a:lnTo>
                    <a:pt x="68" y="388"/>
                  </a:lnTo>
                  <a:lnTo>
                    <a:pt x="90" y="358"/>
                  </a:lnTo>
                  <a:lnTo>
                    <a:pt x="132" y="358"/>
                  </a:lnTo>
                  <a:lnTo>
                    <a:pt x="147" y="349"/>
                  </a:lnTo>
                  <a:lnTo>
                    <a:pt x="176" y="326"/>
                  </a:lnTo>
                  <a:lnTo>
                    <a:pt x="246" y="319"/>
                  </a:lnTo>
                  <a:lnTo>
                    <a:pt x="281" y="334"/>
                  </a:lnTo>
                  <a:lnTo>
                    <a:pt x="281" y="349"/>
                  </a:lnTo>
                  <a:lnTo>
                    <a:pt x="288" y="349"/>
                  </a:lnTo>
                  <a:lnTo>
                    <a:pt x="303" y="388"/>
                  </a:lnTo>
                  <a:lnTo>
                    <a:pt x="331" y="334"/>
                  </a:lnTo>
                  <a:lnTo>
                    <a:pt x="331" y="358"/>
                  </a:lnTo>
                  <a:lnTo>
                    <a:pt x="323" y="388"/>
                  </a:lnTo>
                  <a:lnTo>
                    <a:pt x="331" y="388"/>
                  </a:lnTo>
                  <a:lnTo>
                    <a:pt x="331" y="364"/>
                  </a:lnTo>
                  <a:lnTo>
                    <a:pt x="338" y="388"/>
                  </a:lnTo>
                  <a:lnTo>
                    <a:pt x="331" y="396"/>
                  </a:lnTo>
                  <a:lnTo>
                    <a:pt x="346" y="396"/>
                  </a:lnTo>
                  <a:lnTo>
                    <a:pt x="353" y="410"/>
                  </a:lnTo>
                  <a:lnTo>
                    <a:pt x="353" y="425"/>
                  </a:lnTo>
                  <a:lnTo>
                    <a:pt x="380" y="440"/>
                  </a:lnTo>
                  <a:lnTo>
                    <a:pt x="395" y="440"/>
                  </a:lnTo>
                  <a:lnTo>
                    <a:pt x="408" y="447"/>
                  </a:lnTo>
                  <a:lnTo>
                    <a:pt x="424" y="433"/>
                  </a:lnTo>
                  <a:lnTo>
                    <a:pt x="424" y="440"/>
                  </a:lnTo>
                  <a:lnTo>
                    <a:pt x="432" y="440"/>
                  </a:lnTo>
                  <a:lnTo>
                    <a:pt x="432" y="447"/>
                  </a:lnTo>
                  <a:lnTo>
                    <a:pt x="454" y="455"/>
                  </a:lnTo>
                  <a:lnTo>
                    <a:pt x="465" y="433"/>
                  </a:lnTo>
                  <a:lnTo>
                    <a:pt x="496" y="433"/>
                  </a:lnTo>
                  <a:lnTo>
                    <a:pt x="502" y="396"/>
                  </a:lnTo>
                  <a:lnTo>
                    <a:pt x="537" y="312"/>
                  </a:lnTo>
                  <a:lnTo>
                    <a:pt x="544" y="275"/>
                  </a:lnTo>
                  <a:lnTo>
                    <a:pt x="537" y="230"/>
                  </a:lnTo>
                  <a:lnTo>
                    <a:pt x="519" y="200"/>
                  </a:lnTo>
                  <a:lnTo>
                    <a:pt x="511" y="193"/>
                  </a:lnTo>
                  <a:lnTo>
                    <a:pt x="496" y="163"/>
                  </a:lnTo>
                  <a:lnTo>
                    <a:pt x="496" y="180"/>
                  </a:lnTo>
                  <a:lnTo>
                    <a:pt x="439" y="87"/>
                  </a:lnTo>
                  <a:lnTo>
                    <a:pt x="432" y="82"/>
                  </a:lnTo>
                  <a:lnTo>
                    <a:pt x="432" y="67"/>
                  </a:lnTo>
                  <a:lnTo>
                    <a:pt x="424" y="59"/>
                  </a:lnTo>
                  <a:lnTo>
                    <a:pt x="408" y="59"/>
                  </a:lnTo>
                  <a:lnTo>
                    <a:pt x="395" y="0"/>
                  </a:lnTo>
                  <a:lnTo>
                    <a:pt x="390" y="0"/>
                  </a:lnTo>
                  <a:lnTo>
                    <a:pt x="380" y="22"/>
                  </a:lnTo>
                  <a:lnTo>
                    <a:pt x="373" y="104"/>
                  </a:lnTo>
                  <a:lnTo>
                    <a:pt x="353" y="104"/>
                  </a:lnTo>
                  <a:lnTo>
                    <a:pt x="323" y="74"/>
                  </a:lnTo>
                  <a:lnTo>
                    <a:pt x="311" y="74"/>
                  </a:lnTo>
                  <a:lnTo>
                    <a:pt x="311" y="67"/>
                  </a:lnTo>
                  <a:lnTo>
                    <a:pt x="296" y="67"/>
                  </a:lnTo>
                  <a:lnTo>
                    <a:pt x="303" y="37"/>
                  </a:lnTo>
                  <a:lnTo>
                    <a:pt x="311" y="37"/>
                  </a:lnTo>
                  <a:lnTo>
                    <a:pt x="323" y="22"/>
                  </a:lnTo>
                  <a:lnTo>
                    <a:pt x="311" y="22"/>
                  </a:lnTo>
                  <a:lnTo>
                    <a:pt x="303" y="28"/>
                  </a:lnTo>
                  <a:lnTo>
                    <a:pt x="303" y="22"/>
                  </a:lnTo>
                  <a:lnTo>
                    <a:pt x="296" y="22"/>
                  </a:lnTo>
                  <a:lnTo>
                    <a:pt x="253" y="5"/>
                  </a:lnTo>
                  <a:lnTo>
                    <a:pt x="259" y="22"/>
                  </a:lnTo>
                  <a:lnTo>
                    <a:pt x="239" y="22"/>
                  </a:lnTo>
                  <a:lnTo>
                    <a:pt x="226" y="28"/>
                  </a:lnTo>
                  <a:lnTo>
                    <a:pt x="226" y="37"/>
                  </a:lnTo>
                  <a:lnTo>
                    <a:pt x="217" y="37"/>
                  </a:lnTo>
                  <a:lnTo>
                    <a:pt x="217" y="67"/>
                  </a:lnTo>
                  <a:lnTo>
                    <a:pt x="206" y="59"/>
                  </a:lnTo>
                  <a:lnTo>
                    <a:pt x="206" y="67"/>
                  </a:lnTo>
                  <a:lnTo>
                    <a:pt x="206" y="59"/>
                  </a:lnTo>
                  <a:lnTo>
                    <a:pt x="196" y="43"/>
                  </a:lnTo>
                  <a:lnTo>
                    <a:pt x="189" y="43"/>
                  </a:lnTo>
                  <a:lnTo>
                    <a:pt x="169" y="59"/>
                  </a:lnTo>
                  <a:lnTo>
                    <a:pt x="162" y="59"/>
                  </a:lnTo>
                  <a:lnTo>
                    <a:pt x="154" y="82"/>
                  </a:lnTo>
                  <a:lnTo>
                    <a:pt x="132" y="82"/>
                  </a:lnTo>
                  <a:lnTo>
                    <a:pt x="147" y="87"/>
                  </a:lnTo>
                  <a:lnTo>
                    <a:pt x="132" y="104"/>
                  </a:lnTo>
                  <a:lnTo>
                    <a:pt x="132" y="82"/>
                  </a:lnTo>
                  <a:lnTo>
                    <a:pt x="119" y="104"/>
                  </a:lnTo>
                  <a:lnTo>
                    <a:pt x="125" y="112"/>
                  </a:lnTo>
                  <a:lnTo>
                    <a:pt x="104" y="127"/>
                  </a:lnTo>
                  <a:lnTo>
                    <a:pt x="40" y="151"/>
                  </a:lnTo>
                  <a:lnTo>
                    <a:pt x="20" y="180"/>
                  </a:lnTo>
                  <a:lnTo>
                    <a:pt x="5" y="163"/>
                  </a:lnTo>
                  <a:lnTo>
                    <a:pt x="5" y="193"/>
                  </a:lnTo>
                  <a:lnTo>
                    <a:pt x="0" y="193"/>
                  </a:lnTo>
                  <a:lnTo>
                    <a:pt x="20" y="237"/>
                  </a:lnTo>
                  <a:lnTo>
                    <a:pt x="5" y="223"/>
                  </a:lnTo>
                  <a:lnTo>
                    <a:pt x="5" y="237"/>
                  </a:lnTo>
                  <a:lnTo>
                    <a:pt x="0" y="230"/>
                  </a:lnTo>
                  <a:lnTo>
                    <a:pt x="25" y="280"/>
                  </a:lnTo>
                  <a:lnTo>
                    <a:pt x="33" y="349"/>
                  </a:lnTo>
                  <a:lnTo>
                    <a:pt x="25" y="358"/>
                  </a:lnTo>
                  <a:lnTo>
                    <a:pt x="25" y="36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8" name="Freeform 430"/>
            <p:cNvSpPr>
              <a:spLocks/>
            </p:cNvSpPr>
            <p:nvPr/>
          </p:nvSpPr>
          <p:spPr bwMode="auto">
            <a:xfrm>
              <a:off x="4163" y="2827"/>
              <a:ext cx="160" cy="184"/>
            </a:xfrm>
            <a:custGeom>
              <a:avLst/>
              <a:gdLst>
                <a:gd name="T0" fmla="*/ 0 w 145"/>
                <a:gd name="T1" fmla="*/ 0 h 167"/>
                <a:gd name="T2" fmla="*/ 0 w 145"/>
                <a:gd name="T3" fmla="*/ 15 h 167"/>
                <a:gd name="T4" fmla="*/ 73 w 145"/>
                <a:gd name="T5" fmla="*/ 112 h 167"/>
                <a:gd name="T6" fmla="*/ 104 w 145"/>
                <a:gd name="T7" fmla="*/ 132 h 167"/>
                <a:gd name="T8" fmla="*/ 262 w 145"/>
                <a:gd name="T9" fmla="*/ 365 h 167"/>
                <a:gd name="T10" fmla="*/ 301 w 145"/>
                <a:gd name="T11" fmla="*/ 365 h 167"/>
                <a:gd name="T12" fmla="*/ 319 w 145"/>
                <a:gd name="T13" fmla="*/ 277 h 167"/>
                <a:gd name="T14" fmla="*/ 301 w 145"/>
                <a:gd name="T15" fmla="*/ 251 h 167"/>
                <a:gd name="T16" fmla="*/ 285 w 145"/>
                <a:gd name="T17" fmla="*/ 251 h 167"/>
                <a:gd name="T18" fmla="*/ 262 w 145"/>
                <a:gd name="T19" fmla="*/ 214 h 167"/>
                <a:gd name="T20" fmla="*/ 243 w 145"/>
                <a:gd name="T21" fmla="*/ 214 h 167"/>
                <a:gd name="T22" fmla="*/ 243 w 145"/>
                <a:gd name="T23" fmla="*/ 182 h 167"/>
                <a:gd name="T24" fmla="*/ 228 w 145"/>
                <a:gd name="T25" fmla="*/ 171 h 167"/>
                <a:gd name="T26" fmla="*/ 228 w 145"/>
                <a:gd name="T27" fmla="*/ 150 h 167"/>
                <a:gd name="T28" fmla="*/ 160 w 145"/>
                <a:gd name="T29" fmla="*/ 112 h 167"/>
                <a:gd name="T30" fmla="*/ 152 w 145"/>
                <a:gd name="T31" fmla="*/ 112 h 167"/>
                <a:gd name="T32" fmla="*/ 60 w 145"/>
                <a:gd name="T33" fmla="*/ 15 h 167"/>
                <a:gd name="T34" fmla="*/ 0 w 145"/>
                <a:gd name="T35" fmla="*/ 0 h 167"/>
                <a:gd name="T36" fmla="*/ 0 w 145"/>
                <a:gd name="T37" fmla="*/ 0 h 167"/>
                <a:gd name="T38" fmla="*/ 0 w 145"/>
                <a:gd name="T39" fmla="*/ 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5"/>
                <a:gd name="T61" fmla="*/ 0 h 167"/>
                <a:gd name="T62" fmla="*/ 145 w 145"/>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5" h="167">
                  <a:moveTo>
                    <a:pt x="0" y="0"/>
                  </a:moveTo>
                  <a:lnTo>
                    <a:pt x="0" y="7"/>
                  </a:lnTo>
                  <a:lnTo>
                    <a:pt x="33" y="52"/>
                  </a:lnTo>
                  <a:lnTo>
                    <a:pt x="47" y="61"/>
                  </a:lnTo>
                  <a:lnTo>
                    <a:pt x="119" y="167"/>
                  </a:lnTo>
                  <a:lnTo>
                    <a:pt x="137" y="167"/>
                  </a:lnTo>
                  <a:lnTo>
                    <a:pt x="145" y="128"/>
                  </a:lnTo>
                  <a:lnTo>
                    <a:pt x="137" y="116"/>
                  </a:lnTo>
                  <a:lnTo>
                    <a:pt x="130" y="116"/>
                  </a:lnTo>
                  <a:lnTo>
                    <a:pt x="119" y="99"/>
                  </a:lnTo>
                  <a:lnTo>
                    <a:pt x="110" y="99"/>
                  </a:lnTo>
                  <a:lnTo>
                    <a:pt x="110" y="84"/>
                  </a:lnTo>
                  <a:lnTo>
                    <a:pt x="104" y="78"/>
                  </a:lnTo>
                  <a:lnTo>
                    <a:pt x="104" y="69"/>
                  </a:lnTo>
                  <a:lnTo>
                    <a:pt x="73" y="52"/>
                  </a:lnTo>
                  <a:lnTo>
                    <a:pt x="68" y="52"/>
                  </a:lnTo>
                  <a:lnTo>
                    <a:pt x="27" y="7"/>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29" name="Freeform 431"/>
            <p:cNvSpPr>
              <a:spLocks/>
            </p:cNvSpPr>
            <p:nvPr/>
          </p:nvSpPr>
          <p:spPr bwMode="auto">
            <a:xfrm>
              <a:off x="4316" y="3012"/>
              <a:ext cx="132" cy="40"/>
            </a:xfrm>
            <a:custGeom>
              <a:avLst/>
              <a:gdLst>
                <a:gd name="T0" fmla="*/ 0 w 119"/>
                <a:gd name="T1" fmla="*/ 27 h 37"/>
                <a:gd name="T2" fmla="*/ 83 w 119"/>
                <a:gd name="T3" fmla="*/ 54 h 37"/>
                <a:gd name="T4" fmla="*/ 273 w 119"/>
                <a:gd name="T5" fmla="*/ 68 h 37"/>
                <a:gd name="T6" fmla="*/ 273 w 119"/>
                <a:gd name="T7" fmla="*/ 54 h 37"/>
                <a:gd name="T8" fmla="*/ 226 w 119"/>
                <a:gd name="T9" fmla="*/ 54 h 37"/>
                <a:gd name="T10" fmla="*/ 215 w 119"/>
                <a:gd name="T11" fmla="*/ 41 h 37"/>
                <a:gd name="T12" fmla="*/ 142 w 119"/>
                <a:gd name="T13" fmla="*/ 27 h 37"/>
                <a:gd name="T14" fmla="*/ 142 w 119"/>
                <a:gd name="T15" fmla="*/ 41 h 37"/>
                <a:gd name="T16" fmla="*/ 50 w 119"/>
                <a:gd name="T17" fmla="*/ 0 h 37"/>
                <a:gd name="T18" fmla="*/ 18 w 119"/>
                <a:gd name="T19" fmla="*/ 0 h 37"/>
                <a:gd name="T20" fmla="*/ 0 w 119"/>
                <a:gd name="T21" fmla="*/ 27 h 37"/>
                <a:gd name="T22" fmla="*/ 0 w 119"/>
                <a:gd name="T23" fmla="*/ 27 h 37"/>
                <a:gd name="T24" fmla="*/ 0 w 119"/>
                <a:gd name="T25" fmla="*/ 27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37"/>
                <a:gd name="T41" fmla="*/ 119 w 1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37">
                  <a:moveTo>
                    <a:pt x="0" y="15"/>
                  </a:moveTo>
                  <a:lnTo>
                    <a:pt x="37" y="29"/>
                  </a:lnTo>
                  <a:lnTo>
                    <a:pt x="119" y="37"/>
                  </a:lnTo>
                  <a:lnTo>
                    <a:pt x="119" y="29"/>
                  </a:lnTo>
                  <a:lnTo>
                    <a:pt x="99" y="29"/>
                  </a:lnTo>
                  <a:lnTo>
                    <a:pt x="94" y="22"/>
                  </a:lnTo>
                  <a:lnTo>
                    <a:pt x="62" y="15"/>
                  </a:lnTo>
                  <a:lnTo>
                    <a:pt x="62" y="22"/>
                  </a:lnTo>
                  <a:lnTo>
                    <a:pt x="22" y="0"/>
                  </a:lnTo>
                  <a:lnTo>
                    <a:pt x="8" y="0"/>
                  </a:lnTo>
                  <a:lnTo>
                    <a:pt x="0" y="1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0" name="Freeform 432"/>
            <p:cNvSpPr>
              <a:spLocks/>
            </p:cNvSpPr>
            <p:nvPr/>
          </p:nvSpPr>
          <p:spPr bwMode="auto">
            <a:xfrm>
              <a:off x="4473" y="3052"/>
              <a:ext cx="118" cy="34"/>
            </a:xfrm>
            <a:custGeom>
              <a:avLst/>
              <a:gdLst>
                <a:gd name="T0" fmla="*/ 0 w 106"/>
                <a:gd name="T1" fmla="*/ 65 h 31"/>
                <a:gd name="T2" fmla="*/ 13 w 106"/>
                <a:gd name="T3" fmla="*/ 65 h 31"/>
                <a:gd name="T4" fmla="*/ 99 w 106"/>
                <a:gd name="T5" fmla="*/ 0 h 31"/>
                <a:gd name="T6" fmla="*/ 183 w 106"/>
                <a:gd name="T7" fmla="*/ 65 h 31"/>
                <a:gd name="T8" fmla="*/ 249 w 106"/>
                <a:gd name="T9" fmla="*/ 0 h 31"/>
                <a:gd name="T10" fmla="*/ 46 w 106"/>
                <a:gd name="T11" fmla="*/ 0 h 31"/>
                <a:gd name="T12" fmla="*/ 63 w 106"/>
                <a:gd name="T13" fmla="*/ 0 h 31"/>
                <a:gd name="T14" fmla="*/ 0 w 106"/>
                <a:gd name="T15" fmla="*/ 0 h 31"/>
                <a:gd name="T16" fmla="*/ 0 w 106"/>
                <a:gd name="T17" fmla="*/ 65 h 31"/>
                <a:gd name="T18" fmla="*/ 0 w 106"/>
                <a:gd name="T19" fmla="*/ 65 h 31"/>
                <a:gd name="T20" fmla="*/ 0 w 106"/>
                <a:gd name="T21" fmla="*/ 6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6"/>
                <a:gd name="T34" fmla="*/ 0 h 31"/>
                <a:gd name="T35" fmla="*/ 106 w 106"/>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6" h="31">
                  <a:moveTo>
                    <a:pt x="0" y="31"/>
                  </a:moveTo>
                  <a:lnTo>
                    <a:pt x="5" y="31"/>
                  </a:lnTo>
                  <a:lnTo>
                    <a:pt x="42" y="0"/>
                  </a:lnTo>
                  <a:lnTo>
                    <a:pt x="77" y="31"/>
                  </a:lnTo>
                  <a:lnTo>
                    <a:pt x="106" y="0"/>
                  </a:lnTo>
                  <a:lnTo>
                    <a:pt x="20" y="0"/>
                  </a:lnTo>
                  <a:lnTo>
                    <a:pt x="27" y="0"/>
                  </a:lnTo>
                  <a:lnTo>
                    <a:pt x="0" y="0"/>
                  </a:lnTo>
                  <a:lnTo>
                    <a:pt x="0" y="3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1" name="Freeform 433"/>
            <p:cNvSpPr>
              <a:spLocks/>
            </p:cNvSpPr>
            <p:nvPr/>
          </p:nvSpPr>
          <p:spPr bwMode="auto">
            <a:xfrm>
              <a:off x="4513" y="3076"/>
              <a:ext cx="30" cy="30"/>
            </a:xfrm>
            <a:custGeom>
              <a:avLst/>
              <a:gdLst>
                <a:gd name="T0" fmla="*/ 0 w 27"/>
                <a:gd name="T1" fmla="*/ 0 h 28"/>
                <a:gd name="T2" fmla="*/ 33 w 27"/>
                <a:gd name="T3" fmla="*/ 48 h 28"/>
                <a:gd name="T4" fmla="*/ 63 w 27"/>
                <a:gd name="T5" fmla="*/ 48 h 28"/>
                <a:gd name="T6" fmla="*/ 33 w 27"/>
                <a:gd name="T7" fmla="*/ 0 h 28"/>
                <a:gd name="T8" fmla="*/ 0 w 27"/>
                <a:gd name="T9" fmla="*/ 0 h 28"/>
                <a:gd name="T10" fmla="*/ 0 w 27"/>
                <a:gd name="T11" fmla="*/ 0 h 28"/>
                <a:gd name="T12" fmla="*/ 0 w 27"/>
                <a:gd name="T13" fmla="*/ 0 h 28"/>
                <a:gd name="T14" fmla="*/ 0 60000 65536"/>
                <a:gd name="T15" fmla="*/ 0 60000 65536"/>
                <a:gd name="T16" fmla="*/ 0 60000 65536"/>
                <a:gd name="T17" fmla="*/ 0 60000 65536"/>
                <a:gd name="T18" fmla="*/ 0 60000 65536"/>
                <a:gd name="T19" fmla="*/ 0 60000 65536"/>
                <a:gd name="T20" fmla="*/ 0 60000 65536"/>
                <a:gd name="T21" fmla="*/ 0 w 27"/>
                <a:gd name="T22" fmla="*/ 0 h 28"/>
                <a:gd name="T23" fmla="*/ 27 w 27"/>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8">
                  <a:moveTo>
                    <a:pt x="0" y="0"/>
                  </a:moveTo>
                  <a:lnTo>
                    <a:pt x="14" y="28"/>
                  </a:lnTo>
                  <a:lnTo>
                    <a:pt x="27" y="28"/>
                  </a:lnTo>
                  <a:lnTo>
                    <a:pt x="14"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2" name="Freeform 434"/>
            <p:cNvSpPr>
              <a:spLocks/>
            </p:cNvSpPr>
            <p:nvPr/>
          </p:nvSpPr>
          <p:spPr bwMode="auto">
            <a:xfrm>
              <a:off x="4578" y="3052"/>
              <a:ext cx="60" cy="34"/>
            </a:xfrm>
            <a:custGeom>
              <a:avLst/>
              <a:gdLst>
                <a:gd name="T0" fmla="*/ 0 w 55"/>
                <a:gd name="T1" fmla="*/ 65 h 31"/>
                <a:gd name="T2" fmla="*/ 44 w 55"/>
                <a:gd name="T3" fmla="*/ 65 h 31"/>
                <a:gd name="T4" fmla="*/ 109 w 55"/>
                <a:gd name="T5" fmla="*/ 0 h 31"/>
                <a:gd name="T6" fmla="*/ 61 w 55"/>
                <a:gd name="T7" fmla="*/ 0 h 31"/>
                <a:gd name="T8" fmla="*/ 29 w 55"/>
                <a:gd name="T9" fmla="*/ 46 h 31"/>
                <a:gd name="T10" fmla="*/ 0 w 55"/>
                <a:gd name="T11" fmla="*/ 65 h 31"/>
                <a:gd name="T12" fmla="*/ 0 w 55"/>
                <a:gd name="T13" fmla="*/ 65 h 31"/>
                <a:gd name="T14" fmla="*/ 0 w 55"/>
                <a:gd name="T15" fmla="*/ 65 h 31"/>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31"/>
                <a:gd name="T26" fmla="*/ 55 w 55"/>
                <a:gd name="T27" fmla="*/ 31 h 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31">
                  <a:moveTo>
                    <a:pt x="0" y="31"/>
                  </a:moveTo>
                  <a:lnTo>
                    <a:pt x="22" y="31"/>
                  </a:lnTo>
                  <a:lnTo>
                    <a:pt x="55" y="0"/>
                  </a:lnTo>
                  <a:lnTo>
                    <a:pt x="30" y="0"/>
                  </a:lnTo>
                  <a:lnTo>
                    <a:pt x="15" y="22"/>
                  </a:lnTo>
                  <a:lnTo>
                    <a:pt x="0" y="3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3" name="Freeform 435"/>
            <p:cNvSpPr>
              <a:spLocks/>
            </p:cNvSpPr>
            <p:nvPr/>
          </p:nvSpPr>
          <p:spPr bwMode="auto">
            <a:xfrm>
              <a:off x="4316" y="2944"/>
              <a:ext cx="28" cy="29"/>
            </a:xfrm>
            <a:custGeom>
              <a:avLst/>
              <a:gdLst>
                <a:gd name="T0" fmla="*/ 0 w 25"/>
                <a:gd name="T1" fmla="*/ 18 h 27"/>
                <a:gd name="T2" fmla="*/ 62 w 25"/>
                <a:gd name="T3" fmla="*/ 47 h 27"/>
                <a:gd name="T4" fmla="*/ 62 w 25"/>
                <a:gd name="T5" fmla="*/ 35 h 27"/>
                <a:gd name="T6" fmla="*/ 34 w 25"/>
                <a:gd name="T7" fmla="*/ 0 h 27"/>
                <a:gd name="T8" fmla="*/ 0 w 25"/>
                <a:gd name="T9" fmla="*/ 18 h 27"/>
                <a:gd name="T10" fmla="*/ 0 w 25"/>
                <a:gd name="T11" fmla="*/ 18 h 27"/>
                <a:gd name="T12" fmla="*/ 0 w 25"/>
                <a:gd name="T13" fmla="*/ 18 h 27"/>
                <a:gd name="T14" fmla="*/ 0 60000 65536"/>
                <a:gd name="T15" fmla="*/ 0 60000 65536"/>
                <a:gd name="T16" fmla="*/ 0 60000 65536"/>
                <a:gd name="T17" fmla="*/ 0 60000 65536"/>
                <a:gd name="T18" fmla="*/ 0 60000 65536"/>
                <a:gd name="T19" fmla="*/ 0 60000 65536"/>
                <a:gd name="T20" fmla="*/ 0 60000 65536"/>
                <a:gd name="T21" fmla="*/ 0 w 25"/>
                <a:gd name="T22" fmla="*/ 0 h 27"/>
                <a:gd name="T23" fmla="*/ 25 w 25"/>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7">
                  <a:moveTo>
                    <a:pt x="0" y="10"/>
                  </a:moveTo>
                  <a:lnTo>
                    <a:pt x="25" y="27"/>
                  </a:lnTo>
                  <a:lnTo>
                    <a:pt x="25" y="20"/>
                  </a:lnTo>
                  <a:lnTo>
                    <a:pt x="13" y="0"/>
                  </a:lnTo>
                  <a:lnTo>
                    <a:pt x="0" y="1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4" name="Freeform 436"/>
            <p:cNvSpPr>
              <a:spLocks/>
            </p:cNvSpPr>
            <p:nvPr/>
          </p:nvSpPr>
          <p:spPr bwMode="auto">
            <a:xfrm>
              <a:off x="4347" y="2982"/>
              <a:ext cx="18" cy="19"/>
            </a:xfrm>
            <a:custGeom>
              <a:avLst/>
              <a:gdLst>
                <a:gd name="T0" fmla="*/ 0 w 15"/>
                <a:gd name="T1" fmla="*/ 0 h 17"/>
                <a:gd name="T2" fmla="*/ 0 w 15"/>
                <a:gd name="T3" fmla="*/ 40 h 17"/>
                <a:gd name="T4" fmla="*/ 64 w 15"/>
                <a:gd name="T5" fmla="*/ 40 h 17"/>
                <a:gd name="T6" fmla="*/ 64 w 15"/>
                <a:gd name="T7" fmla="*/ 0 h 17"/>
                <a:gd name="T8" fmla="*/ 0 w 15"/>
                <a:gd name="T9" fmla="*/ 0 h 17"/>
                <a:gd name="T10" fmla="*/ 0 w 15"/>
                <a:gd name="T11" fmla="*/ 0 h 17"/>
                <a:gd name="T12" fmla="*/ 0 w 15"/>
                <a:gd name="T13" fmla="*/ 0 h 17"/>
                <a:gd name="T14" fmla="*/ 0 60000 65536"/>
                <a:gd name="T15" fmla="*/ 0 60000 65536"/>
                <a:gd name="T16" fmla="*/ 0 60000 65536"/>
                <a:gd name="T17" fmla="*/ 0 60000 65536"/>
                <a:gd name="T18" fmla="*/ 0 60000 65536"/>
                <a:gd name="T19" fmla="*/ 0 60000 65536"/>
                <a:gd name="T20" fmla="*/ 0 60000 65536"/>
                <a:gd name="T21" fmla="*/ 0 w 15"/>
                <a:gd name="T22" fmla="*/ 0 h 17"/>
                <a:gd name="T23" fmla="*/ 15 w 1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7">
                  <a:moveTo>
                    <a:pt x="0" y="0"/>
                  </a:moveTo>
                  <a:lnTo>
                    <a:pt x="0" y="17"/>
                  </a:lnTo>
                  <a:lnTo>
                    <a:pt x="15" y="17"/>
                  </a:lnTo>
                  <a:lnTo>
                    <a:pt x="15"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5" name="Freeform 437"/>
            <p:cNvSpPr>
              <a:spLocks/>
            </p:cNvSpPr>
            <p:nvPr/>
          </p:nvSpPr>
          <p:spPr bwMode="auto">
            <a:xfrm>
              <a:off x="4346" y="2971"/>
              <a:ext cx="18" cy="16"/>
            </a:xfrm>
            <a:custGeom>
              <a:avLst/>
              <a:gdLst>
                <a:gd name="T0" fmla="*/ 0 w 15"/>
                <a:gd name="T1" fmla="*/ 0 h 14"/>
                <a:gd name="T2" fmla="*/ 0 w 15"/>
                <a:gd name="T3" fmla="*/ 40 h 14"/>
                <a:gd name="T4" fmla="*/ 64 w 15"/>
                <a:gd name="T5" fmla="*/ 40 h 14"/>
                <a:gd name="T6" fmla="*/ 64 w 15"/>
                <a:gd name="T7" fmla="*/ 0 h 14"/>
                <a:gd name="T8" fmla="*/ 0 w 15"/>
                <a:gd name="T9" fmla="*/ 0 h 14"/>
                <a:gd name="T10" fmla="*/ 0 w 15"/>
                <a:gd name="T11" fmla="*/ 0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0" y="0"/>
                  </a:moveTo>
                  <a:lnTo>
                    <a:pt x="0" y="14"/>
                  </a:lnTo>
                  <a:lnTo>
                    <a:pt x="15" y="14"/>
                  </a:lnTo>
                  <a:lnTo>
                    <a:pt x="15"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6" name="Freeform 438"/>
            <p:cNvSpPr>
              <a:spLocks/>
            </p:cNvSpPr>
            <p:nvPr/>
          </p:nvSpPr>
          <p:spPr bwMode="auto">
            <a:xfrm>
              <a:off x="4513" y="2894"/>
              <a:ext cx="94" cy="118"/>
            </a:xfrm>
            <a:custGeom>
              <a:avLst/>
              <a:gdLst>
                <a:gd name="T0" fmla="*/ 0 w 86"/>
                <a:gd name="T1" fmla="*/ 135 h 107"/>
                <a:gd name="T2" fmla="*/ 0 w 86"/>
                <a:gd name="T3" fmla="*/ 153 h 107"/>
                <a:gd name="T4" fmla="*/ 15 w 86"/>
                <a:gd name="T5" fmla="*/ 153 h 107"/>
                <a:gd name="T6" fmla="*/ 15 w 86"/>
                <a:gd name="T7" fmla="*/ 234 h 107"/>
                <a:gd name="T8" fmla="*/ 27 w 86"/>
                <a:gd name="T9" fmla="*/ 221 h 107"/>
                <a:gd name="T10" fmla="*/ 27 w 86"/>
                <a:gd name="T11" fmla="*/ 153 h 107"/>
                <a:gd name="T12" fmla="*/ 56 w 86"/>
                <a:gd name="T13" fmla="*/ 135 h 107"/>
                <a:gd name="T14" fmla="*/ 68 w 86"/>
                <a:gd name="T15" fmla="*/ 135 h 107"/>
                <a:gd name="T16" fmla="*/ 56 w 86"/>
                <a:gd name="T17" fmla="*/ 153 h 107"/>
                <a:gd name="T18" fmla="*/ 68 w 86"/>
                <a:gd name="T19" fmla="*/ 189 h 107"/>
                <a:gd name="T20" fmla="*/ 68 w 86"/>
                <a:gd name="T21" fmla="*/ 200 h 107"/>
                <a:gd name="T22" fmla="*/ 101 w 86"/>
                <a:gd name="T23" fmla="*/ 200 h 107"/>
                <a:gd name="T24" fmla="*/ 101 w 86"/>
                <a:gd name="T25" fmla="*/ 234 h 107"/>
                <a:gd name="T26" fmla="*/ 114 w 86"/>
                <a:gd name="T27" fmla="*/ 221 h 107"/>
                <a:gd name="T28" fmla="*/ 114 w 86"/>
                <a:gd name="T29" fmla="*/ 200 h 107"/>
                <a:gd name="T30" fmla="*/ 86 w 86"/>
                <a:gd name="T31" fmla="*/ 153 h 107"/>
                <a:gd name="T32" fmla="*/ 101 w 86"/>
                <a:gd name="T33" fmla="*/ 153 h 107"/>
                <a:gd name="T34" fmla="*/ 68 w 86"/>
                <a:gd name="T35" fmla="*/ 120 h 107"/>
                <a:gd name="T36" fmla="*/ 101 w 86"/>
                <a:gd name="T37" fmla="*/ 83 h 107"/>
                <a:gd name="T38" fmla="*/ 114 w 86"/>
                <a:gd name="T39" fmla="*/ 83 h 107"/>
                <a:gd name="T40" fmla="*/ 56 w 86"/>
                <a:gd name="T41" fmla="*/ 103 h 107"/>
                <a:gd name="T42" fmla="*/ 27 w 86"/>
                <a:gd name="T43" fmla="*/ 83 h 107"/>
                <a:gd name="T44" fmla="*/ 27 w 86"/>
                <a:gd name="T45" fmla="*/ 55 h 107"/>
                <a:gd name="T46" fmla="*/ 56 w 86"/>
                <a:gd name="T47" fmla="*/ 34 h 107"/>
                <a:gd name="T48" fmla="*/ 156 w 86"/>
                <a:gd name="T49" fmla="*/ 34 h 107"/>
                <a:gd name="T50" fmla="*/ 178 w 86"/>
                <a:gd name="T51" fmla="*/ 0 h 107"/>
                <a:gd name="T52" fmla="*/ 101 w 86"/>
                <a:gd name="T53" fmla="*/ 34 h 107"/>
                <a:gd name="T54" fmla="*/ 56 w 86"/>
                <a:gd name="T55" fmla="*/ 17 h 107"/>
                <a:gd name="T56" fmla="*/ 56 w 86"/>
                <a:gd name="T57" fmla="*/ 34 h 107"/>
                <a:gd name="T58" fmla="*/ 27 w 86"/>
                <a:gd name="T59" fmla="*/ 34 h 107"/>
                <a:gd name="T60" fmla="*/ 27 w 86"/>
                <a:gd name="T61" fmla="*/ 83 h 107"/>
                <a:gd name="T62" fmla="*/ 0 w 86"/>
                <a:gd name="T63" fmla="*/ 135 h 107"/>
                <a:gd name="T64" fmla="*/ 0 w 86"/>
                <a:gd name="T65" fmla="*/ 135 h 107"/>
                <a:gd name="T66" fmla="*/ 0 w 86"/>
                <a:gd name="T67" fmla="*/ 135 h 1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6"/>
                <a:gd name="T103" fmla="*/ 0 h 107"/>
                <a:gd name="T104" fmla="*/ 86 w 86"/>
                <a:gd name="T105" fmla="*/ 107 h 10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6" h="107">
                  <a:moveTo>
                    <a:pt x="0" y="62"/>
                  </a:moveTo>
                  <a:lnTo>
                    <a:pt x="0" y="69"/>
                  </a:lnTo>
                  <a:lnTo>
                    <a:pt x="7" y="69"/>
                  </a:lnTo>
                  <a:lnTo>
                    <a:pt x="7" y="107"/>
                  </a:lnTo>
                  <a:lnTo>
                    <a:pt x="14" y="101"/>
                  </a:lnTo>
                  <a:lnTo>
                    <a:pt x="14" y="69"/>
                  </a:lnTo>
                  <a:lnTo>
                    <a:pt x="27" y="62"/>
                  </a:lnTo>
                  <a:lnTo>
                    <a:pt x="34" y="62"/>
                  </a:lnTo>
                  <a:lnTo>
                    <a:pt x="27" y="69"/>
                  </a:lnTo>
                  <a:lnTo>
                    <a:pt x="34" y="86"/>
                  </a:lnTo>
                  <a:lnTo>
                    <a:pt x="34" y="92"/>
                  </a:lnTo>
                  <a:lnTo>
                    <a:pt x="49" y="92"/>
                  </a:lnTo>
                  <a:lnTo>
                    <a:pt x="49" y="107"/>
                  </a:lnTo>
                  <a:lnTo>
                    <a:pt x="56" y="101"/>
                  </a:lnTo>
                  <a:lnTo>
                    <a:pt x="56" y="92"/>
                  </a:lnTo>
                  <a:lnTo>
                    <a:pt x="42" y="69"/>
                  </a:lnTo>
                  <a:lnTo>
                    <a:pt x="49" y="69"/>
                  </a:lnTo>
                  <a:lnTo>
                    <a:pt x="34" y="55"/>
                  </a:lnTo>
                  <a:lnTo>
                    <a:pt x="49" y="38"/>
                  </a:lnTo>
                  <a:lnTo>
                    <a:pt x="56" y="38"/>
                  </a:lnTo>
                  <a:lnTo>
                    <a:pt x="27" y="47"/>
                  </a:lnTo>
                  <a:lnTo>
                    <a:pt x="14" y="38"/>
                  </a:lnTo>
                  <a:lnTo>
                    <a:pt x="14" y="25"/>
                  </a:lnTo>
                  <a:lnTo>
                    <a:pt x="27" y="15"/>
                  </a:lnTo>
                  <a:lnTo>
                    <a:pt x="77" y="15"/>
                  </a:lnTo>
                  <a:lnTo>
                    <a:pt x="86" y="0"/>
                  </a:lnTo>
                  <a:lnTo>
                    <a:pt x="49" y="15"/>
                  </a:lnTo>
                  <a:lnTo>
                    <a:pt x="27" y="8"/>
                  </a:lnTo>
                  <a:lnTo>
                    <a:pt x="27" y="15"/>
                  </a:lnTo>
                  <a:lnTo>
                    <a:pt x="14" y="15"/>
                  </a:lnTo>
                  <a:lnTo>
                    <a:pt x="14" y="38"/>
                  </a:lnTo>
                  <a:lnTo>
                    <a:pt x="0" y="6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7" name="Freeform 439"/>
            <p:cNvSpPr>
              <a:spLocks/>
            </p:cNvSpPr>
            <p:nvPr/>
          </p:nvSpPr>
          <p:spPr bwMode="auto">
            <a:xfrm>
              <a:off x="4638" y="2885"/>
              <a:ext cx="27" cy="51"/>
            </a:xfrm>
            <a:custGeom>
              <a:avLst/>
              <a:gdLst>
                <a:gd name="T0" fmla="*/ 0 w 24"/>
                <a:gd name="T1" fmla="*/ 33 h 47"/>
                <a:gd name="T2" fmla="*/ 23 w 24"/>
                <a:gd name="T3" fmla="*/ 61 h 47"/>
                <a:gd name="T4" fmla="*/ 61 w 24"/>
                <a:gd name="T5" fmla="*/ 91 h 47"/>
                <a:gd name="T6" fmla="*/ 23 w 24"/>
                <a:gd name="T7" fmla="*/ 61 h 47"/>
                <a:gd name="T8" fmla="*/ 23 w 24"/>
                <a:gd name="T9" fmla="*/ 50 h 47"/>
                <a:gd name="T10" fmla="*/ 61 w 24"/>
                <a:gd name="T11" fmla="*/ 50 h 47"/>
                <a:gd name="T12" fmla="*/ 61 w 24"/>
                <a:gd name="T13" fmla="*/ 15 h 47"/>
                <a:gd name="T14" fmla="*/ 61 w 24"/>
                <a:gd name="T15" fmla="*/ 33 h 47"/>
                <a:gd name="T16" fmla="*/ 23 w 24"/>
                <a:gd name="T17" fmla="*/ 0 h 47"/>
                <a:gd name="T18" fmla="*/ 0 w 24"/>
                <a:gd name="T19" fmla="*/ 33 h 47"/>
                <a:gd name="T20" fmla="*/ 0 w 24"/>
                <a:gd name="T21" fmla="*/ 33 h 47"/>
                <a:gd name="T22" fmla="*/ 0 w 24"/>
                <a:gd name="T23" fmla="*/ 33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47"/>
                <a:gd name="T38" fmla="*/ 24 w 24"/>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47">
                  <a:moveTo>
                    <a:pt x="0" y="17"/>
                  </a:moveTo>
                  <a:lnTo>
                    <a:pt x="9" y="32"/>
                  </a:lnTo>
                  <a:lnTo>
                    <a:pt x="24" y="47"/>
                  </a:lnTo>
                  <a:lnTo>
                    <a:pt x="9" y="32"/>
                  </a:lnTo>
                  <a:lnTo>
                    <a:pt x="9" y="26"/>
                  </a:lnTo>
                  <a:lnTo>
                    <a:pt x="24" y="26"/>
                  </a:lnTo>
                  <a:lnTo>
                    <a:pt x="24" y="7"/>
                  </a:lnTo>
                  <a:lnTo>
                    <a:pt x="24" y="17"/>
                  </a:lnTo>
                  <a:lnTo>
                    <a:pt x="9" y="0"/>
                  </a:lnTo>
                  <a:lnTo>
                    <a:pt x="0" y="1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8" name="Freeform 440"/>
            <p:cNvSpPr>
              <a:spLocks/>
            </p:cNvSpPr>
            <p:nvPr/>
          </p:nvSpPr>
          <p:spPr bwMode="auto">
            <a:xfrm>
              <a:off x="4616" y="2970"/>
              <a:ext cx="25" cy="28"/>
            </a:xfrm>
            <a:custGeom>
              <a:avLst/>
              <a:gdLst>
                <a:gd name="T0" fmla="*/ 0 w 22"/>
                <a:gd name="T1" fmla="*/ 0 h 25"/>
                <a:gd name="T2" fmla="*/ 60 w 22"/>
                <a:gd name="T3" fmla="*/ 62 h 25"/>
                <a:gd name="T4" fmla="*/ 60 w 22"/>
                <a:gd name="T5" fmla="*/ 0 h 25"/>
                <a:gd name="T6" fmla="*/ 0 w 22"/>
                <a:gd name="T7" fmla="*/ 0 h 25"/>
                <a:gd name="T8" fmla="*/ 0 w 22"/>
                <a:gd name="T9" fmla="*/ 0 h 25"/>
                <a:gd name="T10" fmla="*/ 0 w 22"/>
                <a:gd name="T11" fmla="*/ 0 h 25"/>
                <a:gd name="T12" fmla="*/ 0 60000 65536"/>
                <a:gd name="T13" fmla="*/ 0 60000 65536"/>
                <a:gd name="T14" fmla="*/ 0 60000 65536"/>
                <a:gd name="T15" fmla="*/ 0 60000 65536"/>
                <a:gd name="T16" fmla="*/ 0 60000 65536"/>
                <a:gd name="T17" fmla="*/ 0 60000 65536"/>
                <a:gd name="T18" fmla="*/ 0 w 22"/>
                <a:gd name="T19" fmla="*/ 0 h 25"/>
                <a:gd name="T20" fmla="*/ 22 w 2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2" h="25">
                  <a:moveTo>
                    <a:pt x="0" y="0"/>
                  </a:moveTo>
                  <a:lnTo>
                    <a:pt x="22" y="25"/>
                  </a:lnTo>
                  <a:lnTo>
                    <a:pt x="22"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39" name="Freeform 441"/>
            <p:cNvSpPr>
              <a:spLocks/>
            </p:cNvSpPr>
            <p:nvPr/>
          </p:nvSpPr>
          <p:spPr bwMode="auto">
            <a:xfrm>
              <a:off x="4643" y="2960"/>
              <a:ext cx="50" cy="32"/>
            </a:xfrm>
            <a:custGeom>
              <a:avLst/>
              <a:gdLst>
                <a:gd name="T0" fmla="*/ 0 w 45"/>
                <a:gd name="T1" fmla="*/ 19 h 29"/>
                <a:gd name="T2" fmla="*/ 107 w 45"/>
                <a:gd name="T3" fmla="*/ 63 h 29"/>
                <a:gd name="T4" fmla="*/ 49 w 45"/>
                <a:gd name="T5" fmla="*/ 0 h 29"/>
                <a:gd name="T6" fmla="*/ 18 w 45"/>
                <a:gd name="T7" fmla="*/ 0 h 29"/>
                <a:gd name="T8" fmla="*/ 0 w 45"/>
                <a:gd name="T9" fmla="*/ 19 h 29"/>
                <a:gd name="T10" fmla="*/ 0 w 45"/>
                <a:gd name="T11" fmla="*/ 19 h 29"/>
                <a:gd name="T12" fmla="*/ 0 w 45"/>
                <a:gd name="T13" fmla="*/ 19 h 29"/>
                <a:gd name="T14" fmla="*/ 0 60000 65536"/>
                <a:gd name="T15" fmla="*/ 0 60000 65536"/>
                <a:gd name="T16" fmla="*/ 0 60000 65536"/>
                <a:gd name="T17" fmla="*/ 0 60000 65536"/>
                <a:gd name="T18" fmla="*/ 0 60000 65536"/>
                <a:gd name="T19" fmla="*/ 0 60000 65536"/>
                <a:gd name="T20" fmla="*/ 0 60000 65536"/>
                <a:gd name="T21" fmla="*/ 0 w 45"/>
                <a:gd name="T22" fmla="*/ 0 h 29"/>
                <a:gd name="T23" fmla="*/ 45 w 45"/>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9">
                  <a:moveTo>
                    <a:pt x="0" y="9"/>
                  </a:moveTo>
                  <a:lnTo>
                    <a:pt x="45" y="29"/>
                  </a:lnTo>
                  <a:lnTo>
                    <a:pt x="21" y="0"/>
                  </a:lnTo>
                  <a:lnTo>
                    <a:pt x="8" y="0"/>
                  </a:lnTo>
                  <a:lnTo>
                    <a:pt x="0" y="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0" name="Freeform 442"/>
            <p:cNvSpPr>
              <a:spLocks/>
            </p:cNvSpPr>
            <p:nvPr/>
          </p:nvSpPr>
          <p:spPr bwMode="auto">
            <a:xfrm>
              <a:off x="4529" y="2623"/>
              <a:ext cx="62" cy="82"/>
            </a:xfrm>
            <a:custGeom>
              <a:avLst/>
              <a:gdLst>
                <a:gd name="T0" fmla="*/ 0 w 56"/>
                <a:gd name="T1" fmla="*/ 71 h 74"/>
                <a:gd name="T2" fmla="*/ 0 w 56"/>
                <a:gd name="T3" fmla="*/ 116 h 74"/>
                <a:gd name="T4" fmla="*/ 27 w 56"/>
                <a:gd name="T5" fmla="*/ 134 h 74"/>
                <a:gd name="T6" fmla="*/ 27 w 56"/>
                <a:gd name="T7" fmla="*/ 154 h 74"/>
                <a:gd name="T8" fmla="*/ 65 w 56"/>
                <a:gd name="T9" fmla="*/ 154 h 74"/>
                <a:gd name="T10" fmla="*/ 79 w 56"/>
                <a:gd name="T11" fmla="*/ 168 h 74"/>
                <a:gd name="T12" fmla="*/ 79 w 56"/>
                <a:gd name="T13" fmla="*/ 154 h 74"/>
                <a:gd name="T14" fmla="*/ 92 w 56"/>
                <a:gd name="T15" fmla="*/ 168 h 74"/>
                <a:gd name="T16" fmla="*/ 126 w 56"/>
                <a:gd name="T17" fmla="*/ 168 h 74"/>
                <a:gd name="T18" fmla="*/ 92 w 56"/>
                <a:gd name="T19" fmla="*/ 154 h 74"/>
                <a:gd name="T20" fmla="*/ 126 w 56"/>
                <a:gd name="T21" fmla="*/ 154 h 74"/>
                <a:gd name="T22" fmla="*/ 79 w 56"/>
                <a:gd name="T23" fmla="*/ 134 h 74"/>
                <a:gd name="T24" fmla="*/ 65 w 56"/>
                <a:gd name="T25" fmla="*/ 154 h 74"/>
                <a:gd name="T26" fmla="*/ 42 w 56"/>
                <a:gd name="T27" fmla="*/ 116 h 74"/>
                <a:gd name="T28" fmla="*/ 79 w 56"/>
                <a:gd name="T29" fmla="*/ 47 h 74"/>
                <a:gd name="T30" fmla="*/ 65 w 56"/>
                <a:gd name="T31" fmla="*/ 33 h 74"/>
                <a:gd name="T32" fmla="*/ 79 w 56"/>
                <a:gd name="T33" fmla="*/ 0 h 74"/>
                <a:gd name="T34" fmla="*/ 65 w 56"/>
                <a:gd name="T35" fmla="*/ 13 h 74"/>
                <a:gd name="T36" fmla="*/ 27 w 56"/>
                <a:gd name="T37" fmla="*/ 0 h 74"/>
                <a:gd name="T38" fmla="*/ 0 w 56"/>
                <a:gd name="T39" fmla="*/ 71 h 74"/>
                <a:gd name="T40" fmla="*/ 0 w 56"/>
                <a:gd name="T41" fmla="*/ 71 h 74"/>
                <a:gd name="T42" fmla="*/ 0 w 56"/>
                <a:gd name="T43" fmla="*/ 71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74"/>
                <a:gd name="T68" fmla="*/ 56 w 56"/>
                <a:gd name="T69" fmla="*/ 74 h 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74">
                  <a:moveTo>
                    <a:pt x="0" y="31"/>
                  </a:moveTo>
                  <a:lnTo>
                    <a:pt x="0" y="51"/>
                  </a:lnTo>
                  <a:lnTo>
                    <a:pt x="12" y="58"/>
                  </a:lnTo>
                  <a:lnTo>
                    <a:pt x="12" y="68"/>
                  </a:lnTo>
                  <a:lnTo>
                    <a:pt x="29" y="68"/>
                  </a:lnTo>
                  <a:lnTo>
                    <a:pt x="34" y="74"/>
                  </a:lnTo>
                  <a:lnTo>
                    <a:pt x="34" y="68"/>
                  </a:lnTo>
                  <a:lnTo>
                    <a:pt x="41" y="74"/>
                  </a:lnTo>
                  <a:lnTo>
                    <a:pt x="56" y="74"/>
                  </a:lnTo>
                  <a:lnTo>
                    <a:pt x="41" y="68"/>
                  </a:lnTo>
                  <a:lnTo>
                    <a:pt x="56" y="68"/>
                  </a:lnTo>
                  <a:lnTo>
                    <a:pt x="34" y="58"/>
                  </a:lnTo>
                  <a:lnTo>
                    <a:pt x="29" y="68"/>
                  </a:lnTo>
                  <a:lnTo>
                    <a:pt x="19" y="51"/>
                  </a:lnTo>
                  <a:lnTo>
                    <a:pt x="34" y="21"/>
                  </a:lnTo>
                  <a:lnTo>
                    <a:pt x="29" y="14"/>
                  </a:lnTo>
                  <a:lnTo>
                    <a:pt x="34" y="0"/>
                  </a:lnTo>
                  <a:lnTo>
                    <a:pt x="29" y="5"/>
                  </a:lnTo>
                  <a:lnTo>
                    <a:pt x="12" y="0"/>
                  </a:lnTo>
                  <a:lnTo>
                    <a:pt x="0" y="3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1" name="Freeform 443"/>
            <p:cNvSpPr>
              <a:spLocks/>
            </p:cNvSpPr>
            <p:nvPr/>
          </p:nvSpPr>
          <p:spPr bwMode="auto">
            <a:xfrm>
              <a:off x="4481" y="2739"/>
              <a:ext cx="42" cy="47"/>
            </a:xfrm>
            <a:custGeom>
              <a:avLst/>
              <a:gdLst>
                <a:gd name="T0" fmla="*/ 0 w 37"/>
                <a:gd name="T1" fmla="*/ 87 h 43"/>
                <a:gd name="T2" fmla="*/ 101 w 37"/>
                <a:gd name="T3" fmla="*/ 25 h 43"/>
                <a:gd name="T4" fmla="*/ 101 w 37"/>
                <a:gd name="T5" fmla="*/ 0 h 43"/>
                <a:gd name="T6" fmla="*/ 0 w 37"/>
                <a:gd name="T7" fmla="*/ 87 h 43"/>
                <a:gd name="T8" fmla="*/ 0 w 37"/>
                <a:gd name="T9" fmla="*/ 87 h 43"/>
                <a:gd name="T10" fmla="*/ 0 w 37"/>
                <a:gd name="T11" fmla="*/ 87 h 43"/>
                <a:gd name="T12" fmla="*/ 0 60000 65536"/>
                <a:gd name="T13" fmla="*/ 0 60000 65536"/>
                <a:gd name="T14" fmla="*/ 0 60000 65536"/>
                <a:gd name="T15" fmla="*/ 0 60000 65536"/>
                <a:gd name="T16" fmla="*/ 0 60000 65536"/>
                <a:gd name="T17" fmla="*/ 0 60000 65536"/>
                <a:gd name="T18" fmla="*/ 0 w 37"/>
                <a:gd name="T19" fmla="*/ 0 h 43"/>
                <a:gd name="T20" fmla="*/ 37 w 3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37" h="43">
                  <a:moveTo>
                    <a:pt x="0" y="43"/>
                  </a:moveTo>
                  <a:lnTo>
                    <a:pt x="37" y="13"/>
                  </a:lnTo>
                  <a:lnTo>
                    <a:pt x="37" y="0"/>
                  </a:lnTo>
                  <a:lnTo>
                    <a:pt x="0" y="4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2" name="Freeform 444"/>
            <p:cNvSpPr>
              <a:spLocks/>
            </p:cNvSpPr>
            <p:nvPr/>
          </p:nvSpPr>
          <p:spPr bwMode="auto">
            <a:xfrm>
              <a:off x="4529" y="2703"/>
              <a:ext cx="24" cy="30"/>
            </a:xfrm>
            <a:custGeom>
              <a:avLst/>
              <a:gdLst>
                <a:gd name="T0" fmla="*/ 0 w 22"/>
                <a:gd name="T1" fmla="*/ 0 h 27"/>
                <a:gd name="T2" fmla="*/ 44 w 22"/>
                <a:gd name="T3" fmla="*/ 63 h 27"/>
                <a:gd name="T4" fmla="*/ 44 w 22"/>
                <a:gd name="T5" fmla="*/ 0 h 27"/>
                <a:gd name="T6" fmla="*/ 0 w 22"/>
                <a:gd name="T7" fmla="*/ 0 h 27"/>
                <a:gd name="T8" fmla="*/ 0 w 22"/>
                <a:gd name="T9" fmla="*/ 0 h 27"/>
                <a:gd name="T10" fmla="*/ 0 w 22"/>
                <a:gd name="T11" fmla="*/ 0 h 27"/>
                <a:gd name="T12" fmla="*/ 0 60000 65536"/>
                <a:gd name="T13" fmla="*/ 0 60000 65536"/>
                <a:gd name="T14" fmla="*/ 0 60000 65536"/>
                <a:gd name="T15" fmla="*/ 0 60000 65536"/>
                <a:gd name="T16" fmla="*/ 0 60000 65536"/>
                <a:gd name="T17" fmla="*/ 0 60000 65536"/>
                <a:gd name="T18" fmla="*/ 0 w 22"/>
                <a:gd name="T19" fmla="*/ 0 h 27"/>
                <a:gd name="T20" fmla="*/ 22 w 22"/>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2" h="27">
                  <a:moveTo>
                    <a:pt x="0" y="0"/>
                  </a:moveTo>
                  <a:lnTo>
                    <a:pt x="22" y="27"/>
                  </a:lnTo>
                  <a:lnTo>
                    <a:pt x="22"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3" name="Freeform 445"/>
            <p:cNvSpPr>
              <a:spLocks/>
            </p:cNvSpPr>
            <p:nvPr/>
          </p:nvSpPr>
          <p:spPr bwMode="auto">
            <a:xfrm>
              <a:off x="4602" y="2720"/>
              <a:ext cx="24" cy="38"/>
            </a:xfrm>
            <a:custGeom>
              <a:avLst/>
              <a:gdLst>
                <a:gd name="T0" fmla="*/ 0 w 22"/>
                <a:gd name="T1" fmla="*/ 0 h 35"/>
                <a:gd name="T2" fmla="*/ 25 w 22"/>
                <a:gd name="T3" fmla="*/ 16 h 35"/>
                <a:gd name="T4" fmla="*/ 0 w 22"/>
                <a:gd name="T5" fmla="*/ 33 h 35"/>
                <a:gd name="T6" fmla="*/ 0 w 22"/>
                <a:gd name="T7" fmla="*/ 68 h 35"/>
                <a:gd name="T8" fmla="*/ 25 w 22"/>
                <a:gd name="T9" fmla="*/ 68 h 35"/>
                <a:gd name="T10" fmla="*/ 25 w 22"/>
                <a:gd name="T11" fmla="*/ 33 h 35"/>
                <a:gd name="T12" fmla="*/ 44 w 22"/>
                <a:gd name="T13" fmla="*/ 33 h 35"/>
                <a:gd name="T14" fmla="*/ 25 w 22"/>
                <a:gd name="T15" fmla="*/ 16 h 35"/>
                <a:gd name="T16" fmla="*/ 25 w 22"/>
                <a:gd name="T17" fmla="*/ 0 h 35"/>
                <a:gd name="T18" fmla="*/ 0 w 22"/>
                <a:gd name="T19" fmla="*/ 0 h 35"/>
                <a:gd name="T20" fmla="*/ 0 w 22"/>
                <a:gd name="T21" fmla="*/ 0 h 35"/>
                <a:gd name="T22" fmla="*/ 0 w 22"/>
                <a:gd name="T23" fmla="*/ 0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35"/>
                <a:gd name="T38" fmla="*/ 22 w 2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35">
                  <a:moveTo>
                    <a:pt x="0" y="0"/>
                  </a:moveTo>
                  <a:lnTo>
                    <a:pt x="13" y="8"/>
                  </a:lnTo>
                  <a:lnTo>
                    <a:pt x="0" y="17"/>
                  </a:lnTo>
                  <a:lnTo>
                    <a:pt x="0" y="35"/>
                  </a:lnTo>
                  <a:lnTo>
                    <a:pt x="13" y="35"/>
                  </a:lnTo>
                  <a:lnTo>
                    <a:pt x="13" y="17"/>
                  </a:lnTo>
                  <a:lnTo>
                    <a:pt x="22" y="17"/>
                  </a:lnTo>
                  <a:lnTo>
                    <a:pt x="13" y="8"/>
                  </a:lnTo>
                  <a:lnTo>
                    <a:pt x="13"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4" name="Freeform 446"/>
            <p:cNvSpPr>
              <a:spLocks/>
            </p:cNvSpPr>
            <p:nvPr/>
          </p:nvSpPr>
          <p:spPr bwMode="auto">
            <a:xfrm>
              <a:off x="4561" y="2729"/>
              <a:ext cx="41" cy="48"/>
            </a:xfrm>
            <a:custGeom>
              <a:avLst/>
              <a:gdLst>
                <a:gd name="T0" fmla="*/ 0 w 37"/>
                <a:gd name="T1" fmla="*/ 40 h 44"/>
                <a:gd name="T2" fmla="*/ 18 w 37"/>
                <a:gd name="T3" fmla="*/ 40 h 44"/>
                <a:gd name="T4" fmla="*/ 18 w 37"/>
                <a:gd name="T5" fmla="*/ 58 h 44"/>
                <a:gd name="T6" fmla="*/ 34 w 37"/>
                <a:gd name="T7" fmla="*/ 88 h 44"/>
                <a:gd name="T8" fmla="*/ 34 w 37"/>
                <a:gd name="T9" fmla="*/ 58 h 44"/>
                <a:gd name="T10" fmla="*/ 83 w 37"/>
                <a:gd name="T11" fmla="*/ 74 h 44"/>
                <a:gd name="T12" fmla="*/ 83 w 37"/>
                <a:gd name="T13" fmla="*/ 58 h 44"/>
                <a:gd name="T14" fmla="*/ 68 w 37"/>
                <a:gd name="T15" fmla="*/ 58 h 44"/>
                <a:gd name="T16" fmla="*/ 68 w 37"/>
                <a:gd name="T17" fmla="*/ 15 h 44"/>
                <a:gd name="T18" fmla="*/ 34 w 37"/>
                <a:gd name="T19" fmla="*/ 40 h 44"/>
                <a:gd name="T20" fmla="*/ 34 w 37"/>
                <a:gd name="T21" fmla="*/ 15 h 44"/>
                <a:gd name="T22" fmla="*/ 18 w 37"/>
                <a:gd name="T23" fmla="*/ 0 h 44"/>
                <a:gd name="T24" fmla="*/ 0 w 37"/>
                <a:gd name="T25" fmla="*/ 0 h 44"/>
                <a:gd name="T26" fmla="*/ 0 w 37"/>
                <a:gd name="T27" fmla="*/ 40 h 44"/>
                <a:gd name="T28" fmla="*/ 0 w 37"/>
                <a:gd name="T29" fmla="*/ 40 h 44"/>
                <a:gd name="T30" fmla="*/ 0 w 37"/>
                <a:gd name="T31" fmla="*/ 40 h 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44"/>
                <a:gd name="T50" fmla="*/ 37 w 37"/>
                <a:gd name="T51" fmla="*/ 44 h 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44">
                  <a:moveTo>
                    <a:pt x="0" y="20"/>
                  </a:moveTo>
                  <a:lnTo>
                    <a:pt x="8" y="20"/>
                  </a:lnTo>
                  <a:lnTo>
                    <a:pt x="8" y="29"/>
                  </a:lnTo>
                  <a:lnTo>
                    <a:pt x="15" y="44"/>
                  </a:lnTo>
                  <a:lnTo>
                    <a:pt x="15" y="29"/>
                  </a:lnTo>
                  <a:lnTo>
                    <a:pt x="37" y="37"/>
                  </a:lnTo>
                  <a:lnTo>
                    <a:pt x="37" y="29"/>
                  </a:lnTo>
                  <a:lnTo>
                    <a:pt x="30" y="29"/>
                  </a:lnTo>
                  <a:lnTo>
                    <a:pt x="30" y="7"/>
                  </a:lnTo>
                  <a:lnTo>
                    <a:pt x="15" y="20"/>
                  </a:lnTo>
                  <a:lnTo>
                    <a:pt x="15" y="7"/>
                  </a:lnTo>
                  <a:lnTo>
                    <a:pt x="8" y="0"/>
                  </a:lnTo>
                  <a:lnTo>
                    <a:pt x="0" y="0"/>
                  </a:lnTo>
                  <a:lnTo>
                    <a:pt x="0" y="2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5" name="Freeform 447"/>
            <p:cNvSpPr>
              <a:spLocks/>
            </p:cNvSpPr>
            <p:nvPr/>
          </p:nvSpPr>
          <p:spPr bwMode="auto">
            <a:xfrm>
              <a:off x="4561" y="2758"/>
              <a:ext cx="63" cy="74"/>
            </a:xfrm>
            <a:custGeom>
              <a:avLst/>
              <a:gdLst>
                <a:gd name="T0" fmla="*/ 0 w 57"/>
                <a:gd name="T1" fmla="*/ 117 h 66"/>
                <a:gd name="T2" fmla="*/ 15 w 57"/>
                <a:gd name="T3" fmla="*/ 101 h 66"/>
                <a:gd name="T4" fmla="*/ 73 w 57"/>
                <a:gd name="T5" fmla="*/ 101 h 66"/>
                <a:gd name="T6" fmla="*/ 62 w 57"/>
                <a:gd name="T7" fmla="*/ 144 h 66"/>
                <a:gd name="T8" fmla="*/ 97 w 57"/>
                <a:gd name="T9" fmla="*/ 165 h 66"/>
                <a:gd name="T10" fmla="*/ 107 w 57"/>
                <a:gd name="T11" fmla="*/ 144 h 66"/>
                <a:gd name="T12" fmla="*/ 97 w 57"/>
                <a:gd name="T13" fmla="*/ 117 h 66"/>
                <a:gd name="T14" fmla="*/ 107 w 57"/>
                <a:gd name="T15" fmla="*/ 101 h 66"/>
                <a:gd name="T16" fmla="*/ 127 w 57"/>
                <a:gd name="T17" fmla="*/ 144 h 66"/>
                <a:gd name="T18" fmla="*/ 127 w 57"/>
                <a:gd name="T19" fmla="*/ 43 h 66"/>
                <a:gd name="T20" fmla="*/ 97 w 57"/>
                <a:gd name="T21" fmla="*/ 0 h 66"/>
                <a:gd name="T22" fmla="*/ 97 w 57"/>
                <a:gd name="T23" fmla="*/ 43 h 66"/>
                <a:gd name="T24" fmla="*/ 73 w 57"/>
                <a:gd name="T25" fmla="*/ 43 h 66"/>
                <a:gd name="T26" fmla="*/ 62 w 57"/>
                <a:gd name="T27" fmla="*/ 62 h 66"/>
                <a:gd name="T28" fmla="*/ 28 w 57"/>
                <a:gd name="T29" fmla="*/ 43 h 66"/>
                <a:gd name="T30" fmla="*/ 0 w 57"/>
                <a:gd name="T31" fmla="*/ 101 h 66"/>
                <a:gd name="T32" fmla="*/ 0 w 57"/>
                <a:gd name="T33" fmla="*/ 117 h 66"/>
                <a:gd name="T34" fmla="*/ 0 w 57"/>
                <a:gd name="T35" fmla="*/ 117 h 66"/>
                <a:gd name="T36" fmla="*/ 0 w 57"/>
                <a:gd name="T37" fmla="*/ 117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7"/>
                <a:gd name="T58" fmla="*/ 0 h 66"/>
                <a:gd name="T59" fmla="*/ 57 w 57"/>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7" h="66">
                  <a:moveTo>
                    <a:pt x="0" y="47"/>
                  </a:moveTo>
                  <a:lnTo>
                    <a:pt x="7" y="40"/>
                  </a:lnTo>
                  <a:lnTo>
                    <a:pt x="33" y="40"/>
                  </a:lnTo>
                  <a:lnTo>
                    <a:pt x="28" y="57"/>
                  </a:lnTo>
                  <a:lnTo>
                    <a:pt x="43" y="66"/>
                  </a:lnTo>
                  <a:lnTo>
                    <a:pt x="48" y="57"/>
                  </a:lnTo>
                  <a:lnTo>
                    <a:pt x="43" y="47"/>
                  </a:lnTo>
                  <a:lnTo>
                    <a:pt x="48" y="40"/>
                  </a:lnTo>
                  <a:lnTo>
                    <a:pt x="57" y="57"/>
                  </a:lnTo>
                  <a:lnTo>
                    <a:pt x="57" y="17"/>
                  </a:lnTo>
                  <a:lnTo>
                    <a:pt x="43" y="0"/>
                  </a:lnTo>
                  <a:lnTo>
                    <a:pt x="43" y="17"/>
                  </a:lnTo>
                  <a:lnTo>
                    <a:pt x="33" y="17"/>
                  </a:lnTo>
                  <a:lnTo>
                    <a:pt x="28" y="25"/>
                  </a:lnTo>
                  <a:lnTo>
                    <a:pt x="13" y="17"/>
                  </a:lnTo>
                  <a:lnTo>
                    <a:pt x="0" y="40"/>
                  </a:lnTo>
                  <a:lnTo>
                    <a:pt x="0" y="4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6" name="Freeform 448"/>
            <p:cNvSpPr>
              <a:spLocks/>
            </p:cNvSpPr>
            <p:nvPr/>
          </p:nvSpPr>
          <p:spPr bwMode="auto">
            <a:xfrm>
              <a:off x="4946" y="2984"/>
              <a:ext cx="63" cy="44"/>
            </a:xfrm>
            <a:custGeom>
              <a:avLst/>
              <a:gdLst>
                <a:gd name="T0" fmla="*/ 0 w 57"/>
                <a:gd name="T1" fmla="*/ 40 h 40"/>
                <a:gd name="T2" fmla="*/ 31 w 57"/>
                <a:gd name="T3" fmla="*/ 85 h 40"/>
                <a:gd name="T4" fmla="*/ 81 w 57"/>
                <a:gd name="T5" fmla="*/ 85 h 40"/>
                <a:gd name="T6" fmla="*/ 114 w 57"/>
                <a:gd name="T7" fmla="*/ 52 h 40"/>
                <a:gd name="T8" fmla="*/ 127 w 57"/>
                <a:gd name="T9" fmla="*/ 20 h 40"/>
                <a:gd name="T10" fmla="*/ 127 w 57"/>
                <a:gd name="T11" fmla="*/ 0 h 40"/>
                <a:gd name="T12" fmla="*/ 114 w 57"/>
                <a:gd name="T13" fmla="*/ 0 h 40"/>
                <a:gd name="T14" fmla="*/ 114 w 57"/>
                <a:gd name="T15" fmla="*/ 40 h 40"/>
                <a:gd name="T16" fmla="*/ 0 w 57"/>
                <a:gd name="T17" fmla="*/ 40 h 40"/>
                <a:gd name="T18" fmla="*/ 0 w 57"/>
                <a:gd name="T19" fmla="*/ 40 h 40"/>
                <a:gd name="T20" fmla="*/ 0 w 57"/>
                <a:gd name="T21" fmla="*/ 4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40"/>
                <a:gd name="T35" fmla="*/ 57 w 57"/>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40">
                  <a:moveTo>
                    <a:pt x="0" y="19"/>
                  </a:moveTo>
                  <a:lnTo>
                    <a:pt x="14" y="40"/>
                  </a:lnTo>
                  <a:lnTo>
                    <a:pt x="36" y="40"/>
                  </a:lnTo>
                  <a:lnTo>
                    <a:pt x="51" y="24"/>
                  </a:lnTo>
                  <a:lnTo>
                    <a:pt x="57" y="10"/>
                  </a:lnTo>
                  <a:lnTo>
                    <a:pt x="57" y="0"/>
                  </a:lnTo>
                  <a:lnTo>
                    <a:pt x="51" y="0"/>
                  </a:lnTo>
                  <a:lnTo>
                    <a:pt x="51" y="19"/>
                  </a:lnTo>
                  <a:lnTo>
                    <a:pt x="0" y="1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7" name="Freeform 449"/>
            <p:cNvSpPr>
              <a:spLocks/>
            </p:cNvSpPr>
            <p:nvPr/>
          </p:nvSpPr>
          <p:spPr bwMode="auto">
            <a:xfrm>
              <a:off x="5048" y="3003"/>
              <a:ext cx="27" cy="32"/>
            </a:xfrm>
            <a:custGeom>
              <a:avLst/>
              <a:gdLst>
                <a:gd name="T0" fmla="*/ 0 w 23"/>
                <a:gd name="T1" fmla="*/ 0 h 29"/>
                <a:gd name="T2" fmla="*/ 21 w 23"/>
                <a:gd name="T3" fmla="*/ 63 h 29"/>
                <a:gd name="T4" fmla="*/ 86 w 23"/>
                <a:gd name="T5" fmla="*/ 47 h 29"/>
                <a:gd name="T6" fmla="*/ 0 w 23"/>
                <a:gd name="T7" fmla="*/ 0 h 29"/>
                <a:gd name="T8" fmla="*/ 0 w 23"/>
                <a:gd name="T9" fmla="*/ 0 h 29"/>
                <a:gd name="T10" fmla="*/ 0 w 23"/>
                <a:gd name="T11" fmla="*/ 0 h 29"/>
                <a:gd name="T12" fmla="*/ 0 60000 65536"/>
                <a:gd name="T13" fmla="*/ 0 60000 65536"/>
                <a:gd name="T14" fmla="*/ 0 60000 65536"/>
                <a:gd name="T15" fmla="*/ 0 60000 65536"/>
                <a:gd name="T16" fmla="*/ 0 60000 65536"/>
                <a:gd name="T17" fmla="*/ 0 60000 65536"/>
                <a:gd name="T18" fmla="*/ 0 w 23"/>
                <a:gd name="T19" fmla="*/ 0 h 29"/>
                <a:gd name="T20" fmla="*/ 23 w 23"/>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3" h="29">
                  <a:moveTo>
                    <a:pt x="0" y="0"/>
                  </a:moveTo>
                  <a:lnTo>
                    <a:pt x="6" y="29"/>
                  </a:lnTo>
                  <a:lnTo>
                    <a:pt x="23" y="22"/>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8" name="Freeform 450"/>
            <p:cNvSpPr>
              <a:spLocks/>
            </p:cNvSpPr>
            <p:nvPr/>
          </p:nvSpPr>
          <p:spPr bwMode="auto">
            <a:xfrm>
              <a:off x="3845" y="1910"/>
              <a:ext cx="903" cy="680"/>
            </a:xfrm>
            <a:custGeom>
              <a:avLst/>
              <a:gdLst>
                <a:gd name="T0" fmla="*/ 443 w 817"/>
                <a:gd name="T1" fmla="*/ 271 h 618"/>
                <a:gd name="T2" fmla="*/ 504 w 817"/>
                <a:gd name="T3" fmla="*/ 385 h 618"/>
                <a:gd name="T4" fmla="*/ 790 w 817"/>
                <a:gd name="T5" fmla="*/ 483 h 618"/>
                <a:gd name="T6" fmla="*/ 994 w 817"/>
                <a:gd name="T7" fmla="*/ 498 h 618"/>
                <a:gd name="T8" fmla="*/ 1125 w 817"/>
                <a:gd name="T9" fmla="*/ 430 h 618"/>
                <a:gd name="T10" fmla="*/ 1250 w 817"/>
                <a:gd name="T11" fmla="*/ 368 h 618"/>
                <a:gd name="T12" fmla="*/ 1346 w 817"/>
                <a:gd name="T13" fmla="*/ 283 h 618"/>
                <a:gd name="T14" fmla="*/ 1250 w 817"/>
                <a:gd name="T15" fmla="*/ 283 h 618"/>
                <a:gd name="T16" fmla="*/ 1316 w 817"/>
                <a:gd name="T17" fmla="*/ 191 h 618"/>
                <a:gd name="T18" fmla="*/ 1404 w 817"/>
                <a:gd name="T19" fmla="*/ 61 h 618"/>
                <a:gd name="T20" fmla="*/ 1404 w 817"/>
                <a:gd name="T21" fmla="*/ 17 h 618"/>
                <a:gd name="T22" fmla="*/ 1569 w 817"/>
                <a:gd name="T23" fmla="*/ 45 h 618"/>
                <a:gd name="T24" fmla="*/ 1711 w 817"/>
                <a:gd name="T25" fmla="*/ 222 h 618"/>
                <a:gd name="T26" fmla="*/ 1819 w 817"/>
                <a:gd name="T27" fmla="*/ 237 h 618"/>
                <a:gd name="T28" fmla="*/ 1742 w 817"/>
                <a:gd name="T29" fmla="*/ 385 h 618"/>
                <a:gd name="T30" fmla="*/ 1711 w 817"/>
                <a:gd name="T31" fmla="*/ 498 h 618"/>
                <a:gd name="T32" fmla="*/ 1631 w 817"/>
                <a:gd name="T33" fmla="*/ 530 h 618"/>
                <a:gd name="T34" fmla="*/ 1521 w 817"/>
                <a:gd name="T35" fmla="*/ 608 h 618"/>
                <a:gd name="T36" fmla="*/ 1420 w 817"/>
                <a:gd name="T37" fmla="*/ 660 h 618"/>
                <a:gd name="T38" fmla="*/ 1420 w 817"/>
                <a:gd name="T39" fmla="*/ 566 h 618"/>
                <a:gd name="T40" fmla="*/ 1316 w 817"/>
                <a:gd name="T41" fmla="*/ 660 h 618"/>
                <a:gd name="T42" fmla="*/ 1455 w 817"/>
                <a:gd name="T43" fmla="*/ 727 h 618"/>
                <a:gd name="T44" fmla="*/ 1404 w 817"/>
                <a:gd name="T45" fmla="*/ 744 h 618"/>
                <a:gd name="T46" fmla="*/ 1404 w 817"/>
                <a:gd name="T47" fmla="*/ 902 h 618"/>
                <a:gd name="T48" fmla="*/ 1438 w 817"/>
                <a:gd name="T49" fmla="*/ 969 h 618"/>
                <a:gd name="T50" fmla="*/ 1420 w 817"/>
                <a:gd name="T51" fmla="*/ 1063 h 618"/>
                <a:gd name="T52" fmla="*/ 1361 w 817"/>
                <a:gd name="T53" fmla="*/ 1143 h 618"/>
                <a:gd name="T54" fmla="*/ 1330 w 817"/>
                <a:gd name="T55" fmla="*/ 1195 h 618"/>
                <a:gd name="T56" fmla="*/ 1219 w 817"/>
                <a:gd name="T57" fmla="*/ 1259 h 618"/>
                <a:gd name="T58" fmla="*/ 1173 w 817"/>
                <a:gd name="T59" fmla="*/ 1259 h 618"/>
                <a:gd name="T60" fmla="*/ 1078 w 817"/>
                <a:gd name="T61" fmla="*/ 1280 h 618"/>
                <a:gd name="T62" fmla="*/ 873 w 817"/>
                <a:gd name="T63" fmla="*/ 1259 h 618"/>
                <a:gd name="T64" fmla="*/ 843 w 817"/>
                <a:gd name="T65" fmla="*/ 1259 h 618"/>
                <a:gd name="T66" fmla="*/ 809 w 817"/>
                <a:gd name="T67" fmla="*/ 1280 h 618"/>
                <a:gd name="T68" fmla="*/ 762 w 817"/>
                <a:gd name="T69" fmla="*/ 1231 h 618"/>
                <a:gd name="T70" fmla="*/ 742 w 817"/>
                <a:gd name="T71" fmla="*/ 1097 h 618"/>
                <a:gd name="T72" fmla="*/ 663 w 817"/>
                <a:gd name="T73" fmla="*/ 1019 h 618"/>
                <a:gd name="T74" fmla="*/ 472 w 817"/>
                <a:gd name="T75" fmla="*/ 1063 h 618"/>
                <a:gd name="T76" fmla="*/ 349 w 817"/>
                <a:gd name="T77" fmla="*/ 1063 h 618"/>
                <a:gd name="T78" fmla="*/ 239 w 817"/>
                <a:gd name="T79" fmla="*/ 980 h 618"/>
                <a:gd name="T80" fmla="*/ 159 w 817"/>
                <a:gd name="T81" fmla="*/ 902 h 618"/>
                <a:gd name="T82" fmla="*/ 189 w 817"/>
                <a:gd name="T83" fmla="*/ 786 h 618"/>
                <a:gd name="T84" fmla="*/ 81 w 817"/>
                <a:gd name="T85" fmla="*/ 758 h 618"/>
                <a:gd name="T86" fmla="*/ 34 w 817"/>
                <a:gd name="T87" fmla="*/ 660 h 618"/>
                <a:gd name="T88" fmla="*/ 34 w 817"/>
                <a:gd name="T89" fmla="*/ 581 h 618"/>
                <a:gd name="T90" fmla="*/ 126 w 817"/>
                <a:gd name="T91" fmla="*/ 566 h 618"/>
                <a:gd name="T92" fmla="*/ 189 w 817"/>
                <a:gd name="T93" fmla="*/ 405 h 618"/>
                <a:gd name="T94" fmla="*/ 253 w 817"/>
                <a:gd name="T95" fmla="*/ 304 h 618"/>
                <a:gd name="T96" fmla="*/ 382 w 817"/>
                <a:gd name="T97" fmla="*/ 222 h 6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7"/>
                <a:gd name="T148" fmla="*/ 0 h 618"/>
                <a:gd name="T149" fmla="*/ 817 w 817"/>
                <a:gd name="T150" fmla="*/ 618 h 6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7" h="618">
                  <a:moveTo>
                    <a:pt x="172" y="104"/>
                  </a:moveTo>
                  <a:lnTo>
                    <a:pt x="185" y="97"/>
                  </a:lnTo>
                  <a:lnTo>
                    <a:pt x="199" y="126"/>
                  </a:lnTo>
                  <a:lnTo>
                    <a:pt x="222" y="126"/>
                  </a:lnTo>
                  <a:lnTo>
                    <a:pt x="227" y="141"/>
                  </a:lnTo>
                  <a:lnTo>
                    <a:pt x="227" y="179"/>
                  </a:lnTo>
                  <a:lnTo>
                    <a:pt x="276" y="201"/>
                  </a:lnTo>
                  <a:lnTo>
                    <a:pt x="306" y="225"/>
                  </a:lnTo>
                  <a:lnTo>
                    <a:pt x="355" y="225"/>
                  </a:lnTo>
                  <a:lnTo>
                    <a:pt x="385" y="247"/>
                  </a:lnTo>
                  <a:lnTo>
                    <a:pt x="420" y="253"/>
                  </a:lnTo>
                  <a:lnTo>
                    <a:pt x="447" y="232"/>
                  </a:lnTo>
                  <a:lnTo>
                    <a:pt x="484" y="232"/>
                  </a:lnTo>
                  <a:lnTo>
                    <a:pt x="512" y="208"/>
                  </a:lnTo>
                  <a:lnTo>
                    <a:pt x="505" y="201"/>
                  </a:lnTo>
                  <a:lnTo>
                    <a:pt x="519" y="179"/>
                  </a:lnTo>
                  <a:lnTo>
                    <a:pt x="534" y="188"/>
                  </a:lnTo>
                  <a:lnTo>
                    <a:pt x="562" y="171"/>
                  </a:lnTo>
                  <a:lnTo>
                    <a:pt x="574" y="151"/>
                  </a:lnTo>
                  <a:lnTo>
                    <a:pt x="611" y="151"/>
                  </a:lnTo>
                  <a:lnTo>
                    <a:pt x="604" y="132"/>
                  </a:lnTo>
                  <a:lnTo>
                    <a:pt x="596" y="126"/>
                  </a:lnTo>
                  <a:lnTo>
                    <a:pt x="574" y="132"/>
                  </a:lnTo>
                  <a:lnTo>
                    <a:pt x="562" y="132"/>
                  </a:lnTo>
                  <a:lnTo>
                    <a:pt x="562" y="97"/>
                  </a:lnTo>
                  <a:lnTo>
                    <a:pt x="569" y="80"/>
                  </a:lnTo>
                  <a:lnTo>
                    <a:pt x="591" y="89"/>
                  </a:lnTo>
                  <a:lnTo>
                    <a:pt x="611" y="80"/>
                  </a:lnTo>
                  <a:lnTo>
                    <a:pt x="619" y="42"/>
                  </a:lnTo>
                  <a:lnTo>
                    <a:pt x="631" y="28"/>
                  </a:lnTo>
                  <a:lnTo>
                    <a:pt x="631" y="21"/>
                  </a:lnTo>
                  <a:lnTo>
                    <a:pt x="619" y="21"/>
                  </a:lnTo>
                  <a:lnTo>
                    <a:pt x="631" y="8"/>
                  </a:lnTo>
                  <a:lnTo>
                    <a:pt x="661" y="0"/>
                  </a:lnTo>
                  <a:lnTo>
                    <a:pt x="691" y="8"/>
                  </a:lnTo>
                  <a:lnTo>
                    <a:pt x="705" y="21"/>
                  </a:lnTo>
                  <a:lnTo>
                    <a:pt x="725" y="89"/>
                  </a:lnTo>
                  <a:lnTo>
                    <a:pt x="740" y="89"/>
                  </a:lnTo>
                  <a:lnTo>
                    <a:pt x="769" y="104"/>
                  </a:lnTo>
                  <a:lnTo>
                    <a:pt x="769" y="126"/>
                  </a:lnTo>
                  <a:lnTo>
                    <a:pt x="782" y="126"/>
                  </a:lnTo>
                  <a:lnTo>
                    <a:pt x="817" y="110"/>
                  </a:lnTo>
                  <a:lnTo>
                    <a:pt x="817" y="132"/>
                  </a:lnTo>
                  <a:lnTo>
                    <a:pt x="787" y="188"/>
                  </a:lnTo>
                  <a:lnTo>
                    <a:pt x="782" y="179"/>
                  </a:lnTo>
                  <a:lnTo>
                    <a:pt x="769" y="188"/>
                  </a:lnTo>
                  <a:lnTo>
                    <a:pt x="775" y="216"/>
                  </a:lnTo>
                  <a:lnTo>
                    <a:pt x="769" y="232"/>
                  </a:lnTo>
                  <a:lnTo>
                    <a:pt x="755" y="232"/>
                  </a:lnTo>
                  <a:lnTo>
                    <a:pt x="740" y="247"/>
                  </a:lnTo>
                  <a:lnTo>
                    <a:pt x="733" y="247"/>
                  </a:lnTo>
                  <a:lnTo>
                    <a:pt x="725" y="253"/>
                  </a:lnTo>
                  <a:lnTo>
                    <a:pt x="718" y="253"/>
                  </a:lnTo>
                  <a:lnTo>
                    <a:pt x="683" y="284"/>
                  </a:lnTo>
                  <a:lnTo>
                    <a:pt x="683" y="292"/>
                  </a:lnTo>
                  <a:lnTo>
                    <a:pt x="661" y="292"/>
                  </a:lnTo>
                  <a:lnTo>
                    <a:pt x="638" y="307"/>
                  </a:lnTo>
                  <a:lnTo>
                    <a:pt x="638" y="292"/>
                  </a:lnTo>
                  <a:lnTo>
                    <a:pt x="646" y="270"/>
                  </a:lnTo>
                  <a:lnTo>
                    <a:pt x="638" y="263"/>
                  </a:lnTo>
                  <a:lnTo>
                    <a:pt x="604" y="300"/>
                  </a:lnTo>
                  <a:lnTo>
                    <a:pt x="596" y="300"/>
                  </a:lnTo>
                  <a:lnTo>
                    <a:pt x="591" y="307"/>
                  </a:lnTo>
                  <a:lnTo>
                    <a:pt x="611" y="339"/>
                  </a:lnTo>
                  <a:lnTo>
                    <a:pt x="631" y="331"/>
                  </a:lnTo>
                  <a:lnTo>
                    <a:pt x="653" y="339"/>
                  </a:lnTo>
                  <a:lnTo>
                    <a:pt x="653" y="346"/>
                  </a:lnTo>
                  <a:lnTo>
                    <a:pt x="646" y="339"/>
                  </a:lnTo>
                  <a:lnTo>
                    <a:pt x="631" y="346"/>
                  </a:lnTo>
                  <a:lnTo>
                    <a:pt x="611" y="373"/>
                  </a:lnTo>
                  <a:lnTo>
                    <a:pt x="619" y="381"/>
                  </a:lnTo>
                  <a:lnTo>
                    <a:pt x="631" y="420"/>
                  </a:lnTo>
                  <a:lnTo>
                    <a:pt x="646" y="428"/>
                  </a:lnTo>
                  <a:lnTo>
                    <a:pt x="638" y="428"/>
                  </a:lnTo>
                  <a:lnTo>
                    <a:pt x="646" y="452"/>
                  </a:lnTo>
                  <a:lnTo>
                    <a:pt x="619" y="457"/>
                  </a:lnTo>
                  <a:lnTo>
                    <a:pt x="646" y="457"/>
                  </a:lnTo>
                  <a:lnTo>
                    <a:pt x="638" y="494"/>
                  </a:lnTo>
                  <a:lnTo>
                    <a:pt x="619" y="511"/>
                  </a:lnTo>
                  <a:lnTo>
                    <a:pt x="611" y="511"/>
                  </a:lnTo>
                  <a:lnTo>
                    <a:pt x="611" y="532"/>
                  </a:lnTo>
                  <a:lnTo>
                    <a:pt x="604" y="549"/>
                  </a:lnTo>
                  <a:lnTo>
                    <a:pt x="596" y="549"/>
                  </a:lnTo>
                  <a:lnTo>
                    <a:pt x="596" y="556"/>
                  </a:lnTo>
                  <a:lnTo>
                    <a:pt x="569" y="579"/>
                  </a:lnTo>
                  <a:lnTo>
                    <a:pt x="547" y="579"/>
                  </a:lnTo>
                  <a:lnTo>
                    <a:pt x="547" y="586"/>
                  </a:lnTo>
                  <a:lnTo>
                    <a:pt x="534" y="579"/>
                  </a:lnTo>
                  <a:lnTo>
                    <a:pt x="534" y="586"/>
                  </a:lnTo>
                  <a:lnTo>
                    <a:pt x="527" y="586"/>
                  </a:lnTo>
                  <a:lnTo>
                    <a:pt x="490" y="601"/>
                  </a:lnTo>
                  <a:lnTo>
                    <a:pt x="484" y="618"/>
                  </a:lnTo>
                  <a:lnTo>
                    <a:pt x="484" y="595"/>
                  </a:lnTo>
                  <a:lnTo>
                    <a:pt x="442" y="595"/>
                  </a:lnTo>
                  <a:lnTo>
                    <a:pt x="442" y="579"/>
                  </a:lnTo>
                  <a:lnTo>
                    <a:pt x="392" y="586"/>
                  </a:lnTo>
                  <a:lnTo>
                    <a:pt x="385" y="579"/>
                  </a:lnTo>
                  <a:lnTo>
                    <a:pt x="385" y="586"/>
                  </a:lnTo>
                  <a:lnTo>
                    <a:pt x="378" y="586"/>
                  </a:lnTo>
                  <a:lnTo>
                    <a:pt x="378" y="601"/>
                  </a:lnTo>
                  <a:lnTo>
                    <a:pt x="363" y="601"/>
                  </a:lnTo>
                  <a:lnTo>
                    <a:pt x="363" y="595"/>
                  </a:lnTo>
                  <a:lnTo>
                    <a:pt x="355" y="595"/>
                  </a:lnTo>
                  <a:lnTo>
                    <a:pt x="341" y="586"/>
                  </a:lnTo>
                  <a:lnTo>
                    <a:pt x="341" y="573"/>
                  </a:lnTo>
                  <a:lnTo>
                    <a:pt x="333" y="556"/>
                  </a:lnTo>
                  <a:lnTo>
                    <a:pt x="320" y="556"/>
                  </a:lnTo>
                  <a:lnTo>
                    <a:pt x="333" y="511"/>
                  </a:lnTo>
                  <a:lnTo>
                    <a:pt x="320" y="494"/>
                  </a:lnTo>
                  <a:lnTo>
                    <a:pt x="315" y="494"/>
                  </a:lnTo>
                  <a:lnTo>
                    <a:pt x="298" y="474"/>
                  </a:lnTo>
                  <a:lnTo>
                    <a:pt x="276" y="474"/>
                  </a:lnTo>
                  <a:lnTo>
                    <a:pt x="234" y="494"/>
                  </a:lnTo>
                  <a:lnTo>
                    <a:pt x="212" y="494"/>
                  </a:lnTo>
                  <a:lnTo>
                    <a:pt x="199" y="505"/>
                  </a:lnTo>
                  <a:lnTo>
                    <a:pt x="192" y="494"/>
                  </a:lnTo>
                  <a:lnTo>
                    <a:pt x="157" y="494"/>
                  </a:lnTo>
                  <a:lnTo>
                    <a:pt x="135" y="474"/>
                  </a:lnTo>
                  <a:lnTo>
                    <a:pt x="127" y="474"/>
                  </a:lnTo>
                  <a:lnTo>
                    <a:pt x="107" y="457"/>
                  </a:lnTo>
                  <a:lnTo>
                    <a:pt x="62" y="452"/>
                  </a:lnTo>
                  <a:lnTo>
                    <a:pt x="56" y="420"/>
                  </a:lnTo>
                  <a:lnTo>
                    <a:pt x="72" y="420"/>
                  </a:lnTo>
                  <a:lnTo>
                    <a:pt x="62" y="405"/>
                  </a:lnTo>
                  <a:lnTo>
                    <a:pt x="85" y="381"/>
                  </a:lnTo>
                  <a:lnTo>
                    <a:pt x="85" y="366"/>
                  </a:lnTo>
                  <a:lnTo>
                    <a:pt x="72" y="353"/>
                  </a:lnTo>
                  <a:lnTo>
                    <a:pt x="50" y="366"/>
                  </a:lnTo>
                  <a:lnTo>
                    <a:pt x="36" y="353"/>
                  </a:lnTo>
                  <a:lnTo>
                    <a:pt x="8" y="339"/>
                  </a:lnTo>
                  <a:lnTo>
                    <a:pt x="15" y="339"/>
                  </a:lnTo>
                  <a:lnTo>
                    <a:pt x="15" y="307"/>
                  </a:lnTo>
                  <a:lnTo>
                    <a:pt x="0" y="307"/>
                  </a:lnTo>
                  <a:lnTo>
                    <a:pt x="0" y="284"/>
                  </a:lnTo>
                  <a:lnTo>
                    <a:pt x="15" y="270"/>
                  </a:lnTo>
                  <a:lnTo>
                    <a:pt x="36" y="270"/>
                  </a:lnTo>
                  <a:lnTo>
                    <a:pt x="43" y="263"/>
                  </a:lnTo>
                  <a:lnTo>
                    <a:pt x="56" y="263"/>
                  </a:lnTo>
                  <a:lnTo>
                    <a:pt x="85" y="247"/>
                  </a:lnTo>
                  <a:lnTo>
                    <a:pt x="93" y="225"/>
                  </a:lnTo>
                  <a:lnTo>
                    <a:pt x="85" y="188"/>
                  </a:lnTo>
                  <a:lnTo>
                    <a:pt x="85" y="179"/>
                  </a:lnTo>
                  <a:lnTo>
                    <a:pt x="107" y="179"/>
                  </a:lnTo>
                  <a:lnTo>
                    <a:pt x="113" y="141"/>
                  </a:lnTo>
                  <a:lnTo>
                    <a:pt x="150" y="141"/>
                  </a:lnTo>
                  <a:lnTo>
                    <a:pt x="157" y="110"/>
                  </a:lnTo>
                  <a:lnTo>
                    <a:pt x="172" y="10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49" name="Freeform 451"/>
            <p:cNvSpPr>
              <a:spLocks/>
            </p:cNvSpPr>
            <p:nvPr/>
          </p:nvSpPr>
          <p:spPr bwMode="auto">
            <a:xfrm>
              <a:off x="3145" y="883"/>
              <a:ext cx="2428" cy="1310"/>
            </a:xfrm>
            <a:custGeom>
              <a:avLst/>
              <a:gdLst>
                <a:gd name="T0" fmla="*/ 2420 w 2195"/>
                <a:gd name="T1" fmla="*/ 507 h 1190"/>
                <a:gd name="T2" fmla="*/ 2393 w 2195"/>
                <a:gd name="T3" fmla="*/ 176 h 1190"/>
                <a:gd name="T4" fmla="*/ 2231 w 2195"/>
                <a:gd name="T5" fmla="*/ 176 h 1190"/>
                <a:gd name="T6" fmla="*/ 1624 w 2195"/>
                <a:gd name="T7" fmla="*/ 647 h 1190"/>
                <a:gd name="T8" fmla="*/ 1438 w 2195"/>
                <a:gd name="T9" fmla="*/ 568 h 1190"/>
                <a:gd name="T10" fmla="*/ 1438 w 2195"/>
                <a:gd name="T11" fmla="*/ 987 h 1190"/>
                <a:gd name="T12" fmla="*/ 1368 w 2195"/>
                <a:gd name="T13" fmla="*/ 971 h 1190"/>
                <a:gd name="T14" fmla="*/ 1340 w 2195"/>
                <a:gd name="T15" fmla="*/ 532 h 1190"/>
                <a:gd name="T16" fmla="*/ 971 w 2195"/>
                <a:gd name="T17" fmla="*/ 829 h 1190"/>
                <a:gd name="T18" fmla="*/ 844 w 2195"/>
                <a:gd name="T19" fmla="*/ 1041 h 1190"/>
                <a:gd name="T20" fmla="*/ 540 w 2195"/>
                <a:gd name="T21" fmla="*/ 1104 h 1190"/>
                <a:gd name="T22" fmla="*/ 540 w 2195"/>
                <a:gd name="T23" fmla="*/ 1167 h 1190"/>
                <a:gd name="T24" fmla="*/ 291 w 2195"/>
                <a:gd name="T25" fmla="*/ 1298 h 1190"/>
                <a:gd name="T26" fmla="*/ 145 w 2195"/>
                <a:gd name="T27" fmla="*/ 1120 h 1190"/>
                <a:gd name="T28" fmla="*/ 189 w 2195"/>
                <a:gd name="T29" fmla="*/ 921 h 1190"/>
                <a:gd name="T30" fmla="*/ 97 w 2195"/>
                <a:gd name="T31" fmla="*/ 1069 h 1190"/>
                <a:gd name="T32" fmla="*/ 127 w 2195"/>
                <a:gd name="T33" fmla="*/ 1429 h 1190"/>
                <a:gd name="T34" fmla="*/ 28 w 2195"/>
                <a:gd name="T35" fmla="*/ 1672 h 1190"/>
                <a:gd name="T36" fmla="*/ 112 w 2195"/>
                <a:gd name="T37" fmla="*/ 1888 h 1190"/>
                <a:gd name="T38" fmla="*/ 127 w 2195"/>
                <a:gd name="T39" fmla="*/ 2034 h 1190"/>
                <a:gd name="T40" fmla="*/ 260 w 2195"/>
                <a:gd name="T41" fmla="*/ 2103 h 1190"/>
                <a:gd name="T42" fmla="*/ 366 w 2195"/>
                <a:gd name="T43" fmla="*/ 2259 h 1190"/>
                <a:gd name="T44" fmla="*/ 353 w 2195"/>
                <a:gd name="T45" fmla="*/ 2354 h 1190"/>
                <a:gd name="T46" fmla="*/ 511 w 2195"/>
                <a:gd name="T47" fmla="*/ 2501 h 1190"/>
                <a:gd name="T48" fmla="*/ 607 w 2195"/>
                <a:gd name="T49" fmla="*/ 2465 h 1190"/>
                <a:gd name="T50" fmla="*/ 653 w 2195"/>
                <a:gd name="T51" fmla="*/ 2340 h 1190"/>
                <a:gd name="T52" fmla="*/ 653 w 2195"/>
                <a:gd name="T53" fmla="*/ 2195 h 1190"/>
                <a:gd name="T54" fmla="*/ 795 w 2195"/>
                <a:gd name="T55" fmla="*/ 2103 h 1190"/>
                <a:gd name="T56" fmla="*/ 1056 w 2195"/>
                <a:gd name="T57" fmla="*/ 2103 h 1190"/>
                <a:gd name="T58" fmla="*/ 1069 w 2195"/>
                <a:gd name="T59" fmla="*/ 1983 h 1190"/>
                <a:gd name="T60" fmla="*/ 1352 w 2195"/>
                <a:gd name="T61" fmla="*/ 1961 h 1190"/>
                <a:gd name="T62" fmla="*/ 1529 w 2195"/>
                <a:gd name="T63" fmla="*/ 2015 h 1190"/>
                <a:gd name="T64" fmla="*/ 1800 w 2195"/>
                <a:gd name="T65" fmla="*/ 2208 h 1190"/>
                <a:gd name="T66" fmla="*/ 2136 w 2195"/>
                <a:gd name="T67" fmla="*/ 2195 h 1190"/>
                <a:gd name="T68" fmla="*/ 2359 w 2195"/>
                <a:gd name="T69" fmla="*/ 2141 h 1190"/>
                <a:gd name="T70" fmla="*/ 2787 w 2195"/>
                <a:gd name="T71" fmla="*/ 2195 h 1190"/>
                <a:gd name="T72" fmla="*/ 2898 w 2195"/>
                <a:gd name="T73" fmla="*/ 2015 h 1190"/>
                <a:gd name="T74" fmla="*/ 3140 w 2195"/>
                <a:gd name="T75" fmla="*/ 2288 h 1190"/>
                <a:gd name="T76" fmla="*/ 3140 w 2195"/>
                <a:gd name="T77" fmla="*/ 2420 h 1190"/>
                <a:gd name="T78" fmla="*/ 3248 w 2195"/>
                <a:gd name="T79" fmla="*/ 2485 h 1190"/>
                <a:gd name="T80" fmla="*/ 3327 w 2195"/>
                <a:gd name="T81" fmla="*/ 2015 h 1190"/>
                <a:gd name="T82" fmla="*/ 3489 w 2195"/>
                <a:gd name="T83" fmla="*/ 1693 h 1190"/>
                <a:gd name="T84" fmla="*/ 3747 w 2195"/>
                <a:gd name="T85" fmla="*/ 1672 h 1190"/>
                <a:gd name="T86" fmla="*/ 3919 w 2195"/>
                <a:gd name="T87" fmla="*/ 1529 h 1190"/>
                <a:gd name="T88" fmla="*/ 4124 w 2195"/>
                <a:gd name="T89" fmla="*/ 1494 h 1190"/>
                <a:gd name="T90" fmla="*/ 3919 w 2195"/>
                <a:gd name="T91" fmla="*/ 2141 h 1190"/>
                <a:gd name="T92" fmla="*/ 4097 w 2195"/>
                <a:gd name="T93" fmla="*/ 1865 h 1190"/>
                <a:gd name="T94" fmla="*/ 4141 w 2195"/>
                <a:gd name="T95" fmla="*/ 1637 h 1190"/>
                <a:gd name="T96" fmla="*/ 4333 w 2195"/>
                <a:gd name="T97" fmla="*/ 1605 h 1190"/>
                <a:gd name="T98" fmla="*/ 4540 w 2195"/>
                <a:gd name="T99" fmla="*/ 1298 h 1190"/>
                <a:gd name="T100" fmla="*/ 4666 w 2195"/>
                <a:gd name="T101" fmla="*/ 1247 h 1190"/>
                <a:gd name="T102" fmla="*/ 4920 w 2195"/>
                <a:gd name="T103" fmla="*/ 1200 h 1190"/>
                <a:gd name="T104" fmla="*/ 4302 w 2195"/>
                <a:gd name="T105" fmla="*/ 987 h 1190"/>
                <a:gd name="T106" fmla="*/ 4221 w 2195"/>
                <a:gd name="T107" fmla="*/ 921 h 1190"/>
                <a:gd name="T108" fmla="*/ 3778 w 2195"/>
                <a:gd name="T109" fmla="*/ 807 h 1190"/>
                <a:gd name="T110" fmla="*/ 3380 w 2195"/>
                <a:gd name="T111" fmla="*/ 666 h 1190"/>
                <a:gd name="T112" fmla="*/ 3105 w 2195"/>
                <a:gd name="T113" fmla="*/ 795 h 1190"/>
                <a:gd name="T114" fmla="*/ 2885 w 2195"/>
                <a:gd name="T115" fmla="*/ 550 h 1190"/>
                <a:gd name="T116" fmla="*/ 2502 w 2195"/>
                <a:gd name="T117" fmla="*/ 469 h 1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95"/>
                <a:gd name="T178" fmla="*/ 0 h 1190"/>
                <a:gd name="T179" fmla="*/ 2195 w 2195"/>
                <a:gd name="T180" fmla="*/ 1190 h 1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95" h="1190">
                  <a:moveTo>
                    <a:pt x="1117" y="218"/>
                  </a:moveTo>
                  <a:lnTo>
                    <a:pt x="1109" y="225"/>
                  </a:lnTo>
                  <a:lnTo>
                    <a:pt x="1117" y="247"/>
                  </a:lnTo>
                  <a:lnTo>
                    <a:pt x="1079" y="264"/>
                  </a:lnTo>
                  <a:lnTo>
                    <a:pt x="1074" y="264"/>
                  </a:lnTo>
                  <a:lnTo>
                    <a:pt x="1079" y="235"/>
                  </a:lnTo>
                  <a:lnTo>
                    <a:pt x="1166" y="151"/>
                  </a:lnTo>
                  <a:lnTo>
                    <a:pt x="1166" y="97"/>
                  </a:lnTo>
                  <a:lnTo>
                    <a:pt x="1137" y="58"/>
                  </a:lnTo>
                  <a:lnTo>
                    <a:pt x="1096" y="58"/>
                  </a:lnTo>
                  <a:lnTo>
                    <a:pt x="1096" y="82"/>
                  </a:lnTo>
                  <a:lnTo>
                    <a:pt x="1067" y="82"/>
                  </a:lnTo>
                  <a:lnTo>
                    <a:pt x="1079" y="45"/>
                  </a:lnTo>
                  <a:lnTo>
                    <a:pt x="1039" y="28"/>
                  </a:lnTo>
                  <a:lnTo>
                    <a:pt x="1067" y="13"/>
                  </a:lnTo>
                  <a:lnTo>
                    <a:pt x="1039" y="0"/>
                  </a:lnTo>
                  <a:lnTo>
                    <a:pt x="995" y="45"/>
                  </a:lnTo>
                  <a:lnTo>
                    <a:pt x="995" y="82"/>
                  </a:lnTo>
                  <a:lnTo>
                    <a:pt x="896" y="97"/>
                  </a:lnTo>
                  <a:lnTo>
                    <a:pt x="826" y="143"/>
                  </a:lnTo>
                  <a:lnTo>
                    <a:pt x="804" y="178"/>
                  </a:lnTo>
                  <a:lnTo>
                    <a:pt x="811" y="225"/>
                  </a:lnTo>
                  <a:lnTo>
                    <a:pt x="719" y="247"/>
                  </a:lnTo>
                  <a:lnTo>
                    <a:pt x="725" y="301"/>
                  </a:lnTo>
                  <a:lnTo>
                    <a:pt x="747" y="329"/>
                  </a:lnTo>
                  <a:lnTo>
                    <a:pt x="734" y="337"/>
                  </a:lnTo>
                  <a:lnTo>
                    <a:pt x="704" y="301"/>
                  </a:lnTo>
                  <a:lnTo>
                    <a:pt x="682" y="294"/>
                  </a:lnTo>
                  <a:lnTo>
                    <a:pt x="675" y="301"/>
                  </a:lnTo>
                  <a:lnTo>
                    <a:pt x="642" y="264"/>
                  </a:lnTo>
                  <a:lnTo>
                    <a:pt x="647" y="301"/>
                  </a:lnTo>
                  <a:lnTo>
                    <a:pt x="625" y="344"/>
                  </a:lnTo>
                  <a:lnTo>
                    <a:pt x="642" y="383"/>
                  </a:lnTo>
                  <a:lnTo>
                    <a:pt x="632" y="420"/>
                  </a:lnTo>
                  <a:lnTo>
                    <a:pt x="632" y="450"/>
                  </a:lnTo>
                  <a:lnTo>
                    <a:pt x="642" y="457"/>
                  </a:lnTo>
                  <a:lnTo>
                    <a:pt x="647" y="504"/>
                  </a:lnTo>
                  <a:lnTo>
                    <a:pt x="598" y="549"/>
                  </a:lnTo>
                  <a:lnTo>
                    <a:pt x="590" y="541"/>
                  </a:lnTo>
                  <a:lnTo>
                    <a:pt x="625" y="495"/>
                  </a:lnTo>
                  <a:lnTo>
                    <a:pt x="632" y="465"/>
                  </a:lnTo>
                  <a:lnTo>
                    <a:pt x="610" y="450"/>
                  </a:lnTo>
                  <a:lnTo>
                    <a:pt x="610" y="353"/>
                  </a:lnTo>
                  <a:lnTo>
                    <a:pt x="603" y="337"/>
                  </a:lnTo>
                  <a:lnTo>
                    <a:pt x="610" y="279"/>
                  </a:lnTo>
                  <a:lnTo>
                    <a:pt x="598" y="272"/>
                  </a:lnTo>
                  <a:lnTo>
                    <a:pt x="603" y="264"/>
                  </a:lnTo>
                  <a:lnTo>
                    <a:pt x="598" y="247"/>
                  </a:lnTo>
                  <a:lnTo>
                    <a:pt x="583" y="255"/>
                  </a:lnTo>
                  <a:lnTo>
                    <a:pt x="539" y="374"/>
                  </a:lnTo>
                  <a:lnTo>
                    <a:pt x="539" y="420"/>
                  </a:lnTo>
                  <a:lnTo>
                    <a:pt x="561" y="457"/>
                  </a:lnTo>
                  <a:lnTo>
                    <a:pt x="561" y="474"/>
                  </a:lnTo>
                  <a:lnTo>
                    <a:pt x="434" y="383"/>
                  </a:lnTo>
                  <a:lnTo>
                    <a:pt x="429" y="400"/>
                  </a:lnTo>
                  <a:lnTo>
                    <a:pt x="462" y="450"/>
                  </a:lnTo>
                  <a:lnTo>
                    <a:pt x="441" y="457"/>
                  </a:lnTo>
                  <a:lnTo>
                    <a:pt x="434" y="450"/>
                  </a:lnTo>
                  <a:lnTo>
                    <a:pt x="384" y="465"/>
                  </a:lnTo>
                  <a:lnTo>
                    <a:pt x="377" y="482"/>
                  </a:lnTo>
                  <a:lnTo>
                    <a:pt x="370" y="465"/>
                  </a:lnTo>
                  <a:lnTo>
                    <a:pt x="370" y="450"/>
                  </a:lnTo>
                  <a:lnTo>
                    <a:pt x="285" y="504"/>
                  </a:lnTo>
                  <a:lnTo>
                    <a:pt x="285" y="519"/>
                  </a:lnTo>
                  <a:lnTo>
                    <a:pt x="263" y="532"/>
                  </a:lnTo>
                  <a:lnTo>
                    <a:pt x="241" y="511"/>
                  </a:lnTo>
                  <a:lnTo>
                    <a:pt x="263" y="495"/>
                  </a:lnTo>
                  <a:lnTo>
                    <a:pt x="255" y="465"/>
                  </a:lnTo>
                  <a:lnTo>
                    <a:pt x="223" y="457"/>
                  </a:lnTo>
                  <a:lnTo>
                    <a:pt x="228" y="474"/>
                  </a:lnTo>
                  <a:lnTo>
                    <a:pt x="228" y="519"/>
                  </a:lnTo>
                  <a:lnTo>
                    <a:pt x="241" y="541"/>
                  </a:lnTo>
                  <a:lnTo>
                    <a:pt x="228" y="556"/>
                  </a:lnTo>
                  <a:lnTo>
                    <a:pt x="206" y="549"/>
                  </a:lnTo>
                  <a:lnTo>
                    <a:pt x="171" y="578"/>
                  </a:lnTo>
                  <a:lnTo>
                    <a:pt x="186" y="618"/>
                  </a:lnTo>
                  <a:lnTo>
                    <a:pt x="136" y="595"/>
                  </a:lnTo>
                  <a:lnTo>
                    <a:pt x="129" y="601"/>
                  </a:lnTo>
                  <a:lnTo>
                    <a:pt x="142" y="633"/>
                  </a:lnTo>
                  <a:lnTo>
                    <a:pt x="129" y="633"/>
                  </a:lnTo>
                  <a:lnTo>
                    <a:pt x="100" y="618"/>
                  </a:lnTo>
                  <a:lnTo>
                    <a:pt x="100" y="556"/>
                  </a:lnTo>
                  <a:lnTo>
                    <a:pt x="79" y="541"/>
                  </a:lnTo>
                  <a:lnTo>
                    <a:pt x="65" y="519"/>
                  </a:lnTo>
                  <a:lnTo>
                    <a:pt x="85" y="532"/>
                  </a:lnTo>
                  <a:lnTo>
                    <a:pt x="157" y="556"/>
                  </a:lnTo>
                  <a:lnTo>
                    <a:pt x="199" y="532"/>
                  </a:lnTo>
                  <a:lnTo>
                    <a:pt x="186" y="504"/>
                  </a:lnTo>
                  <a:lnTo>
                    <a:pt x="136" y="450"/>
                  </a:lnTo>
                  <a:lnTo>
                    <a:pt x="85" y="428"/>
                  </a:lnTo>
                  <a:lnTo>
                    <a:pt x="85" y="420"/>
                  </a:lnTo>
                  <a:lnTo>
                    <a:pt x="65" y="411"/>
                  </a:lnTo>
                  <a:lnTo>
                    <a:pt x="50" y="420"/>
                  </a:lnTo>
                  <a:lnTo>
                    <a:pt x="20" y="450"/>
                  </a:lnTo>
                  <a:lnTo>
                    <a:pt x="20" y="474"/>
                  </a:lnTo>
                  <a:lnTo>
                    <a:pt x="43" y="495"/>
                  </a:lnTo>
                  <a:lnTo>
                    <a:pt x="35" y="519"/>
                  </a:lnTo>
                  <a:lnTo>
                    <a:pt x="43" y="569"/>
                  </a:lnTo>
                  <a:lnTo>
                    <a:pt x="35" y="595"/>
                  </a:lnTo>
                  <a:lnTo>
                    <a:pt x="50" y="625"/>
                  </a:lnTo>
                  <a:lnTo>
                    <a:pt x="43" y="640"/>
                  </a:lnTo>
                  <a:lnTo>
                    <a:pt x="57" y="662"/>
                  </a:lnTo>
                  <a:lnTo>
                    <a:pt x="57" y="669"/>
                  </a:lnTo>
                  <a:lnTo>
                    <a:pt x="35" y="716"/>
                  </a:lnTo>
                  <a:lnTo>
                    <a:pt x="10" y="736"/>
                  </a:lnTo>
                  <a:lnTo>
                    <a:pt x="13" y="736"/>
                  </a:lnTo>
                  <a:lnTo>
                    <a:pt x="35" y="754"/>
                  </a:lnTo>
                  <a:lnTo>
                    <a:pt x="13" y="776"/>
                  </a:lnTo>
                  <a:lnTo>
                    <a:pt x="10" y="785"/>
                  </a:lnTo>
                  <a:lnTo>
                    <a:pt x="0" y="785"/>
                  </a:lnTo>
                  <a:lnTo>
                    <a:pt x="10" y="812"/>
                  </a:lnTo>
                  <a:lnTo>
                    <a:pt x="13" y="859"/>
                  </a:lnTo>
                  <a:lnTo>
                    <a:pt x="43" y="865"/>
                  </a:lnTo>
                  <a:lnTo>
                    <a:pt x="50" y="875"/>
                  </a:lnTo>
                  <a:lnTo>
                    <a:pt x="50" y="897"/>
                  </a:lnTo>
                  <a:lnTo>
                    <a:pt x="65" y="919"/>
                  </a:lnTo>
                  <a:lnTo>
                    <a:pt x="79" y="919"/>
                  </a:lnTo>
                  <a:lnTo>
                    <a:pt x="65" y="943"/>
                  </a:lnTo>
                  <a:lnTo>
                    <a:pt x="57" y="934"/>
                  </a:lnTo>
                  <a:lnTo>
                    <a:pt x="57" y="943"/>
                  </a:lnTo>
                  <a:lnTo>
                    <a:pt x="65" y="956"/>
                  </a:lnTo>
                  <a:lnTo>
                    <a:pt x="92" y="956"/>
                  </a:lnTo>
                  <a:lnTo>
                    <a:pt x="100" y="963"/>
                  </a:lnTo>
                  <a:lnTo>
                    <a:pt x="92" y="963"/>
                  </a:lnTo>
                  <a:lnTo>
                    <a:pt x="100" y="976"/>
                  </a:lnTo>
                  <a:lnTo>
                    <a:pt x="116" y="976"/>
                  </a:lnTo>
                  <a:lnTo>
                    <a:pt x="121" y="993"/>
                  </a:lnTo>
                  <a:lnTo>
                    <a:pt x="129" y="1001"/>
                  </a:lnTo>
                  <a:lnTo>
                    <a:pt x="136" y="993"/>
                  </a:lnTo>
                  <a:lnTo>
                    <a:pt x="177" y="1023"/>
                  </a:lnTo>
                  <a:lnTo>
                    <a:pt x="171" y="1060"/>
                  </a:lnTo>
                  <a:lnTo>
                    <a:pt x="164" y="1047"/>
                  </a:lnTo>
                  <a:lnTo>
                    <a:pt x="157" y="1060"/>
                  </a:lnTo>
                  <a:lnTo>
                    <a:pt x="157" y="1077"/>
                  </a:lnTo>
                  <a:lnTo>
                    <a:pt x="164" y="1067"/>
                  </a:lnTo>
                  <a:lnTo>
                    <a:pt x="171" y="1077"/>
                  </a:lnTo>
                  <a:lnTo>
                    <a:pt x="142" y="1085"/>
                  </a:lnTo>
                  <a:lnTo>
                    <a:pt x="157" y="1091"/>
                  </a:lnTo>
                  <a:lnTo>
                    <a:pt x="136" y="1114"/>
                  </a:lnTo>
                  <a:lnTo>
                    <a:pt x="129" y="1114"/>
                  </a:lnTo>
                  <a:lnTo>
                    <a:pt x="136" y="1114"/>
                  </a:lnTo>
                  <a:lnTo>
                    <a:pt x="171" y="1151"/>
                  </a:lnTo>
                  <a:lnTo>
                    <a:pt x="213" y="1151"/>
                  </a:lnTo>
                  <a:lnTo>
                    <a:pt x="228" y="1159"/>
                  </a:lnTo>
                  <a:lnTo>
                    <a:pt x="248" y="1159"/>
                  </a:lnTo>
                  <a:lnTo>
                    <a:pt x="270" y="1190"/>
                  </a:lnTo>
                  <a:lnTo>
                    <a:pt x="285" y="1190"/>
                  </a:lnTo>
                  <a:lnTo>
                    <a:pt x="291" y="1181"/>
                  </a:lnTo>
                  <a:lnTo>
                    <a:pt x="270" y="1159"/>
                  </a:lnTo>
                  <a:lnTo>
                    <a:pt x="270" y="1143"/>
                  </a:lnTo>
                  <a:lnTo>
                    <a:pt x="263" y="1122"/>
                  </a:lnTo>
                  <a:lnTo>
                    <a:pt x="285" y="1091"/>
                  </a:lnTo>
                  <a:lnTo>
                    <a:pt x="291" y="1107"/>
                  </a:lnTo>
                  <a:lnTo>
                    <a:pt x="298" y="1091"/>
                  </a:lnTo>
                  <a:lnTo>
                    <a:pt x="298" y="1085"/>
                  </a:lnTo>
                  <a:lnTo>
                    <a:pt x="291" y="1085"/>
                  </a:lnTo>
                  <a:lnTo>
                    <a:pt x="298" y="1077"/>
                  </a:lnTo>
                  <a:lnTo>
                    <a:pt x="291" y="1060"/>
                  </a:lnTo>
                  <a:lnTo>
                    <a:pt x="270" y="1060"/>
                  </a:lnTo>
                  <a:lnTo>
                    <a:pt x="263" y="1038"/>
                  </a:lnTo>
                  <a:lnTo>
                    <a:pt x="270" y="993"/>
                  </a:lnTo>
                  <a:lnTo>
                    <a:pt x="291" y="1017"/>
                  </a:lnTo>
                  <a:lnTo>
                    <a:pt x="298" y="1017"/>
                  </a:lnTo>
                  <a:lnTo>
                    <a:pt x="291" y="993"/>
                  </a:lnTo>
                  <a:lnTo>
                    <a:pt x="312" y="963"/>
                  </a:lnTo>
                  <a:lnTo>
                    <a:pt x="333" y="976"/>
                  </a:lnTo>
                  <a:lnTo>
                    <a:pt x="342" y="963"/>
                  </a:lnTo>
                  <a:lnTo>
                    <a:pt x="355" y="976"/>
                  </a:lnTo>
                  <a:lnTo>
                    <a:pt x="384" y="993"/>
                  </a:lnTo>
                  <a:lnTo>
                    <a:pt x="399" y="985"/>
                  </a:lnTo>
                  <a:lnTo>
                    <a:pt x="419" y="985"/>
                  </a:lnTo>
                  <a:lnTo>
                    <a:pt x="429" y="993"/>
                  </a:lnTo>
                  <a:lnTo>
                    <a:pt x="462" y="993"/>
                  </a:lnTo>
                  <a:lnTo>
                    <a:pt x="471" y="976"/>
                  </a:lnTo>
                  <a:lnTo>
                    <a:pt x="441" y="963"/>
                  </a:lnTo>
                  <a:lnTo>
                    <a:pt x="462" y="956"/>
                  </a:lnTo>
                  <a:lnTo>
                    <a:pt x="456" y="949"/>
                  </a:lnTo>
                  <a:lnTo>
                    <a:pt x="462" y="943"/>
                  </a:lnTo>
                  <a:lnTo>
                    <a:pt x="462" y="909"/>
                  </a:lnTo>
                  <a:lnTo>
                    <a:pt x="476" y="919"/>
                  </a:lnTo>
                  <a:lnTo>
                    <a:pt x="556" y="897"/>
                  </a:lnTo>
                  <a:lnTo>
                    <a:pt x="556" y="880"/>
                  </a:lnTo>
                  <a:lnTo>
                    <a:pt x="590" y="880"/>
                  </a:lnTo>
                  <a:lnTo>
                    <a:pt x="598" y="904"/>
                  </a:lnTo>
                  <a:lnTo>
                    <a:pt x="598" y="909"/>
                  </a:lnTo>
                  <a:lnTo>
                    <a:pt x="603" y="909"/>
                  </a:lnTo>
                  <a:lnTo>
                    <a:pt x="625" y="919"/>
                  </a:lnTo>
                  <a:lnTo>
                    <a:pt x="625" y="934"/>
                  </a:lnTo>
                  <a:lnTo>
                    <a:pt x="642" y="934"/>
                  </a:lnTo>
                  <a:lnTo>
                    <a:pt x="653" y="909"/>
                  </a:lnTo>
                  <a:lnTo>
                    <a:pt x="675" y="904"/>
                  </a:lnTo>
                  <a:lnTo>
                    <a:pt x="682" y="934"/>
                  </a:lnTo>
                  <a:lnTo>
                    <a:pt x="719" y="993"/>
                  </a:lnTo>
                  <a:lnTo>
                    <a:pt x="725" y="976"/>
                  </a:lnTo>
                  <a:lnTo>
                    <a:pt x="734" y="993"/>
                  </a:lnTo>
                  <a:lnTo>
                    <a:pt x="761" y="985"/>
                  </a:lnTo>
                  <a:lnTo>
                    <a:pt x="782" y="1017"/>
                  </a:lnTo>
                  <a:lnTo>
                    <a:pt x="804" y="1023"/>
                  </a:lnTo>
                  <a:lnTo>
                    <a:pt x="804" y="1017"/>
                  </a:lnTo>
                  <a:lnTo>
                    <a:pt x="817" y="1032"/>
                  </a:lnTo>
                  <a:lnTo>
                    <a:pt x="866" y="993"/>
                  </a:lnTo>
                  <a:lnTo>
                    <a:pt x="903" y="1001"/>
                  </a:lnTo>
                  <a:lnTo>
                    <a:pt x="918" y="1017"/>
                  </a:lnTo>
                  <a:lnTo>
                    <a:pt x="953" y="1017"/>
                  </a:lnTo>
                  <a:lnTo>
                    <a:pt x="953" y="976"/>
                  </a:lnTo>
                  <a:lnTo>
                    <a:pt x="973" y="963"/>
                  </a:lnTo>
                  <a:lnTo>
                    <a:pt x="1010" y="976"/>
                  </a:lnTo>
                  <a:lnTo>
                    <a:pt x="1024" y="1001"/>
                  </a:lnTo>
                  <a:lnTo>
                    <a:pt x="1030" y="1001"/>
                  </a:lnTo>
                  <a:lnTo>
                    <a:pt x="1052" y="993"/>
                  </a:lnTo>
                  <a:lnTo>
                    <a:pt x="1121" y="1032"/>
                  </a:lnTo>
                  <a:lnTo>
                    <a:pt x="1159" y="1023"/>
                  </a:lnTo>
                  <a:lnTo>
                    <a:pt x="1179" y="1001"/>
                  </a:lnTo>
                  <a:lnTo>
                    <a:pt x="1201" y="1017"/>
                  </a:lnTo>
                  <a:lnTo>
                    <a:pt x="1223" y="1023"/>
                  </a:lnTo>
                  <a:lnTo>
                    <a:pt x="1243" y="1017"/>
                  </a:lnTo>
                  <a:lnTo>
                    <a:pt x="1250" y="976"/>
                  </a:lnTo>
                  <a:lnTo>
                    <a:pt x="1265" y="963"/>
                  </a:lnTo>
                  <a:lnTo>
                    <a:pt x="1265" y="956"/>
                  </a:lnTo>
                  <a:lnTo>
                    <a:pt x="1250" y="956"/>
                  </a:lnTo>
                  <a:lnTo>
                    <a:pt x="1265" y="943"/>
                  </a:lnTo>
                  <a:lnTo>
                    <a:pt x="1293" y="934"/>
                  </a:lnTo>
                  <a:lnTo>
                    <a:pt x="1322" y="943"/>
                  </a:lnTo>
                  <a:lnTo>
                    <a:pt x="1337" y="956"/>
                  </a:lnTo>
                  <a:lnTo>
                    <a:pt x="1355" y="1023"/>
                  </a:lnTo>
                  <a:lnTo>
                    <a:pt x="1372" y="1023"/>
                  </a:lnTo>
                  <a:lnTo>
                    <a:pt x="1401" y="1038"/>
                  </a:lnTo>
                  <a:lnTo>
                    <a:pt x="1401" y="1060"/>
                  </a:lnTo>
                  <a:lnTo>
                    <a:pt x="1414" y="1060"/>
                  </a:lnTo>
                  <a:lnTo>
                    <a:pt x="1449" y="1047"/>
                  </a:lnTo>
                  <a:lnTo>
                    <a:pt x="1449" y="1067"/>
                  </a:lnTo>
                  <a:lnTo>
                    <a:pt x="1421" y="1122"/>
                  </a:lnTo>
                  <a:lnTo>
                    <a:pt x="1414" y="1114"/>
                  </a:lnTo>
                  <a:lnTo>
                    <a:pt x="1401" y="1122"/>
                  </a:lnTo>
                  <a:lnTo>
                    <a:pt x="1401" y="1168"/>
                  </a:lnTo>
                  <a:lnTo>
                    <a:pt x="1406" y="1151"/>
                  </a:lnTo>
                  <a:lnTo>
                    <a:pt x="1414" y="1151"/>
                  </a:lnTo>
                  <a:lnTo>
                    <a:pt x="1414" y="1159"/>
                  </a:lnTo>
                  <a:lnTo>
                    <a:pt x="1421" y="1168"/>
                  </a:lnTo>
                  <a:lnTo>
                    <a:pt x="1449" y="1151"/>
                  </a:lnTo>
                  <a:lnTo>
                    <a:pt x="1530" y="1047"/>
                  </a:lnTo>
                  <a:lnTo>
                    <a:pt x="1535" y="943"/>
                  </a:lnTo>
                  <a:lnTo>
                    <a:pt x="1513" y="909"/>
                  </a:lnTo>
                  <a:lnTo>
                    <a:pt x="1508" y="909"/>
                  </a:lnTo>
                  <a:lnTo>
                    <a:pt x="1498" y="934"/>
                  </a:lnTo>
                  <a:lnTo>
                    <a:pt x="1484" y="934"/>
                  </a:lnTo>
                  <a:lnTo>
                    <a:pt x="1493" y="909"/>
                  </a:lnTo>
                  <a:lnTo>
                    <a:pt x="1484" y="909"/>
                  </a:lnTo>
                  <a:lnTo>
                    <a:pt x="1471" y="904"/>
                  </a:lnTo>
                  <a:lnTo>
                    <a:pt x="1457" y="904"/>
                  </a:lnTo>
                  <a:lnTo>
                    <a:pt x="1457" y="897"/>
                  </a:lnTo>
                  <a:lnTo>
                    <a:pt x="1556" y="785"/>
                  </a:lnTo>
                  <a:lnTo>
                    <a:pt x="1592" y="776"/>
                  </a:lnTo>
                  <a:lnTo>
                    <a:pt x="1600" y="785"/>
                  </a:lnTo>
                  <a:lnTo>
                    <a:pt x="1615" y="776"/>
                  </a:lnTo>
                  <a:lnTo>
                    <a:pt x="1633" y="785"/>
                  </a:lnTo>
                  <a:lnTo>
                    <a:pt x="1642" y="759"/>
                  </a:lnTo>
                  <a:lnTo>
                    <a:pt x="1672" y="776"/>
                  </a:lnTo>
                  <a:lnTo>
                    <a:pt x="1679" y="776"/>
                  </a:lnTo>
                  <a:lnTo>
                    <a:pt x="1672" y="785"/>
                  </a:lnTo>
                  <a:lnTo>
                    <a:pt x="1672" y="790"/>
                  </a:lnTo>
                  <a:lnTo>
                    <a:pt x="1721" y="785"/>
                  </a:lnTo>
                  <a:lnTo>
                    <a:pt x="1712" y="776"/>
                  </a:lnTo>
                  <a:lnTo>
                    <a:pt x="1749" y="709"/>
                  </a:lnTo>
                  <a:lnTo>
                    <a:pt x="1793" y="699"/>
                  </a:lnTo>
                  <a:lnTo>
                    <a:pt x="1793" y="736"/>
                  </a:lnTo>
                  <a:lnTo>
                    <a:pt x="1834" y="709"/>
                  </a:lnTo>
                  <a:lnTo>
                    <a:pt x="1834" y="675"/>
                  </a:lnTo>
                  <a:lnTo>
                    <a:pt x="1848" y="675"/>
                  </a:lnTo>
                  <a:lnTo>
                    <a:pt x="1841" y="692"/>
                  </a:lnTo>
                  <a:lnTo>
                    <a:pt x="1834" y="736"/>
                  </a:lnTo>
                  <a:lnTo>
                    <a:pt x="1821" y="744"/>
                  </a:lnTo>
                  <a:lnTo>
                    <a:pt x="1764" y="812"/>
                  </a:lnTo>
                  <a:lnTo>
                    <a:pt x="1749" y="822"/>
                  </a:lnTo>
                  <a:lnTo>
                    <a:pt x="1727" y="880"/>
                  </a:lnTo>
                  <a:lnTo>
                    <a:pt x="1749" y="993"/>
                  </a:lnTo>
                  <a:lnTo>
                    <a:pt x="1793" y="943"/>
                  </a:lnTo>
                  <a:lnTo>
                    <a:pt x="1793" y="909"/>
                  </a:lnTo>
                  <a:lnTo>
                    <a:pt x="1798" y="909"/>
                  </a:lnTo>
                  <a:lnTo>
                    <a:pt x="1821" y="904"/>
                  </a:lnTo>
                  <a:lnTo>
                    <a:pt x="1821" y="875"/>
                  </a:lnTo>
                  <a:lnTo>
                    <a:pt x="1828" y="865"/>
                  </a:lnTo>
                  <a:lnTo>
                    <a:pt x="1834" y="865"/>
                  </a:lnTo>
                  <a:lnTo>
                    <a:pt x="1834" y="828"/>
                  </a:lnTo>
                  <a:lnTo>
                    <a:pt x="1821" y="812"/>
                  </a:lnTo>
                  <a:lnTo>
                    <a:pt x="1834" y="785"/>
                  </a:lnTo>
                  <a:lnTo>
                    <a:pt x="1834" y="759"/>
                  </a:lnTo>
                  <a:lnTo>
                    <a:pt x="1848" y="759"/>
                  </a:lnTo>
                  <a:lnTo>
                    <a:pt x="1876" y="744"/>
                  </a:lnTo>
                  <a:lnTo>
                    <a:pt x="1876" y="759"/>
                  </a:lnTo>
                  <a:lnTo>
                    <a:pt x="1883" y="754"/>
                  </a:lnTo>
                  <a:lnTo>
                    <a:pt x="1912" y="744"/>
                  </a:lnTo>
                  <a:lnTo>
                    <a:pt x="1927" y="759"/>
                  </a:lnTo>
                  <a:lnTo>
                    <a:pt x="1933" y="744"/>
                  </a:lnTo>
                  <a:lnTo>
                    <a:pt x="2020" y="675"/>
                  </a:lnTo>
                  <a:lnTo>
                    <a:pt x="2047" y="692"/>
                  </a:lnTo>
                  <a:lnTo>
                    <a:pt x="2056" y="675"/>
                  </a:lnTo>
                  <a:lnTo>
                    <a:pt x="2042" y="625"/>
                  </a:lnTo>
                  <a:lnTo>
                    <a:pt x="2025" y="625"/>
                  </a:lnTo>
                  <a:lnTo>
                    <a:pt x="2025" y="601"/>
                  </a:lnTo>
                  <a:lnTo>
                    <a:pt x="2042" y="601"/>
                  </a:lnTo>
                  <a:lnTo>
                    <a:pt x="2056" y="595"/>
                  </a:lnTo>
                  <a:lnTo>
                    <a:pt x="2069" y="578"/>
                  </a:lnTo>
                  <a:lnTo>
                    <a:pt x="2062" y="556"/>
                  </a:lnTo>
                  <a:lnTo>
                    <a:pt x="2069" y="549"/>
                  </a:lnTo>
                  <a:lnTo>
                    <a:pt x="2082" y="578"/>
                  </a:lnTo>
                  <a:lnTo>
                    <a:pt x="2096" y="578"/>
                  </a:lnTo>
                  <a:lnTo>
                    <a:pt x="2151" y="625"/>
                  </a:lnTo>
                  <a:lnTo>
                    <a:pt x="2168" y="595"/>
                  </a:lnTo>
                  <a:lnTo>
                    <a:pt x="2168" y="578"/>
                  </a:lnTo>
                  <a:lnTo>
                    <a:pt x="2180" y="578"/>
                  </a:lnTo>
                  <a:lnTo>
                    <a:pt x="2195" y="556"/>
                  </a:lnTo>
                  <a:lnTo>
                    <a:pt x="2173" y="532"/>
                  </a:lnTo>
                  <a:lnTo>
                    <a:pt x="2131" y="519"/>
                  </a:lnTo>
                  <a:lnTo>
                    <a:pt x="2007" y="411"/>
                  </a:lnTo>
                  <a:lnTo>
                    <a:pt x="1933" y="400"/>
                  </a:lnTo>
                  <a:lnTo>
                    <a:pt x="1933" y="450"/>
                  </a:lnTo>
                  <a:lnTo>
                    <a:pt x="1920" y="457"/>
                  </a:lnTo>
                  <a:lnTo>
                    <a:pt x="1903" y="435"/>
                  </a:lnTo>
                  <a:lnTo>
                    <a:pt x="1903" y="420"/>
                  </a:lnTo>
                  <a:lnTo>
                    <a:pt x="1912" y="420"/>
                  </a:lnTo>
                  <a:lnTo>
                    <a:pt x="1920" y="411"/>
                  </a:lnTo>
                  <a:lnTo>
                    <a:pt x="1903" y="411"/>
                  </a:lnTo>
                  <a:lnTo>
                    <a:pt x="1883" y="428"/>
                  </a:lnTo>
                  <a:lnTo>
                    <a:pt x="1798" y="420"/>
                  </a:lnTo>
                  <a:lnTo>
                    <a:pt x="1784" y="411"/>
                  </a:lnTo>
                  <a:lnTo>
                    <a:pt x="1793" y="391"/>
                  </a:lnTo>
                  <a:lnTo>
                    <a:pt x="1776" y="368"/>
                  </a:lnTo>
                  <a:lnTo>
                    <a:pt x="1742" y="353"/>
                  </a:lnTo>
                  <a:lnTo>
                    <a:pt x="1685" y="374"/>
                  </a:lnTo>
                  <a:lnTo>
                    <a:pt x="1679" y="344"/>
                  </a:lnTo>
                  <a:lnTo>
                    <a:pt x="1664" y="344"/>
                  </a:lnTo>
                  <a:lnTo>
                    <a:pt x="1657" y="337"/>
                  </a:lnTo>
                  <a:lnTo>
                    <a:pt x="1657" y="309"/>
                  </a:lnTo>
                  <a:lnTo>
                    <a:pt x="1530" y="272"/>
                  </a:lnTo>
                  <a:lnTo>
                    <a:pt x="1508" y="309"/>
                  </a:lnTo>
                  <a:lnTo>
                    <a:pt x="1530" y="337"/>
                  </a:lnTo>
                  <a:lnTo>
                    <a:pt x="1463" y="337"/>
                  </a:lnTo>
                  <a:lnTo>
                    <a:pt x="1449" y="344"/>
                  </a:lnTo>
                  <a:lnTo>
                    <a:pt x="1421" y="326"/>
                  </a:lnTo>
                  <a:lnTo>
                    <a:pt x="1406" y="374"/>
                  </a:lnTo>
                  <a:lnTo>
                    <a:pt x="1385" y="368"/>
                  </a:lnTo>
                  <a:lnTo>
                    <a:pt x="1372" y="329"/>
                  </a:lnTo>
                  <a:lnTo>
                    <a:pt x="1379" y="279"/>
                  </a:lnTo>
                  <a:lnTo>
                    <a:pt x="1364" y="255"/>
                  </a:lnTo>
                  <a:lnTo>
                    <a:pt x="1315" y="235"/>
                  </a:lnTo>
                  <a:lnTo>
                    <a:pt x="1293" y="235"/>
                  </a:lnTo>
                  <a:lnTo>
                    <a:pt x="1287" y="255"/>
                  </a:lnTo>
                  <a:lnTo>
                    <a:pt x="1293" y="272"/>
                  </a:lnTo>
                  <a:lnTo>
                    <a:pt x="1228" y="264"/>
                  </a:lnTo>
                  <a:lnTo>
                    <a:pt x="1236" y="235"/>
                  </a:lnTo>
                  <a:lnTo>
                    <a:pt x="1193" y="225"/>
                  </a:lnTo>
                  <a:lnTo>
                    <a:pt x="1166" y="247"/>
                  </a:lnTo>
                  <a:lnTo>
                    <a:pt x="1117" y="21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0" name="Freeform 452"/>
            <p:cNvSpPr>
              <a:spLocks/>
            </p:cNvSpPr>
            <p:nvPr/>
          </p:nvSpPr>
          <p:spPr bwMode="auto">
            <a:xfrm>
              <a:off x="3966" y="2486"/>
              <a:ext cx="264" cy="180"/>
            </a:xfrm>
            <a:custGeom>
              <a:avLst/>
              <a:gdLst>
                <a:gd name="T0" fmla="*/ 336 w 238"/>
                <a:gd name="T1" fmla="*/ 361 h 163"/>
                <a:gd name="T2" fmla="*/ 361 w 238"/>
                <a:gd name="T3" fmla="*/ 361 h 163"/>
                <a:gd name="T4" fmla="*/ 379 w 238"/>
                <a:gd name="T5" fmla="*/ 331 h 163"/>
                <a:gd name="T6" fmla="*/ 379 w 238"/>
                <a:gd name="T7" fmla="*/ 279 h 163"/>
                <a:gd name="T8" fmla="*/ 361 w 238"/>
                <a:gd name="T9" fmla="*/ 262 h 163"/>
                <a:gd name="T10" fmla="*/ 398 w 238"/>
                <a:gd name="T11" fmla="*/ 262 h 163"/>
                <a:gd name="T12" fmla="*/ 415 w 238"/>
                <a:gd name="T13" fmla="*/ 211 h 163"/>
                <a:gd name="T14" fmla="*/ 415 w 238"/>
                <a:gd name="T15" fmla="*/ 195 h 163"/>
                <a:gd name="T16" fmla="*/ 460 w 238"/>
                <a:gd name="T17" fmla="*/ 195 h 163"/>
                <a:gd name="T18" fmla="*/ 460 w 238"/>
                <a:gd name="T19" fmla="*/ 211 h 163"/>
                <a:gd name="T20" fmla="*/ 496 w 238"/>
                <a:gd name="T21" fmla="*/ 211 h 163"/>
                <a:gd name="T22" fmla="*/ 547 w 238"/>
                <a:gd name="T23" fmla="*/ 195 h 163"/>
                <a:gd name="T24" fmla="*/ 496 w 238"/>
                <a:gd name="T25" fmla="*/ 180 h 163"/>
                <a:gd name="T26" fmla="*/ 444 w 238"/>
                <a:gd name="T27" fmla="*/ 180 h 163"/>
                <a:gd name="T28" fmla="*/ 480 w 238"/>
                <a:gd name="T29" fmla="*/ 131 h 163"/>
                <a:gd name="T30" fmla="*/ 460 w 238"/>
                <a:gd name="T31" fmla="*/ 131 h 163"/>
                <a:gd name="T32" fmla="*/ 398 w 238"/>
                <a:gd name="T33" fmla="*/ 195 h 163"/>
                <a:gd name="T34" fmla="*/ 379 w 238"/>
                <a:gd name="T35" fmla="*/ 180 h 163"/>
                <a:gd name="T36" fmla="*/ 352 w 238"/>
                <a:gd name="T37" fmla="*/ 180 h 163"/>
                <a:gd name="T38" fmla="*/ 352 w 238"/>
                <a:gd name="T39" fmla="*/ 169 h 163"/>
                <a:gd name="T40" fmla="*/ 336 w 238"/>
                <a:gd name="T41" fmla="*/ 169 h 163"/>
                <a:gd name="T42" fmla="*/ 336 w 238"/>
                <a:gd name="T43" fmla="*/ 115 h 163"/>
                <a:gd name="T44" fmla="*/ 278 w 238"/>
                <a:gd name="T45" fmla="*/ 77 h 163"/>
                <a:gd name="T46" fmla="*/ 185 w 238"/>
                <a:gd name="T47" fmla="*/ 77 h 163"/>
                <a:gd name="T48" fmla="*/ 113 w 238"/>
                <a:gd name="T49" fmla="*/ 15 h 163"/>
                <a:gd name="T50" fmla="*/ 83 w 238"/>
                <a:gd name="T51" fmla="*/ 0 h 163"/>
                <a:gd name="T52" fmla="*/ 0 w 238"/>
                <a:gd name="T53" fmla="*/ 15 h 163"/>
                <a:gd name="T54" fmla="*/ 0 w 238"/>
                <a:gd name="T55" fmla="*/ 180 h 163"/>
                <a:gd name="T56" fmla="*/ 18 w 238"/>
                <a:gd name="T57" fmla="*/ 180 h 163"/>
                <a:gd name="T58" fmla="*/ 18 w 238"/>
                <a:gd name="T59" fmla="*/ 169 h 163"/>
                <a:gd name="T60" fmla="*/ 65 w 238"/>
                <a:gd name="T61" fmla="*/ 131 h 163"/>
                <a:gd name="T62" fmla="*/ 83 w 238"/>
                <a:gd name="T63" fmla="*/ 131 h 163"/>
                <a:gd name="T64" fmla="*/ 65 w 238"/>
                <a:gd name="T65" fmla="*/ 115 h 163"/>
                <a:gd name="T66" fmla="*/ 83 w 238"/>
                <a:gd name="T67" fmla="*/ 115 h 163"/>
                <a:gd name="T68" fmla="*/ 113 w 238"/>
                <a:gd name="T69" fmla="*/ 131 h 163"/>
                <a:gd name="T70" fmla="*/ 113 w 238"/>
                <a:gd name="T71" fmla="*/ 180 h 163"/>
                <a:gd name="T72" fmla="*/ 185 w 238"/>
                <a:gd name="T73" fmla="*/ 180 h 163"/>
                <a:gd name="T74" fmla="*/ 204 w 238"/>
                <a:gd name="T75" fmla="*/ 253 h 163"/>
                <a:gd name="T76" fmla="*/ 302 w 238"/>
                <a:gd name="T77" fmla="*/ 289 h 163"/>
                <a:gd name="T78" fmla="*/ 352 w 238"/>
                <a:gd name="T79" fmla="*/ 331 h 163"/>
                <a:gd name="T80" fmla="*/ 336 w 238"/>
                <a:gd name="T81" fmla="*/ 361 h 163"/>
                <a:gd name="T82" fmla="*/ 336 w 238"/>
                <a:gd name="T83" fmla="*/ 361 h 163"/>
                <a:gd name="T84" fmla="*/ 336 w 238"/>
                <a:gd name="T85" fmla="*/ 361 h 16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8"/>
                <a:gd name="T130" fmla="*/ 0 h 163"/>
                <a:gd name="T131" fmla="*/ 238 w 238"/>
                <a:gd name="T132" fmla="*/ 163 h 16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8" h="163">
                  <a:moveTo>
                    <a:pt x="146" y="163"/>
                  </a:moveTo>
                  <a:lnTo>
                    <a:pt x="158" y="163"/>
                  </a:lnTo>
                  <a:lnTo>
                    <a:pt x="166" y="150"/>
                  </a:lnTo>
                  <a:lnTo>
                    <a:pt x="166" y="126"/>
                  </a:lnTo>
                  <a:lnTo>
                    <a:pt x="158" y="119"/>
                  </a:lnTo>
                  <a:lnTo>
                    <a:pt x="174" y="119"/>
                  </a:lnTo>
                  <a:lnTo>
                    <a:pt x="181" y="96"/>
                  </a:lnTo>
                  <a:lnTo>
                    <a:pt x="181" y="89"/>
                  </a:lnTo>
                  <a:lnTo>
                    <a:pt x="201" y="89"/>
                  </a:lnTo>
                  <a:lnTo>
                    <a:pt x="201" y="96"/>
                  </a:lnTo>
                  <a:lnTo>
                    <a:pt x="216" y="96"/>
                  </a:lnTo>
                  <a:lnTo>
                    <a:pt x="238" y="89"/>
                  </a:lnTo>
                  <a:lnTo>
                    <a:pt x="216" y="82"/>
                  </a:lnTo>
                  <a:lnTo>
                    <a:pt x="194" y="82"/>
                  </a:lnTo>
                  <a:lnTo>
                    <a:pt x="210" y="60"/>
                  </a:lnTo>
                  <a:lnTo>
                    <a:pt x="201" y="60"/>
                  </a:lnTo>
                  <a:lnTo>
                    <a:pt x="174" y="89"/>
                  </a:lnTo>
                  <a:lnTo>
                    <a:pt x="166" y="82"/>
                  </a:lnTo>
                  <a:lnTo>
                    <a:pt x="153" y="82"/>
                  </a:lnTo>
                  <a:lnTo>
                    <a:pt x="153" y="76"/>
                  </a:lnTo>
                  <a:lnTo>
                    <a:pt x="146" y="76"/>
                  </a:lnTo>
                  <a:lnTo>
                    <a:pt x="146" y="52"/>
                  </a:lnTo>
                  <a:lnTo>
                    <a:pt x="122" y="35"/>
                  </a:lnTo>
                  <a:lnTo>
                    <a:pt x="81" y="35"/>
                  </a:lnTo>
                  <a:lnTo>
                    <a:pt x="50" y="7"/>
                  </a:lnTo>
                  <a:lnTo>
                    <a:pt x="37" y="0"/>
                  </a:lnTo>
                  <a:lnTo>
                    <a:pt x="0" y="7"/>
                  </a:lnTo>
                  <a:lnTo>
                    <a:pt x="0" y="82"/>
                  </a:lnTo>
                  <a:lnTo>
                    <a:pt x="8" y="82"/>
                  </a:lnTo>
                  <a:lnTo>
                    <a:pt x="8" y="76"/>
                  </a:lnTo>
                  <a:lnTo>
                    <a:pt x="29" y="60"/>
                  </a:lnTo>
                  <a:lnTo>
                    <a:pt x="37" y="60"/>
                  </a:lnTo>
                  <a:lnTo>
                    <a:pt x="29" y="52"/>
                  </a:lnTo>
                  <a:lnTo>
                    <a:pt x="37" y="52"/>
                  </a:lnTo>
                  <a:lnTo>
                    <a:pt x="50" y="60"/>
                  </a:lnTo>
                  <a:lnTo>
                    <a:pt x="50" y="82"/>
                  </a:lnTo>
                  <a:lnTo>
                    <a:pt x="81" y="82"/>
                  </a:lnTo>
                  <a:lnTo>
                    <a:pt x="89" y="114"/>
                  </a:lnTo>
                  <a:lnTo>
                    <a:pt x="131" y="131"/>
                  </a:lnTo>
                  <a:lnTo>
                    <a:pt x="153" y="150"/>
                  </a:lnTo>
                  <a:lnTo>
                    <a:pt x="146" y="16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1" name="Freeform 453"/>
            <p:cNvSpPr>
              <a:spLocks/>
            </p:cNvSpPr>
            <p:nvPr/>
          </p:nvSpPr>
          <p:spPr bwMode="auto">
            <a:xfrm>
              <a:off x="3436" y="1852"/>
              <a:ext cx="613" cy="348"/>
            </a:xfrm>
            <a:custGeom>
              <a:avLst/>
              <a:gdLst>
                <a:gd name="T0" fmla="*/ 1185 w 554"/>
                <a:gd name="T1" fmla="*/ 332 h 319"/>
                <a:gd name="T2" fmla="*/ 1089 w 554"/>
                <a:gd name="T3" fmla="*/ 395 h 319"/>
                <a:gd name="T4" fmla="*/ 1028 w 554"/>
                <a:gd name="T5" fmla="*/ 470 h 319"/>
                <a:gd name="T6" fmla="*/ 1028 w 554"/>
                <a:gd name="T7" fmla="*/ 579 h 319"/>
                <a:gd name="T8" fmla="*/ 863 w 554"/>
                <a:gd name="T9" fmla="*/ 563 h 319"/>
                <a:gd name="T10" fmla="*/ 814 w 554"/>
                <a:gd name="T11" fmla="*/ 563 h 319"/>
                <a:gd name="T12" fmla="*/ 755 w 554"/>
                <a:gd name="T13" fmla="*/ 563 h 319"/>
                <a:gd name="T14" fmla="*/ 658 w 554"/>
                <a:gd name="T15" fmla="*/ 625 h 319"/>
                <a:gd name="T16" fmla="*/ 620 w 554"/>
                <a:gd name="T17" fmla="*/ 611 h 319"/>
                <a:gd name="T18" fmla="*/ 609 w 554"/>
                <a:gd name="T19" fmla="*/ 563 h 319"/>
                <a:gd name="T20" fmla="*/ 467 w 554"/>
                <a:gd name="T21" fmla="*/ 529 h 319"/>
                <a:gd name="T22" fmla="*/ 376 w 554"/>
                <a:gd name="T23" fmla="*/ 460 h 319"/>
                <a:gd name="T24" fmla="*/ 291 w 554"/>
                <a:gd name="T25" fmla="*/ 625 h 319"/>
                <a:gd name="T26" fmla="*/ 240 w 554"/>
                <a:gd name="T27" fmla="*/ 579 h 319"/>
                <a:gd name="T28" fmla="*/ 175 w 554"/>
                <a:gd name="T29" fmla="*/ 563 h 319"/>
                <a:gd name="T30" fmla="*/ 143 w 554"/>
                <a:gd name="T31" fmla="*/ 514 h 319"/>
                <a:gd name="T32" fmla="*/ 156 w 554"/>
                <a:gd name="T33" fmla="*/ 514 h 319"/>
                <a:gd name="T34" fmla="*/ 156 w 554"/>
                <a:gd name="T35" fmla="*/ 470 h 319"/>
                <a:gd name="T36" fmla="*/ 207 w 554"/>
                <a:gd name="T37" fmla="*/ 410 h 319"/>
                <a:gd name="T38" fmla="*/ 80 w 554"/>
                <a:gd name="T39" fmla="*/ 410 h 319"/>
                <a:gd name="T40" fmla="*/ 80 w 554"/>
                <a:gd name="T41" fmla="*/ 395 h 319"/>
                <a:gd name="T42" fmla="*/ 17 w 554"/>
                <a:gd name="T43" fmla="*/ 368 h 319"/>
                <a:gd name="T44" fmla="*/ 17 w 554"/>
                <a:gd name="T45" fmla="*/ 225 h 319"/>
                <a:gd name="T46" fmla="*/ 80 w 554"/>
                <a:gd name="T47" fmla="*/ 272 h 319"/>
                <a:gd name="T48" fmla="*/ 111 w 554"/>
                <a:gd name="T49" fmla="*/ 166 h 319"/>
                <a:gd name="T50" fmla="*/ 175 w 554"/>
                <a:gd name="T51" fmla="*/ 166 h 319"/>
                <a:gd name="T52" fmla="*/ 271 w 554"/>
                <a:gd name="T53" fmla="*/ 225 h 319"/>
                <a:gd name="T54" fmla="*/ 349 w 554"/>
                <a:gd name="T55" fmla="*/ 215 h 319"/>
                <a:gd name="T56" fmla="*/ 450 w 554"/>
                <a:gd name="T57" fmla="*/ 225 h 319"/>
                <a:gd name="T58" fmla="*/ 399 w 554"/>
                <a:gd name="T59" fmla="*/ 166 h 319"/>
                <a:gd name="T60" fmla="*/ 435 w 554"/>
                <a:gd name="T61" fmla="*/ 142 h 319"/>
                <a:gd name="T62" fmla="*/ 450 w 554"/>
                <a:gd name="T63" fmla="*/ 61 h 319"/>
                <a:gd name="T64" fmla="*/ 658 w 554"/>
                <a:gd name="T65" fmla="*/ 29 h 319"/>
                <a:gd name="T66" fmla="*/ 737 w 554"/>
                <a:gd name="T67" fmla="*/ 0 h 319"/>
                <a:gd name="T68" fmla="*/ 755 w 554"/>
                <a:gd name="T69" fmla="*/ 61 h 319"/>
                <a:gd name="T70" fmla="*/ 814 w 554"/>
                <a:gd name="T71" fmla="*/ 80 h 319"/>
                <a:gd name="T72" fmla="*/ 851 w 554"/>
                <a:gd name="T73" fmla="*/ 108 h 319"/>
                <a:gd name="T74" fmla="*/ 931 w 554"/>
                <a:gd name="T75" fmla="*/ 48 h 319"/>
                <a:gd name="T76" fmla="*/ 1028 w 554"/>
                <a:gd name="T77" fmla="*/ 225 h 319"/>
                <a:gd name="T78" fmla="*/ 1057 w 554"/>
                <a:gd name="T79" fmla="*/ 225 h 319"/>
                <a:gd name="T80" fmla="*/ 1166 w 554"/>
                <a:gd name="T81" fmla="*/ 272 h 319"/>
                <a:gd name="T82" fmla="*/ 1217 w 554"/>
                <a:gd name="T83" fmla="*/ 272 h 319"/>
                <a:gd name="T84" fmla="*/ 1217 w 554"/>
                <a:gd name="T85" fmla="*/ 323 h 319"/>
                <a:gd name="T86" fmla="*/ 1217 w 554"/>
                <a:gd name="T87" fmla="*/ 323 h 3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54"/>
                <a:gd name="T133" fmla="*/ 0 h 319"/>
                <a:gd name="T134" fmla="*/ 554 w 554"/>
                <a:gd name="T135" fmla="*/ 319 h 31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54" h="319">
                  <a:moveTo>
                    <a:pt x="541" y="160"/>
                  </a:moveTo>
                  <a:lnTo>
                    <a:pt x="528" y="166"/>
                  </a:lnTo>
                  <a:lnTo>
                    <a:pt x="519" y="197"/>
                  </a:lnTo>
                  <a:lnTo>
                    <a:pt x="484" y="197"/>
                  </a:lnTo>
                  <a:lnTo>
                    <a:pt x="477" y="235"/>
                  </a:lnTo>
                  <a:lnTo>
                    <a:pt x="457" y="235"/>
                  </a:lnTo>
                  <a:lnTo>
                    <a:pt x="464" y="281"/>
                  </a:lnTo>
                  <a:lnTo>
                    <a:pt x="457" y="289"/>
                  </a:lnTo>
                  <a:lnTo>
                    <a:pt x="434" y="281"/>
                  </a:lnTo>
                  <a:lnTo>
                    <a:pt x="385" y="281"/>
                  </a:lnTo>
                  <a:lnTo>
                    <a:pt x="369" y="274"/>
                  </a:lnTo>
                  <a:lnTo>
                    <a:pt x="362" y="281"/>
                  </a:lnTo>
                  <a:lnTo>
                    <a:pt x="362" y="289"/>
                  </a:lnTo>
                  <a:lnTo>
                    <a:pt x="335" y="281"/>
                  </a:lnTo>
                  <a:lnTo>
                    <a:pt x="298" y="319"/>
                  </a:lnTo>
                  <a:lnTo>
                    <a:pt x="293" y="311"/>
                  </a:lnTo>
                  <a:lnTo>
                    <a:pt x="276" y="311"/>
                  </a:lnTo>
                  <a:lnTo>
                    <a:pt x="276" y="304"/>
                  </a:lnTo>
                  <a:lnTo>
                    <a:pt x="271" y="304"/>
                  </a:lnTo>
                  <a:lnTo>
                    <a:pt x="271" y="281"/>
                  </a:lnTo>
                  <a:lnTo>
                    <a:pt x="250" y="264"/>
                  </a:lnTo>
                  <a:lnTo>
                    <a:pt x="208" y="264"/>
                  </a:lnTo>
                  <a:lnTo>
                    <a:pt x="178" y="235"/>
                  </a:lnTo>
                  <a:lnTo>
                    <a:pt x="166" y="229"/>
                  </a:lnTo>
                  <a:lnTo>
                    <a:pt x="129" y="235"/>
                  </a:lnTo>
                  <a:lnTo>
                    <a:pt x="129" y="311"/>
                  </a:lnTo>
                  <a:lnTo>
                    <a:pt x="121" y="311"/>
                  </a:lnTo>
                  <a:lnTo>
                    <a:pt x="107" y="289"/>
                  </a:lnTo>
                  <a:lnTo>
                    <a:pt x="79" y="304"/>
                  </a:lnTo>
                  <a:lnTo>
                    <a:pt x="79" y="281"/>
                  </a:lnTo>
                  <a:lnTo>
                    <a:pt x="70" y="281"/>
                  </a:lnTo>
                  <a:lnTo>
                    <a:pt x="64" y="257"/>
                  </a:lnTo>
                  <a:lnTo>
                    <a:pt x="49" y="257"/>
                  </a:lnTo>
                  <a:lnTo>
                    <a:pt x="70" y="257"/>
                  </a:lnTo>
                  <a:lnTo>
                    <a:pt x="64" y="244"/>
                  </a:lnTo>
                  <a:lnTo>
                    <a:pt x="70" y="235"/>
                  </a:lnTo>
                  <a:lnTo>
                    <a:pt x="107" y="235"/>
                  </a:lnTo>
                  <a:lnTo>
                    <a:pt x="92" y="205"/>
                  </a:lnTo>
                  <a:lnTo>
                    <a:pt x="64" y="188"/>
                  </a:lnTo>
                  <a:lnTo>
                    <a:pt x="35" y="205"/>
                  </a:lnTo>
                  <a:lnTo>
                    <a:pt x="28" y="205"/>
                  </a:lnTo>
                  <a:lnTo>
                    <a:pt x="35" y="197"/>
                  </a:lnTo>
                  <a:lnTo>
                    <a:pt x="28" y="182"/>
                  </a:lnTo>
                  <a:lnTo>
                    <a:pt x="8" y="182"/>
                  </a:lnTo>
                  <a:lnTo>
                    <a:pt x="0" y="160"/>
                  </a:lnTo>
                  <a:lnTo>
                    <a:pt x="8" y="113"/>
                  </a:lnTo>
                  <a:lnTo>
                    <a:pt x="28" y="136"/>
                  </a:lnTo>
                  <a:lnTo>
                    <a:pt x="35" y="136"/>
                  </a:lnTo>
                  <a:lnTo>
                    <a:pt x="28" y="113"/>
                  </a:lnTo>
                  <a:lnTo>
                    <a:pt x="49" y="82"/>
                  </a:lnTo>
                  <a:lnTo>
                    <a:pt x="70" y="96"/>
                  </a:lnTo>
                  <a:lnTo>
                    <a:pt x="79" y="82"/>
                  </a:lnTo>
                  <a:lnTo>
                    <a:pt x="92" y="96"/>
                  </a:lnTo>
                  <a:lnTo>
                    <a:pt x="121" y="113"/>
                  </a:lnTo>
                  <a:lnTo>
                    <a:pt x="136" y="106"/>
                  </a:lnTo>
                  <a:lnTo>
                    <a:pt x="156" y="106"/>
                  </a:lnTo>
                  <a:lnTo>
                    <a:pt x="166" y="113"/>
                  </a:lnTo>
                  <a:lnTo>
                    <a:pt x="201" y="113"/>
                  </a:lnTo>
                  <a:lnTo>
                    <a:pt x="208" y="96"/>
                  </a:lnTo>
                  <a:lnTo>
                    <a:pt x="178" y="82"/>
                  </a:lnTo>
                  <a:lnTo>
                    <a:pt x="201" y="77"/>
                  </a:lnTo>
                  <a:lnTo>
                    <a:pt x="193" y="71"/>
                  </a:lnTo>
                  <a:lnTo>
                    <a:pt x="201" y="62"/>
                  </a:lnTo>
                  <a:lnTo>
                    <a:pt x="201" y="30"/>
                  </a:lnTo>
                  <a:lnTo>
                    <a:pt x="214" y="39"/>
                  </a:lnTo>
                  <a:lnTo>
                    <a:pt x="293" y="15"/>
                  </a:lnTo>
                  <a:lnTo>
                    <a:pt x="293" y="0"/>
                  </a:lnTo>
                  <a:lnTo>
                    <a:pt x="328" y="0"/>
                  </a:lnTo>
                  <a:lnTo>
                    <a:pt x="335" y="24"/>
                  </a:lnTo>
                  <a:lnTo>
                    <a:pt x="335" y="30"/>
                  </a:lnTo>
                  <a:lnTo>
                    <a:pt x="340" y="30"/>
                  </a:lnTo>
                  <a:lnTo>
                    <a:pt x="362" y="39"/>
                  </a:lnTo>
                  <a:lnTo>
                    <a:pt x="362" y="54"/>
                  </a:lnTo>
                  <a:lnTo>
                    <a:pt x="379" y="54"/>
                  </a:lnTo>
                  <a:lnTo>
                    <a:pt x="392" y="30"/>
                  </a:lnTo>
                  <a:lnTo>
                    <a:pt x="414" y="24"/>
                  </a:lnTo>
                  <a:lnTo>
                    <a:pt x="420" y="54"/>
                  </a:lnTo>
                  <a:lnTo>
                    <a:pt x="457" y="113"/>
                  </a:lnTo>
                  <a:lnTo>
                    <a:pt x="464" y="96"/>
                  </a:lnTo>
                  <a:lnTo>
                    <a:pt x="471" y="113"/>
                  </a:lnTo>
                  <a:lnTo>
                    <a:pt x="498" y="106"/>
                  </a:lnTo>
                  <a:lnTo>
                    <a:pt x="519" y="136"/>
                  </a:lnTo>
                  <a:lnTo>
                    <a:pt x="541" y="143"/>
                  </a:lnTo>
                  <a:lnTo>
                    <a:pt x="541" y="136"/>
                  </a:lnTo>
                  <a:lnTo>
                    <a:pt x="554" y="151"/>
                  </a:lnTo>
                  <a:lnTo>
                    <a:pt x="541" y="16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2" name="Freeform 454"/>
            <p:cNvSpPr>
              <a:spLocks/>
            </p:cNvSpPr>
            <p:nvPr/>
          </p:nvSpPr>
          <p:spPr bwMode="auto">
            <a:xfrm>
              <a:off x="4287" y="1845"/>
              <a:ext cx="96" cy="120"/>
            </a:xfrm>
            <a:custGeom>
              <a:avLst/>
              <a:gdLst>
                <a:gd name="T0" fmla="*/ 0 w 87"/>
                <a:gd name="T1" fmla="*/ 217 h 109"/>
                <a:gd name="T2" fmla="*/ 15 w 87"/>
                <a:gd name="T3" fmla="*/ 236 h 109"/>
                <a:gd name="T4" fmla="*/ 82 w 87"/>
                <a:gd name="T5" fmla="*/ 217 h 109"/>
                <a:gd name="T6" fmla="*/ 82 w 87"/>
                <a:gd name="T7" fmla="*/ 189 h 109"/>
                <a:gd name="T8" fmla="*/ 142 w 87"/>
                <a:gd name="T9" fmla="*/ 159 h 109"/>
                <a:gd name="T10" fmla="*/ 173 w 87"/>
                <a:gd name="T11" fmla="*/ 98 h 109"/>
                <a:gd name="T12" fmla="*/ 191 w 87"/>
                <a:gd name="T13" fmla="*/ 0 h 109"/>
                <a:gd name="T14" fmla="*/ 173 w 87"/>
                <a:gd name="T15" fmla="*/ 0 h 109"/>
                <a:gd name="T16" fmla="*/ 142 w 87"/>
                <a:gd name="T17" fmla="*/ 98 h 109"/>
                <a:gd name="T18" fmla="*/ 62 w 87"/>
                <a:gd name="T19" fmla="*/ 189 h 109"/>
                <a:gd name="T20" fmla="*/ 0 w 87"/>
                <a:gd name="T21" fmla="*/ 217 h 109"/>
                <a:gd name="T22" fmla="*/ 0 w 87"/>
                <a:gd name="T23" fmla="*/ 217 h 109"/>
                <a:gd name="T24" fmla="*/ 0 w 87"/>
                <a:gd name="T25" fmla="*/ 217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109"/>
                <a:gd name="T41" fmla="*/ 87 w 87"/>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109">
                  <a:moveTo>
                    <a:pt x="0" y="101"/>
                  </a:moveTo>
                  <a:lnTo>
                    <a:pt x="7" y="109"/>
                  </a:lnTo>
                  <a:lnTo>
                    <a:pt x="37" y="101"/>
                  </a:lnTo>
                  <a:lnTo>
                    <a:pt x="37" y="87"/>
                  </a:lnTo>
                  <a:lnTo>
                    <a:pt x="65" y="74"/>
                  </a:lnTo>
                  <a:lnTo>
                    <a:pt x="79" y="45"/>
                  </a:lnTo>
                  <a:lnTo>
                    <a:pt x="87" y="0"/>
                  </a:lnTo>
                  <a:lnTo>
                    <a:pt x="79" y="0"/>
                  </a:lnTo>
                  <a:lnTo>
                    <a:pt x="65" y="45"/>
                  </a:lnTo>
                  <a:lnTo>
                    <a:pt x="28" y="87"/>
                  </a:lnTo>
                  <a:lnTo>
                    <a:pt x="0" y="10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3" name="Freeform 455"/>
            <p:cNvSpPr>
              <a:spLocks/>
            </p:cNvSpPr>
            <p:nvPr/>
          </p:nvSpPr>
          <p:spPr bwMode="auto">
            <a:xfrm>
              <a:off x="4049" y="1941"/>
              <a:ext cx="475" cy="252"/>
            </a:xfrm>
            <a:custGeom>
              <a:avLst/>
              <a:gdLst>
                <a:gd name="T0" fmla="*/ 649 w 429"/>
                <a:gd name="T1" fmla="*/ 131 h 229"/>
                <a:gd name="T2" fmla="*/ 530 w 429"/>
                <a:gd name="T3" fmla="*/ 64 h 229"/>
                <a:gd name="T4" fmla="*/ 492 w 429"/>
                <a:gd name="T5" fmla="*/ 84 h 229"/>
                <a:gd name="T6" fmla="*/ 468 w 429"/>
                <a:gd name="T7" fmla="*/ 84 h 229"/>
                <a:gd name="T8" fmla="*/ 440 w 429"/>
                <a:gd name="T9" fmla="*/ 31 h 229"/>
                <a:gd name="T10" fmla="*/ 358 w 429"/>
                <a:gd name="T11" fmla="*/ 0 h 229"/>
                <a:gd name="T12" fmla="*/ 308 w 429"/>
                <a:gd name="T13" fmla="*/ 31 h 229"/>
                <a:gd name="T14" fmla="*/ 308 w 429"/>
                <a:gd name="T15" fmla="*/ 111 h 229"/>
                <a:gd name="T16" fmla="*/ 233 w 429"/>
                <a:gd name="T17" fmla="*/ 111 h 229"/>
                <a:gd name="T18" fmla="*/ 193 w 429"/>
                <a:gd name="T19" fmla="*/ 84 h 229"/>
                <a:gd name="T20" fmla="*/ 114 w 429"/>
                <a:gd name="T21" fmla="*/ 64 h 229"/>
                <a:gd name="T22" fmla="*/ 0 w 429"/>
                <a:gd name="T23" fmla="*/ 147 h 229"/>
                <a:gd name="T24" fmla="*/ 37 w 429"/>
                <a:gd name="T25" fmla="*/ 210 h 229"/>
                <a:gd name="T26" fmla="*/ 83 w 429"/>
                <a:gd name="T27" fmla="*/ 210 h 229"/>
                <a:gd name="T28" fmla="*/ 100 w 429"/>
                <a:gd name="T29" fmla="*/ 244 h 229"/>
                <a:gd name="T30" fmla="*/ 100 w 429"/>
                <a:gd name="T31" fmla="*/ 328 h 229"/>
                <a:gd name="T32" fmla="*/ 210 w 429"/>
                <a:gd name="T33" fmla="*/ 375 h 229"/>
                <a:gd name="T34" fmla="*/ 278 w 429"/>
                <a:gd name="T35" fmla="*/ 426 h 229"/>
                <a:gd name="T36" fmla="*/ 392 w 429"/>
                <a:gd name="T37" fmla="*/ 426 h 229"/>
                <a:gd name="T38" fmla="*/ 451 w 429"/>
                <a:gd name="T39" fmla="*/ 472 h 229"/>
                <a:gd name="T40" fmla="*/ 530 w 429"/>
                <a:gd name="T41" fmla="*/ 493 h 229"/>
                <a:gd name="T42" fmla="*/ 595 w 429"/>
                <a:gd name="T43" fmla="*/ 442 h 229"/>
                <a:gd name="T44" fmla="*/ 678 w 429"/>
                <a:gd name="T45" fmla="*/ 442 h 229"/>
                <a:gd name="T46" fmla="*/ 743 w 429"/>
                <a:gd name="T47" fmla="*/ 390 h 229"/>
                <a:gd name="T48" fmla="*/ 727 w 429"/>
                <a:gd name="T49" fmla="*/ 375 h 229"/>
                <a:gd name="T50" fmla="*/ 760 w 429"/>
                <a:gd name="T51" fmla="*/ 328 h 229"/>
                <a:gd name="T52" fmla="*/ 794 w 429"/>
                <a:gd name="T53" fmla="*/ 344 h 229"/>
                <a:gd name="T54" fmla="*/ 857 w 429"/>
                <a:gd name="T55" fmla="*/ 316 h 229"/>
                <a:gd name="T56" fmla="*/ 888 w 429"/>
                <a:gd name="T57" fmla="*/ 264 h 229"/>
                <a:gd name="T58" fmla="*/ 968 w 429"/>
                <a:gd name="T59" fmla="*/ 264 h 229"/>
                <a:gd name="T60" fmla="*/ 934 w 429"/>
                <a:gd name="T61" fmla="*/ 210 h 229"/>
                <a:gd name="T62" fmla="*/ 888 w 429"/>
                <a:gd name="T63" fmla="*/ 229 h 229"/>
                <a:gd name="T64" fmla="*/ 857 w 429"/>
                <a:gd name="T65" fmla="*/ 229 h 229"/>
                <a:gd name="T66" fmla="*/ 857 w 429"/>
                <a:gd name="T67" fmla="*/ 147 h 229"/>
                <a:gd name="T68" fmla="*/ 869 w 429"/>
                <a:gd name="T69" fmla="*/ 111 h 229"/>
                <a:gd name="T70" fmla="*/ 823 w 429"/>
                <a:gd name="T71" fmla="*/ 84 h 229"/>
                <a:gd name="T72" fmla="*/ 776 w 429"/>
                <a:gd name="T73" fmla="*/ 131 h 229"/>
                <a:gd name="T74" fmla="*/ 693 w 429"/>
                <a:gd name="T75" fmla="*/ 147 h 229"/>
                <a:gd name="T76" fmla="*/ 649 w 429"/>
                <a:gd name="T77" fmla="*/ 131 h 229"/>
                <a:gd name="T78" fmla="*/ 649 w 429"/>
                <a:gd name="T79" fmla="*/ 131 h 229"/>
                <a:gd name="T80" fmla="*/ 649 w 429"/>
                <a:gd name="T81" fmla="*/ 131 h 2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9"/>
                <a:gd name="T124" fmla="*/ 0 h 229"/>
                <a:gd name="T125" fmla="*/ 429 w 429"/>
                <a:gd name="T126" fmla="*/ 229 h 22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9" h="229">
                  <a:moveTo>
                    <a:pt x="287" y="61"/>
                  </a:moveTo>
                  <a:lnTo>
                    <a:pt x="235" y="30"/>
                  </a:lnTo>
                  <a:lnTo>
                    <a:pt x="217" y="39"/>
                  </a:lnTo>
                  <a:lnTo>
                    <a:pt x="208" y="39"/>
                  </a:lnTo>
                  <a:lnTo>
                    <a:pt x="195" y="14"/>
                  </a:lnTo>
                  <a:lnTo>
                    <a:pt x="158" y="0"/>
                  </a:lnTo>
                  <a:lnTo>
                    <a:pt x="136" y="14"/>
                  </a:lnTo>
                  <a:lnTo>
                    <a:pt x="136" y="52"/>
                  </a:lnTo>
                  <a:lnTo>
                    <a:pt x="103" y="52"/>
                  </a:lnTo>
                  <a:lnTo>
                    <a:pt x="86" y="39"/>
                  </a:lnTo>
                  <a:lnTo>
                    <a:pt x="51" y="30"/>
                  </a:lnTo>
                  <a:lnTo>
                    <a:pt x="0" y="69"/>
                  </a:lnTo>
                  <a:lnTo>
                    <a:pt x="16" y="98"/>
                  </a:lnTo>
                  <a:lnTo>
                    <a:pt x="37" y="98"/>
                  </a:lnTo>
                  <a:lnTo>
                    <a:pt x="44" y="114"/>
                  </a:lnTo>
                  <a:lnTo>
                    <a:pt x="44" y="153"/>
                  </a:lnTo>
                  <a:lnTo>
                    <a:pt x="93" y="175"/>
                  </a:lnTo>
                  <a:lnTo>
                    <a:pt x="123" y="198"/>
                  </a:lnTo>
                  <a:lnTo>
                    <a:pt x="173" y="198"/>
                  </a:lnTo>
                  <a:lnTo>
                    <a:pt x="200" y="220"/>
                  </a:lnTo>
                  <a:lnTo>
                    <a:pt x="235" y="229"/>
                  </a:lnTo>
                  <a:lnTo>
                    <a:pt x="264" y="205"/>
                  </a:lnTo>
                  <a:lnTo>
                    <a:pt x="300" y="205"/>
                  </a:lnTo>
                  <a:lnTo>
                    <a:pt x="329" y="182"/>
                  </a:lnTo>
                  <a:lnTo>
                    <a:pt x="322" y="175"/>
                  </a:lnTo>
                  <a:lnTo>
                    <a:pt x="337" y="153"/>
                  </a:lnTo>
                  <a:lnTo>
                    <a:pt x="351" y="160"/>
                  </a:lnTo>
                  <a:lnTo>
                    <a:pt x="379" y="146"/>
                  </a:lnTo>
                  <a:lnTo>
                    <a:pt x="393" y="123"/>
                  </a:lnTo>
                  <a:lnTo>
                    <a:pt x="429" y="123"/>
                  </a:lnTo>
                  <a:lnTo>
                    <a:pt x="414" y="98"/>
                  </a:lnTo>
                  <a:lnTo>
                    <a:pt x="393" y="106"/>
                  </a:lnTo>
                  <a:lnTo>
                    <a:pt x="379" y="106"/>
                  </a:lnTo>
                  <a:lnTo>
                    <a:pt x="379" y="69"/>
                  </a:lnTo>
                  <a:lnTo>
                    <a:pt x="384" y="52"/>
                  </a:lnTo>
                  <a:lnTo>
                    <a:pt x="364" y="39"/>
                  </a:lnTo>
                  <a:lnTo>
                    <a:pt x="344" y="61"/>
                  </a:lnTo>
                  <a:lnTo>
                    <a:pt x="307" y="69"/>
                  </a:lnTo>
                  <a:lnTo>
                    <a:pt x="287" y="6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4" name="Freeform 456"/>
            <p:cNvSpPr>
              <a:spLocks/>
            </p:cNvSpPr>
            <p:nvPr/>
          </p:nvSpPr>
          <p:spPr bwMode="auto">
            <a:xfrm>
              <a:off x="4049" y="2486"/>
              <a:ext cx="81" cy="86"/>
            </a:xfrm>
            <a:custGeom>
              <a:avLst/>
              <a:gdLst>
                <a:gd name="T0" fmla="*/ 168 w 73"/>
                <a:gd name="T1" fmla="*/ 172 h 77"/>
                <a:gd name="T2" fmla="*/ 135 w 73"/>
                <a:gd name="T3" fmla="*/ 115 h 77"/>
                <a:gd name="T4" fmla="*/ 135 w 73"/>
                <a:gd name="T5" fmla="*/ 78 h 77"/>
                <a:gd name="T6" fmla="*/ 120 w 73"/>
                <a:gd name="T7" fmla="*/ 115 h 77"/>
                <a:gd name="T8" fmla="*/ 101 w 73"/>
                <a:gd name="T9" fmla="*/ 115 h 77"/>
                <a:gd name="T10" fmla="*/ 101 w 73"/>
                <a:gd name="T11" fmla="*/ 78 h 77"/>
                <a:gd name="T12" fmla="*/ 135 w 73"/>
                <a:gd name="T13" fmla="*/ 36 h 77"/>
                <a:gd name="T14" fmla="*/ 67 w 73"/>
                <a:gd name="T15" fmla="*/ 36 h 77"/>
                <a:gd name="T16" fmla="*/ 67 w 73"/>
                <a:gd name="T17" fmla="*/ 0 h 77"/>
                <a:gd name="T18" fmla="*/ 20 w 73"/>
                <a:gd name="T19" fmla="*/ 0 h 77"/>
                <a:gd name="T20" fmla="*/ 20 w 73"/>
                <a:gd name="T21" fmla="*/ 17 h 77"/>
                <a:gd name="T22" fmla="*/ 0 w 73"/>
                <a:gd name="T23" fmla="*/ 61 h 77"/>
                <a:gd name="T24" fmla="*/ 20 w 73"/>
                <a:gd name="T25" fmla="*/ 61 h 77"/>
                <a:gd name="T26" fmla="*/ 37 w 73"/>
                <a:gd name="T27" fmla="*/ 172 h 77"/>
                <a:gd name="T28" fmla="*/ 83 w 73"/>
                <a:gd name="T29" fmla="*/ 172 h 77"/>
                <a:gd name="T30" fmla="*/ 120 w 73"/>
                <a:gd name="T31" fmla="*/ 132 h 77"/>
                <a:gd name="T32" fmla="*/ 135 w 73"/>
                <a:gd name="T33" fmla="*/ 188 h 77"/>
                <a:gd name="T34" fmla="*/ 168 w 73"/>
                <a:gd name="T35" fmla="*/ 172 h 77"/>
                <a:gd name="T36" fmla="*/ 168 w 73"/>
                <a:gd name="T37" fmla="*/ 172 h 77"/>
                <a:gd name="T38" fmla="*/ 168 w 73"/>
                <a:gd name="T39" fmla="*/ 172 h 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3"/>
                <a:gd name="T61" fmla="*/ 0 h 77"/>
                <a:gd name="T62" fmla="*/ 73 w 73"/>
                <a:gd name="T63" fmla="*/ 77 h 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3" h="77">
                  <a:moveTo>
                    <a:pt x="73" y="72"/>
                  </a:moveTo>
                  <a:lnTo>
                    <a:pt x="59" y="47"/>
                  </a:lnTo>
                  <a:lnTo>
                    <a:pt x="59" y="32"/>
                  </a:lnTo>
                  <a:lnTo>
                    <a:pt x="51" y="47"/>
                  </a:lnTo>
                  <a:lnTo>
                    <a:pt x="44" y="47"/>
                  </a:lnTo>
                  <a:lnTo>
                    <a:pt x="44" y="32"/>
                  </a:lnTo>
                  <a:lnTo>
                    <a:pt x="59" y="15"/>
                  </a:lnTo>
                  <a:lnTo>
                    <a:pt x="29" y="15"/>
                  </a:lnTo>
                  <a:lnTo>
                    <a:pt x="29" y="0"/>
                  </a:lnTo>
                  <a:lnTo>
                    <a:pt x="9" y="0"/>
                  </a:lnTo>
                  <a:lnTo>
                    <a:pt x="9" y="7"/>
                  </a:lnTo>
                  <a:lnTo>
                    <a:pt x="0" y="25"/>
                  </a:lnTo>
                  <a:lnTo>
                    <a:pt x="9" y="25"/>
                  </a:lnTo>
                  <a:lnTo>
                    <a:pt x="16" y="72"/>
                  </a:lnTo>
                  <a:lnTo>
                    <a:pt x="37" y="72"/>
                  </a:lnTo>
                  <a:lnTo>
                    <a:pt x="51" y="55"/>
                  </a:lnTo>
                  <a:lnTo>
                    <a:pt x="59" y="77"/>
                  </a:lnTo>
                  <a:lnTo>
                    <a:pt x="73" y="7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5" name="Freeform 457"/>
            <p:cNvSpPr>
              <a:spLocks/>
            </p:cNvSpPr>
            <p:nvPr/>
          </p:nvSpPr>
          <p:spPr bwMode="auto">
            <a:xfrm>
              <a:off x="4115" y="2453"/>
              <a:ext cx="131" cy="314"/>
            </a:xfrm>
            <a:custGeom>
              <a:avLst/>
              <a:gdLst>
                <a:gd name="T0" fmla="*/ 195 w 119"/>
                <a:gd name="T1" fmla="*/ 619 h 285"/>
                <a:gd name="T2" fmla="*/ 229 w 119"/>
                <a:gd name="T3" fmla="*/ 540 h 285"/>
                <a:gd name="T4" fmla="*/ 195 w 119"/>
                <a:gd name="T5" fmla="*/ 443 h 285"/>
                <a:gd name="T6" fmla="*/ 195 w 119"/>
                <a:gd name="T7" fmla="*/ 399 h 285"/>
                <a:gd name="T8" fmla="*/ 166 w 119"/>
                <a:gd name="T9" fmla="*/ 345 h 285"/>
                <a:gd name="T10" fmla="*/ 166 w 119"/>
                <a:gd name="T11" fmla="*/ 295 h 285"/>
                <a:gd name="T12" fmla="*/ 239 w 119"/>
                <a:gd name="T13" fmla="*/ 264 h 285"/>
                <a:gd name="T14" fmla="*/ 256 w 119"/>
                <a:gd name="T15" fmla="*/ 218 h 285"/>
                <a:gd name="T16" fmla="*/ 239 w 119"/>
                <a:gd name="T17" fmla="*/ 218 h 285"/>
                <a:gd name="T18" fmla="*/ 209 w 119"/>
                <a:gd name="T19" fmla="*/ 198 h 285"/>
                <a:gd name="T20" fmla="*/ 209 w 119"/>
                <a:gd name="T21" fmla="*/ 170 h 285"/>
                <a:gd name="T22" fmla="*/ 195 w 119"/>
                <a:gd name="T23" fmla="*/ 133 h 285"/>
                <a:gd name="T24" fmla="*/ 166 w 119"/>
                <a:gd name="T25" fmla="*/ 133 h 285"/>
                <a:gd name="T26" fmla="*/ 195 w 119"/>
                <a:gd name="T27" fmla="*/ 37 h 285"/>
                <a:gd name="T28" fmla="*/ 166 w 119"/>
                <a:gd name="T29" fmla="*/ 0 h 285"/>
                <a:gd name="T30" fmla="*/ 155 w 119"/>
                <a:gd name="T31" fmla="*/ 0 h 285"/>
                <a:gd name="T32" fmla="*/ 155 w 119"/>
                <a:gd name="T33" fmla="*/ 37 h 285"/>
                <a:gd name="T34" fmla="*/ 119 w 119"/>
                <a:gd name="T35" fmla="*/ 37 h 285"/>
                <a:gd name="T36" fmla="*/ 31 w 119"/>
                <a:gd name="T37" fmla="*/ 198 h 285"/>
                <a:gd name="T38" fmla="*/ 31 w 119"/>
                <a:gd name="T39" fmla="*/ 218 h 285"/>
                <a:gd name="T40" fmla="*/ 0 w 119"/>
                <a:gd name="T41" fmla="*/ 230 h 285"/>
                <a:gd name="T42" fmla="*/ 47 w 119"/>
                <a:gd name="T43" fmla="*/ 279 h 285"/>
                <a:gd name="T44" fmla="*/ 74 w 119"/>
                <a:gd name="T45" fmla="*/ 377 h 285"/>
                <a:gd name="T46" fmla="*/ 58 w 119"/>
                <a:gd name="T47" fmla="*/ 399 h 285"/>
                <a:gd name="T48" fmla="*/ 94 w 119"/>
                <a:gd name="T49" fmla="*/ 424 h 285"/>
                <a:gd name="T50" fmla="*/ 137 w 119"/>
                <a:gd name="T51" fmla="*/ 377 h 285"/>
                <a:gd name="T52" fmla="*/ 155 w 119"/>
                <a:gd name="T53" fmla="*/ 399 h 285"/>
                <a:gd name="T54" fmla="*/ 195 w 119"/>
                <a:gd name="T55" fmla="*/ 526 h 285"/>
                <a:gd name="T56" fmla="*/ 195 w 119"/>
                <a:gd name="T57" fmla="*/ 619 h 285"/>
                <a:gd name="T58" fmla="*/ 195 w 119"/>
                <a:gd name="T59" fmla="*/ 619 h 285"/>
                <a:gd name="T60" fmla="*/ 195 w 119"/>
                <a:gd name="T61" fmla="*/ 619 h 2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9"/>
                <a:gd name="T94" fmla="*/ 0 h 285"/>
                <a:gd name="T95" fmla="*/ 119 w 119"/>
                <a:gd name="T96" fmla="*/ 285 h 2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9" h="285">
                  <a:moveTo>
                    <a:pt x="91" y="285"/>
                  </a:moveTo>
                  <a:lnTo>
                    <a:pt x="106" y="249"/>
                  </a:lnTo>
                  <a:lnTo>
                    <a:pt x="91" y="203"/>
                  </a:lnTo>
                  <a:lnTo>
                    <a:pt x="91" y="183"/>
                  </a:lnTo>
                  <a:lnTo>
                    <a:pt x="77" y="158"/>
                  </a:lnTo>
                  <a:lnTo>
                    <a:pt x="77" y="136"/>
                  </a:lnTo>
                  <a:lnTo>
                    <a:pt x="111" y="122"/>
                  </a:lnTo>
                  <a:lnTo>
                    <a:pt x="119" y="101"/>
                  </a:lnTo>
                  <a:lnTo>
                    <a:pt x="111" y="101"/>
                  </a:lnTo>
                  <a:lnTo>
                    <a:pt x="97" y="92"/>
                  </a:lnTo>
                  <a:lnTo>
                    <a:pt x="97" y="77"/>
                  </a:lnTo>
                  <a:lnTo>
                    <a:pt x="91" y="62"/>
                  </a:lnTo>
                  <a:lnTo>
                    <a:pt x="77" y="62"/>
                  </a:lnTo>
                  <a:lnTo>
                    <a:pt x="91" y="17"/>
                  </a:lnTo>
                  <a:lnTo>
                    <a:pt x="77" y="0"/>
                  </a:lnTo>
                  <a:lnTo>
                    <a:pt x="71" y="0"/>
                  </a:lnTo>
                  <a:lnTo>
                    <a:pt x="71" y="17"/>
                  </a:lnTo>
                  <a:lnTo>
                    <a:pt x="55" y="17"/>
                  </a:lnTo>
                  <a:lnTo>
                    <a:pt x="14" y="92"/>
                  </a:lnTo>
                  <a:lnTo>
                    <a:pt x="14" y="101"/>
                  </a:lnTo>
                  <a:lnTo>
                    <a:pt x="0" y="106"/>
                  </a:lnTo>
                  <a:lnTo>
                    <a:pt x="22" y="129"/>
                  </a:lnTo>
                  <a:lnTo>
                    <a:pt x="34" y="173"/>
                  </a:lnTo>
                  <a:lnTo>
                    <a:pt x="27" y="183"/>
                  </a:lnTo>
                  <a:lnTo>
                    <a:pt x="44" y="195"/>
                  </a:lnTo>
                  <a:lnTo>
                    <a:pt x="64" y="173"/>
                  </a:lnTo>
                  <a:lnTo>
                    <a:pt x="71" y="183"/>
                  </a:lnTo>
                  <a:lnTo>
                    <a:pt x="91" y="242"/>
                  </a:lnTo>
                  <a:lnTo>
                    <a:pt x="91" y="28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6" name="Freeform 458"/>
            <p:cNvSpPr>
              <a:spLocks/>
            </p:cNvSpPr>
            <p:nvPr/>
          </p:nvSpPr>
          <p:spPr bwMode="auto">
            <a:xfrm>
              <a:off x="4239" y="2553"/>
              <a:ext cx="103" cy="141"/>
            </a:xfrm>
            <a:custGeom>
              <a:avLst/>
              <a:gdLst>
                <a:gd name="T0" fmla="*/ 196 w 94"/>
                <a:gd name="T1" fmla="*/ 260 h 128"/>
                <a:gd name="T2" fmla="*/ 196 w 94"/>
                <a:gd name="T3" fmla="*/ 228 h 128"/>
                <a:gd name="T4" fmla="*/ 168 w 94"/>
                <a:gd name="T5" fmla="*/ 178 h 128"/>
                <a:gd name="T6" fmla="*/ 168 w 94"/>
                <a:gd name="T7" fmla="*/ 164 h 128"/>
                <a:gd name="T8" fmla="*/ 95 w 94"/>
                <a:gd name="T9" fmla="*/ 100 h 128"/>
                <a:gd name="T10" fmla="*/ 137 w 94"/>
                <a:gd name="T11" fmla="*/ 84 h 128"/>
                <a:gd name="T12" fmla="*/ 108 w 94"/>
                <a:gd name="T13" fmla="*/ 69 h 128"/>
                <a:gd name="T14" fmla="*/ 78 w 94"/>
                <a:gd name="T15" fmla="*/ 35 h 128"/>
                <a:gd name="T16" fmla="*/ 60 w 94"/>
                <a:gd name="T17" fmla="*/ 0 h 128"/>
                <a:gd name="T18" fmla="*/ 49 w 94"/>
                <a:gd name="T19" fmla="*/ 0 h 128"/>
                <a:gd name="T20" fmla="*/ 49 w 94"/>
                <a:gd name="T21" fmla="*/ 35 h 128"/>
                <a:gd name="T22" fmla="*/ 18 w 94"/>
                <a:gd name="T23" fmla="*/ 35 h 128"/>
                <a:gd name="T24" fmla="*/ 18 w 94"/>
                <a:gd name="T25" fmla="*/ 19 h 128"/>
                <a:gd name="T26" fmla="*/ 0 w 94"/>
                <a:gd name="T27" fmla="*/ 69 h 128"/>
                <a:gd name="T28" fmla="*/ 0 w 94"/>
                <a:gd name="T29" fmla="*/ 84 h 128"/>
                <a:gd name="T30" fmla="*/ 18 w 94"/>
                <a:gd name="T31" fmla="*/ 100 h 128"/>
                <a:gd name="T32" fmla="*/ 18 w 94"/>
                <a:gd name="T33" fmla="*/ 164 h 128"/>
                <a:gd name="T34" fmla="*/ 95 w 94"/>
                <a:gd name="T35" fmla="*/ 135 h 128"/>
                <a:gd name="T36" fmla="*/ 108 w 94"/>
                <a:gd name="T37" fmla="*/ 164 h 128"/>
                <a:gd name="T38" fmla="*/ 137 w 94"/>
                <a:gd name="T39" fmla="*/ 196 h 128"/>
                <a:gd name="T40" fmla="*/ 148 w 94"/>
                <a:gd name="T41" fmla="*/ 228 h 128"/>
                <a:gd name="T42" fmla="*/ 148 w 94"/>
                <a:gd name="T43" fmla="*/ 260 h 128"/>
                <a:gd name="T44" fmla="*/ 168 w 94"/>
                <a:gd name="T45" fmla="*/ 276 h 128"/>
                <a:gd name="T46" fmla="*/ 168 w 94"/>
                <a:gd name="T47" fmla="*/ 260 h 128"/>
                <a:gd name="T48" fmla="*/ 196 w 94"/>
                <a:gd name="T49" fmla="*/ 260 h 128"/>
                <a:gd name="T50" fmla="*/ 196 w 94"/>
                <a:gd name="T51" fmla="*/ 260 h 1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4"/>
                <a:gd name="T79" fmla="*/ 0 h 128"/>
                <a:gd name="T80" fmla="*/ 94 w 94"/>
                <a:gd name="T81" fmla="*/ 128 h 1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4" h="128">
                  <a:moveTo>
                    <a:pt x="94" y="120"/>
                  </a:moveTo>
                  <a:lnTo>
                    <a:pt x="94" y="105"/>
                  </a:lnTo>
                  <a:lnTo>
                    <a:pt x="81" y="83"/>
                  </a:lnTo>
                  <a:lnTo>
                    <a:pt x="81" y="76"/>
                  </a:lnTo>
                  <a:lnTo>
                    <a:pt x="46" y="46"/>
                  </a:lnTo>
                  <a:lnTo>
                    <a:pt x="66" y="39"/>
                  </a:lnTo>
                  <a:lnTo>
                    <a:pt x="52" y="32"/>
                  </a:lnTo>
                  <a:lnTo>
                    <a:pt x="37" y="16"/>
                  </a:lnTo>
                  <a:lnTo>
                    <a:pt x="29" y="0"/>
                  </a:lnTo>
                  <a:lnTo>
                    <a:pt x="24" y="0"/>
                  </a:lnTo>
                  <a:lnTo>
                    <a:pt x="24" y="16"/>
                  </a:lnTo>
                  <a:lnTo>
                    <a:pt x="9" y="16"/>
                  </a:lnTo>
                  <a:lnTo>
                    <a:pt x="9" y="9"/>
                  </a:lnTo>
                  <a:lnTo>
                    <a:pt x="0" y="32"/>
                  </a:lnTo>
                  <a:lnTo>
                    <a:pt x="0" y="39"/>
                  </a:lnTo>
                  <a:lnTo>
                    <a:pt x="9" y="46"/>
                  </a:lnTo>
                  <a:lnTo>
                    <a:pt x="9" y="76"/>
                  </a:lnTo>
                  <a:lnTo>
                    <a:pt x="46" y="63"/>
                  </a:lnTo>
                  <a:lnTo>
                    <a:pt x="52" y="76"/>
                  </a:lnTo>
                  <a:lnTo>
                    <a:pt x="66" y="91"/>
                  </a:lnTo>
                  <a:lnTo>
                    <a:pt x="71" y="105"/>
                  </a:lnTo>
                  <a:lnTo>
                    <a:pt x="71" y="120"/>
                  </a:lnTo>
                  <a:lnTo>
                    <a:pt x="81" y="128"/>
                  </a:lnTo>
                  <a:lnTo>
                    <a:pt x="81" y="120"/>
                  </a:lnTo>
                  <a:lnTo>
                    <a:pt x="94" y="12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7" name="Freeform 459"/>
            <p:cNvSpPr>
              <a:spLocks/>
            </p:cNvSpPr>
            <p:nvPr/>
          </p:nvSpPr>
          <p:spPr bwMode="auto">
            <a:xfrm>
              <a:off x="3760" y="2285"/>
              <a:ext cx="432" cy="501"/>
            </a:xfrm>
            <a:custGeom>
              <a:avLst/>
              <a:gdLst>
                <a:gd name="T0" fmla="*/ 694 w 391"/>
                <a:gd name="T1" fmla="*/ 336 h 455"/>
                <a:gd name="T2" fmla="*/ 614 w 391"/>
                <a:gd name="T3" fmla="*/ 369 h 455"/>
                <a:gd name="T4" fmla="*/ 597 w 391"/>
                <a:gd name="T5" fmla="*/ 336 h 455"/>
                <a:gd name="T6" fmla="*/ 579 w 391"/>
                <a:gd name="T7" fmla="*/ 404 h 455"/>
                <a:gd name="T8" fmla="*/ 397 w 391"/>
                <a:gd name="T9" fmla="*/ 336 h 455"/>
                <a:gd name="T10" fmla="*/ 381 w 391"/>
                <a:gd name="T11" fmla="*/ 252 h 455"/>
                <a:gd name="T12" fmla="*/ 298 w 391"/>
                <a:gd name="T13" fmla="*/ 173 h 455"/>
                <a:gd name="T14" fmla="*/ 313 w 391"/>
                <a:gd name="T15" fmla="*/ 144 h 455"/>
                <a:gd name="T16" fmla="*/ 363 w 391"/>
                <a:gd name="T17" fmla="*/ 58 h 455"/>
                <a:gd name="T18" fmla="*/ 287 w 391"/>
                <a:gd name="T19" fmla="*/ 58 h 455"/>
                <a:gd name="T20" fmla="*/ 206 w 391"/>
                <a:gd name="T21" fmla="*/ 0 h 455"/>
                <a:gd name="T22" fmla="*/ 156 w 391"/>
                <a:gd name="T23" fmla="*/ 43 h 455"/>
                <a:gd name="T24" fmla="*/ 190 w 391"/>
                <a:gd name="T25" fmla="*/ 58 h 455"/>
                <a:gd name="T26" fmla="*/ 171 w 391"/>
                <a:gd name="T27" fmla="*/ 92 h 455"/>
                <a:gd name="T28" fmla="*/ 171 w 391"/>
                <a:gd name="T29" fmla="*/ 159 h 455"/>
                <a:gd name="T30" fmla="*/ 206 w 391"/>
                <a:gd name="T31" fmla="*/ 193 h 455"/>
                <a:gd name="T32" fmla="*/ 206 w 391"/>
                <a:gd name="T33" fmla="*/ 227 h 455"/>
                <a:gd name="T34" fmla="*/ 80 w 391"/>
                <a:gd name="T35" fmla="*/ 359 h 455"/>
                <a:gd name="T36" fmla="*/ 31 w 391"/>
                <a:gd name="T37" fmla="*/ 359 h 455"/>
                <a:gd name="T38" fmla="*/ 65 w 391"/>
                <a:gd name="T39" fmla="*/ 404 h 455"/>
                <a:gd name="T40" fmla="*/ 80 w 391"/>
                <a:gd name="T41" fmla="*/ 420 h 455"/>
                <a:gd name="T42" fmla="*/ 15 w 391"/>
                <a:gd name="T43" fmla="*/ 468 h 455"/>
                <a:gd name="T44" fmla="*/ 31 w 391"/>
                <a:gd name="T45" fmla="*/ 518 h 455"/>
                <a:gd name="T46" fmla="*/ 65 w 391"/>
                <a:gd name="T47" fmla="*/ 532 h 455"/>
                <a:gd name="T48" fmla="*/ 80 w 391"/>
                <a:gd name="T49" fmla="*/ 598 h 455"/>
                <a:gd name="T50" fmla="*/ 127 w 391"/>
                <a:gd name="T51" fmla="*/ 614 h 455"/>
                <a:gd name="T52" fmla="*/ 287 w 391"/>
                <a:gd name="T53" fmla="*/ 984 h 455"/>
                <a:gd name="T54" fmla="*/ 336 w 391"/>
                <a:gd name="T55" fmla="*/ 871 h 455"/>
                <a:gd name="T56" fmla="*/ 363 w 391"/>
                <a:gd name="T57" fmla="*/ 754 h 455"/>
                <a:gd name="T58" fmla="*/ 397 w 391"/>
                <a:gd name="T59" fmla="*/ 725 h 455"/>
                <a:gd name="T60" fmla="*/ 414 w 391"/>
                <a:gd name="T61" fmla="*/ 708 h 455"/>
                <a:gd name="T62" fmla="*/ 551 w 391"/>
                <a:gd name="T63" fmla="*/ 614 h 455"/>
                <a:gd name="T64" fmla="*/ 597 w 391"/>
                <a:gd name="T65" fmla="*/ 532 h 455"/>
                <a:gd name="T66" fmla="*/ 614 w 391"/>
                <a:gd name="T67" fmla="*/ 551 h 455"/>
                <a:gd name="T68" fmla="*/ 579 w 391"/>
                <a:gd name="T69" fmla="*/ 453 h 455"/>
                <a:gd name="T70" fmla="*/ 597 w 391"/>
                <a:gd name="T71" fmla="*/ 404 h 455"/>
                <a:gd name="T72" fmla="*/ 643 w 391"/>
                <a:gd name="T73" fmla="*/ 432 h 455"/>
                <a:gd name="T74" fmla="*/ 677 w 391"/>
                <a:gd name="T75" fmla="*/ 468 h 455"/>
                <a:gd name="T76" fmla="*/ 694 w 391"/>
                <a:gd name="T77" fmla="*/ 500 h 455"/>
                <a:gd name="T78" fmla="*/ 710 w 391"/>
                <a:gd name="T79" fmla="*/ 500 h 455"/>
                <a:gd name="T80" fmla="*/ 742 w 391"/>
                <a:gd name="T81" fmla="*/ 532 h 455"/>
                <a:gd name="T82" fmla="*/ 833 w 391"/>
                <a:gd name="T83" fmla="*/ 369 h 455"/>
                <a:gd name="T84" fmla="*/ 866 w 391"/>
                <a:gd name="T85" fmla="*/ 336 h 455"/>
                <a:gd name="T86" fmla="*/ 784 w 391"/>
                <a:gd name="T87" fmla="*/ 293 h 455"/>
                <a:gd name="T88" fmla="*/ 784 w 391"/>
                <a:gd name="T89" fmla="*/ 293 h 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91"/>
                <a:gd name="T136" fmla="*/ 0 h 455"/>
                <a:gd name="T137" fmla="*/ 391 w 391"/>
                <a:gd name="T138" fmla="*/ 455 h 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91" h="455">
                  <a:moveTo>
                    <a:pt x="354" y="136"/>
                  </a:moveTo>
                  <a:lnTo>
                    <a:pt x="312" y="156"/>
                  </a:lnTo>
                  <a:lnTo>
                    <a:pt x="320" y="171"/>
                  </a:lnTo>
                  <a:lnTo>
                    <a:pt x="277" y="171"/>
                  </a:lnTo>
                  <a:lnTo>
                    <a:pt x="277" y="166"/>
                  </a:lnTo>
                  <a:lnTo>
                    <a:pt x="270" y="156"/>
                  </a:lnTo>
                  <a:lnTo>
                    <a:pt x="261" y="156"/>
                  </a:lnTo>
                  <a:lnTo>
                    <a:pt x="261" y="186"/>
                  </a:lnTo>
                  <a:lnTo>
                    <a:pt x="256" y="186"/>
                  </a:lnTo>
                  <a:lnTo>
                    <a:pt x="178" y="156"/>
                  </a:lnTo>
                  <a:lnTo>
                    <a:pt x="164" y="139"/>
                  </a:lnTo>
                  <a:lnTo>
                    <a:pt x="171" y="117"/>
                  </a:lnTo>
                  <a:lnTo>
                    <a:pt x="141" y="112"/>
                  </a:lnTo>
                  <a:lnTo>
                    <a:pt x="134" y="80"/>
                  </a:lnTo>
                  <a:lnTo>
                    <a:pt x="151" y="80"/>
                  </a:lnTo>
                  <a:lnTo>
                    <a:pt x="141" y="67"/>
                  </a:lnTo>
                  <a:lnTo>
                    <a:pt x="164" y="43"/>
                  </a:lnTo>
                  <a:lnTo>
                    <a:pt x="164" y="27"/>
                  </a:lnTo>
                  <a:lnTo>
                    <a:pt x="151" y="15"/>
                  </a:lnTo>
                  <a:lnTo>
                    <a:pt x="129" y="27"/>
                  </a:lnTo>
                  <a:lnTo>
                    <a:pt x="99" y="6"/>
                  </a:lnTo>
                  <a:lnTo>
                    <a:pt x="92" y="0"/>
                  </a:lnTo>
                  <a:lnTo>
                    <a:pt x="71" y="0"/>
                  </a:lnTo>
                  <a:lnTo>
                    <a:pt x="71" y="20"/>
                  </a:lnTo>
                  <a:lnTo>
                    <a:pt x="77" y="20"/>
                  </a:lnTo>
                  <a:lnTo>
                    <a:pt x="86" y="27"/>
                  </a:lnTo>
                  <a:lnTo>
                    <a:pt x="86" y="35"/>
                  </a:lnTo>
                  <a:lnTo>
                    <a:pt x="77" y="43"/>
                  </a:lnTo>
                  <a:lnTo>
                    <a:pt x="86" y="52"/>
                  </a:lnTo>
                  <a:lnTo>
                    <a:pt x="77" y="74"/>
                  </a:lnTo>
                  <a:lnTo>
                    <a:pt x="92" y="80"/>
                  </a:lnTo>
                  <a:lnTo>
                    <a:pt x="92" y="89"/>
                  </a:lnTo>
                  <a:lnTo>
                    <a:pt x="86" y="89"/>
                  </a:lnTo>
                  <a:lnTo>
                    <a:pt x="92" y="104"/>
                  </a:lnTo>
                  <a:lnTo>
                    <a:pt x="49" y="156"/>
                  </a:lnTo>
                  <a:lnTo>
                    <a:pt x="35" y="166"/>
                  </a:lnTo>
                  <a:lnTo>
                    <a:pt x="29" y="156"/>
                  </a:lnTo>
                  <a:lnTo>
                    <a:pt x="14" y="166"/>
                  </a:lnTo>
                  <a:lnTo>
                    <a:pt x="14" y="186"/>
                  </a:lnTo>
                  <a:lnTo>
                    <a:pt x="29" y="186"/>
                  </a:lnTo>
                  <a:lnTo>
                    <a:pt x="29" y="193"/>
                  </a:lnTo>
                  <a:lnTo>
                    <a:pt x="35" y="193"/>
                  </a:lnTo>
                  <a:lnTo>
                    <a:pt x="35" y="217"/>
                  </a:lnTo>
                  <a:lnTo>
                    <a:pt x="7" y="217"/>
                  </a:lnTo>
                  <a:lnTo>
                    <a:pt x="0" y="232"/>
                  </a:lnTo>
                  <a:lnTo>
                    <a:pt x="14" y="240"/>
                  </a:lnTo>
                  <a:lnTo>
                    <a:pt x="29" y="240"/>
                  </a:lnTo>
                  <a:lnTo>
                    <a:pt x="29" y="247"/>
                  </a:lnTo>
                  <a:lnTo>
                    <a:pt x="7" y="247"/>
                  </a:lnTo>
                  <a:lnTo>
                    <a:pt x="35" y="277"/>
                  </a:lnTo>
                  <a:lnTo>
                    <a:pt x="57" y="247"/>
                  </a:lnTo>
                  <a:lnTo>
                    <a:pt x="57" y="284"/>
                  </a:lnTo>
                  <a:lnTo>
                    <a:pt x="114" y="447"/>
                  </a:lnTo>
                  <a:lnTo>
                    <a:pt x="129" y="455"/>
                  </a:lnTo>
                  <a:lnTo>
                    <a:pt x="151" y="432"/>
                  </a:lnTo>
                  <a:lnTo>
                    <a:pt x="151" y="403"/>
                  </a:lnTo>
                  <a:lnTo>
                    <a:pt x="164" y="378"/>
                  </a:lnTo>
                  <a:lnTo>
                    <a:pt x="164" y="349"/>
                  </a:lnTo>
                  <a:lnTo>
                    <a:pt x="171" y="349"/>
                  </a:lnTo>
                  <a:lnTo>
                    <a:pt x="178" y="336"/>
                  </a:lnTo>
                  <a:lnTo>
                    <a:pt x="186" y="336"/>
                  </a:lnTo>
                  <a:lnTo>
                    <a:pt x="186" y="328"/>
                  </a:lnTo>
                  <a:lnTo>
                    <a:pt x="226" y="291"/>
                  </a:lnTo>
                  <a:lnTo>
                    <a:pt x="248" y="284"/>
                  </a:lnTo>
                  <a:lnTo>
                    <a:pt x="256" y="255"/>
                  </a:lnTo>
                  <a:lnTo>
                    <a:pt x="270" y="247"/>
                  </a:lnTo>
                  <a:lnTo>
                    <a:pt x="270" y="255"/>
                  </a:lnTo>
                  <a:lnTo>
                    <a:pt x="277" y="255"/>
                  </a:lnTo>
                  <a:lnTo>
                    <a:pt x="270" y="210"/>
                  </a:lnTo>
                  <a:lnTo>
                    <a:pt x="261" y="210"/>
                  </a:lnTo>
                  <a:lnTo>
                    <a:pt x="270" y="193"/>
                  </a:lnTo>
                  <a:lnTo>
                    <a:pt x="270" y="186"/>
                  </a:lnTo>
                  <a:lnTo>
                    <a:pt x="290" y="186"/>
                  </a:lnTo>
                  <a:lnTo>
                    <a:pt x="290" y="200"/>
                  </a:lnTo>
                  <a:lnTo>
                    <a:pt x="320" y="200"/>
                  </a:lnTo>
                  <a:lnTo>
                    <a:pt x="305" y="217"/>
                  </a:lnTo>
                  <a:lnTo>
                    <a:pt x="305" y="232"/>
                  </a:lnTo>
                  <a:lnTo>
                    <a:pt x="312" y="232"/>
                  </a:lnTo>
                  <a:lnTo>
                    <a:pt x="320" y="217"/>
                  </a:lnTo>
                  <a:lnTo>
                    <a:pt x="320" y="232"/>
                  </a:lnTo>
                  <a:lnTo>
                    <a:pt x="334" y="255"/>
                  </a:lnTo>
                  <a:lnTo>
                    <a:pt x="334" y="247"/>
                  </a:lnTo>
                  <a:lnTo>
                    <a:pt x="364" y="186"/>
                  </a:lnTo>
                  <a:lnTo>
                    <a:pt x="375" y="171"/>
                  </a:lnTo>
                  <a:lnTo>
                    <a:pt x="391" y="171"/>
                  </a:lnTo>
                  <a:lnTo>
                    <a:pt x="391" y="156"/>
                  </a:lnTo>
                  <a:lnTo>
                    <a:pt x="375" y="136"/>
                  </a:lnTo>
                  <a:lnTo>
                    <a:pt x="354" y="13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8" name="Freeform 460"/>
            <p:cNvSpPr>
              <a:spLocks/>
            </p:cNvSpPr>
            <p:nvPr/>
          </p:nvSpPr>
          <p:spPr bwMode="auto">
            <a:xfrm>
              <a:off x="4624" y="2246"/>
              <a:ext cx="45" cy="83"/>
            </a:xfrm>
            <a:custGeom>
              <a:avLst/>
              <a:gdLst>
                <a:gd name="T0" fmla="*/ 0 w 40"/>
                <a:gd name="T1" fmla="*/ 48 h 76"/>
                <a:gd name="T2" fmla="*/ 69 w 40"/>
                <a:gd name="T3" fmla="*/ 0 h 76"/>
                <a:gd name="T4" fmla="*/ 102 w 40"/>
                <a:gd name="T5" fmla="*/ 96 h 76"/>
                <a:gd name="T6" fmla="*/ 89 w 40"/>
                <a:gd name="T7" fmla="*/ 138 h 76"/>
                <a:gd name="T8" fmla="*/ 0 w 40"/>
                <a:gd name="T9" fmla="*/ 154 h 76"/>
                <a:gd name="T10" fmla="*/ 0 w 40"/>
                <a:gd name="T11" fmla="*/ 48 h 76"/>
                <a:gd name="T12" fmla="*/ 0 w 40"/>
                <a:gd name="T13" fmla="*/ 48 h 76"/>
                <a:gd name="T14" fmla="*/ 0 w 40"/>
                <a:gd name="T15" fmla="*/ 48 h 76"/>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76"/>
                <a:gd name="T26" fmla="*/ 40 w 40"/>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76">
                  <a:moveTo>
                    <a:pt x="0" y="24"/>
                  </a:moveTo>
                  <a:lnTo>
                    <a:pt x="27" y="0"/>
                  </a:lnTo>
                  <a:lnTo>
                    <a:pt x="40" y="48"/>
                  </a:lnTo>
                  <a:lnTo>
                    <a:pt x="35" y="68"/>
                  </a:lnTo>
                  <a:lnTo>
                    <a:pt x="0" y="76"/>
                  </a:lnTo>
                  <a:lnTo>
                    <a:pt x="0" y="2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59" name="Freeform 461"/>
            <p:cNvSpPr>
              <a:spLocks/>
            </p:cNvSpPr>
            <p:nvPr/>
          </p:nvSpPr>
          <p:spPr bwMode="auto">
            <a:xfrm>
              <a:off x="4602" y="2167"/>
              <a:ext cx="91" cy="103"/>
            </a:xfrm>
            <a:custGeom>
              <a:avLst/>
              <a:gdLst>
                <a:gd name="T0" fmla="*/ 189 w 82"/>
                <a:gd name="T1" fmla="*/ 0 h 94"/>
                <a:gd name="T2" fmla="*/ 154 w 82"/>
                <a:gd name="T3" fmla="*/ 0 h 94"/>
                <a:gd name="T4" fmla="*/ 125 w 82"/>
                <a:gd name="T5" fmla="*/ 36 h 94"/>
                <a:gd name="T6" fmla="*/ 110 w 82"/>
                <a:gd name="T7" fmla="*/ 36 h 94"/>
                <a:gd name="T8" fmla="*/ 88 w 82"/>
                <a:gd name="T9" fmla="*/ 49 h 94"/>
                <a:gd name="T10" fmla="*/ 78 w 82"/>
                <a:gd name="T11" fmla="*/ 49 h 94"/>
                <a:gd name="T12" fmla="*/ 0 w 82"/>
                <a:gd name="T13" fmla="*/ 108 h 94"/>
                <a:gd name="T14" fmla="*/ 0 w 82"/>
                <a:gd name="T15" fmla="*/ 123 h 94"/>
                <a:gd name="T16" fmla="*/ 18 w 82"/>
                <a:gd name="T17" fmla="*/ 123 h 94"/>
                <a:gd name="T18" fmla="*/ 0 w 82"/>
                <a:gd name="T19" fmla="*/ 181 h 94"/>
                <a:gd name="T20" fmla="*/ 18 w 82"/>
                <a:gd name="T21" fmla="*/ 196 h 94"/>
                <a:gd name="T22" fmla="*/ 46 w 82"/>
                <a:gd name="T23" fmla="*/ 196 h 94"/>
                <a:gd name="T24" fmla="*/ 110 w 82"/>
                <a:gd name="T25" fmla="*/ 153 h 94"/>
                <a:gd name="T26" fmla="*/ 78 w 82"/>
                <a:gd name="T27" fmla="*/ 137 h 94"/>
                <a:gd name="T28" fmla="*/ 78 w 82"/>
                <a:gd name="T29" fmla="*/ 123 h 94"/>
                <a:gd name="T30" fmla="*/ 138 w 82"/>
                <a:gd name="T31" fmla="*/ 78 h 94"/>
                <a:gd name="T32" fmla="*/ 138 w 82"/>
                <a:gd name="T33" fmla="*/ 49 h 94"/>
                <a:gd name="T34" fmla="*/ 189 w 82"/>
                <a:gd name="T35" fmla="*/ 0 h 94"/>
                <a:gd name="T36" fmla="*/ 189 w 82"/>
                <a:gd name="T37" fmla="*/ 0 h 94"/>
                <a:gd name="T38" fmla="*/ 189 w 82"/>
                <a:gd name="T39" fmla="*/ 0 h 9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94"/>
                <a:gd name="T62" fmla="*/ 82 w 82"/>
                <a:gd name="T63" fmla="*/ 94 h 9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94">
                  <a:moveTo>
                    <a:pt x="82" y="0"/>
                  </a:moveTo>
                  <a:lnTo>
                    <a:pt x="68" y="0"/>
                  </a:lnTo>
                  <a:lnTo>
                    <a:pt x="55" y="17"/>
                  </a:lnTo>
                  <a:lnTo>
                    <a:pt x="48" y="17"/>
                  </a:lnTo>
                  <a:lnTo>
                    <a:pt x="38" y="24"/>
                  </a:lnTo>
                  <a:lnTo>
                    <a:pt x="33" y="24"/>
                  </a:lnTo>
                  <a:lnTo>
                    <a:pt x="0" y="52"/>
                  </a:lnTo>
                  <a:lnTo>
                    <a:pt x="0" y="59"/>
                  </a:lnTo>
                  <a:lnTo>
                    <a:pt x="8" y="59"/>
                  </a:lnTo>
                  <a:lnTo>
                    <a:pt x="0" y="88"/>
                  </a:lnTo>
                  <a:lnTo>
                    <a:pt x="8" y="94"/>
                  </a:lnTo>
                  <a:lnTo>
                    <a:pt x="20" y="94"/>
                  </a:lnTo>
                  <a:lnTo>
                    <a:pt x="48" y="74"/>
                  </a:lnTo>
                  <a:lnTo>
                    <a:pt x="33" y="66"/>
                  </a:lnTo>
                  <a:lnTo>
                    <a:pt x="33" y="59"/>
                  </a:lnTo>
                  <a:lnTo>
                    <a:pt x="60" y="37"/>
                  </a:lnTo>
                  <a:lnTo>
                    <a:pt x="60" y="24"/>
                  </a:lnTo>
                  <a:lnTo>
                    <a:pt x="82"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0" name="Freeform 462"/>
            <p:cNvSpPr>
              <a:spLocks/>
            </p:cNvSpPr>
            <p:nvPr/>
          </p:nvSpPr>
          <p:spPr bwMode="auto">
            <a:xfrm>
              <a:off x="4669" y="2339"/>
              <a:ext cx="40" cy="68"/>
            </a:xfrm>
            <a:custGeom>
              <a:avLst/>
              <a:gdLst>
                <a:gd name="T0" fmla="*/ 0 w 37"/>
                <a:gd name="T1" fmla="*/ 35 h 62"/>
                <a:gd name="T2" fmla="*/ 0 w 37"/>
                <a:gd name="T3" fmla="*/ 47 h 62"/>
                <a:gd name="T4" fmla="*/ 18 w 37"/>
                <a:gd name="T5" fmla="*/ 47 h 62"/>
                <a:gd name="T6" fmla="*/ 18 w 37"/>
                <a:gd name="T7" fmla="*/ 111 h 62"/>
                <a:gd name="T8" fmla="*/ 44 w 37"/>
                <a:gd name="T9" fmla="*/ 132 h 62"/>
                <a:gd name="T10" fmla="*/ 56 w 37"/>
                <a:gd name="T11" fmla="*/ 111 h 62"/>
                <a:gd name="T12" fmla="*/ 68 w 37"/>
                <a:gd name="T13" fmla="*/ 47 h 62"/>
                <a:gd name="T14" fmla="*/ 18 w 37"/>
                <a:gd name="T15" fmla="*/ 0 h 62"/>
                <a:gd name="T16" fmla="*/ 0 w 37"/>
                <a:gd name="T17" fmla="*/ 35 h 62"/>
                <a:gd name="T18" fmla="*/ 0 w 37"/>
                <a:gd name="T19" fmla="*/ 35 h 62"/>
                <a:gd name="T20" fmla="*/ 0 w 37"/>
                <a:gd name="T21" fmla="*/ 35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62"/>
                <a:gd name="T35" fmla="*/ 37 w 37"/>
                <a:gd name="T36" fmla="*/ 62 h 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62">
                  <a:moveTo>
                    <a:pt x="0" y="16"/>
                  </a:moveTo>
                  <a:lnTo>
                    <a:pt x="0" y="23"/>
                  </a:lnTo>
                  <a:lnTo>
                    <a:pt x="10" y="23"/>
                  </a:lnTo>
                  <a:lnTo>
                    <a:pt x="10" y="53"/>
                  </a:lnTo>
                  <a:lnTo>
                    <a:pt x="24" y="62"/>
                  </a:lnTo>
                  <a:lnTo>
                    <a:pt x="30" y="53"/>
                  </a:lnTo>
                  <a:lnTo>
                    <a:pt x="37" y="23"/>
                  </a:lnTo>
                  <a:lnTo>
                    <a:pt x="10" y="0"/>
                  </a:lnTo>
                  <a:lnTo>
                    <a:pt x="0" y="1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1" name="Freeform 463"/>
            <p:cNvSpPr>
              <a:spLocks/>
            </p:cNvSpPr>
            <p:nvPr/>
          </p:nvSpPr>
          <p:spPr bwMode="auto">
            <a:xfrm>
              <a:off x="4709" y="2337"/>
              <a:ext cx="39" cy="31"/>
            </a:xfrm>
            <a:custGeom>
              <a:avLst/>
              <a:gdLst>
                <a:gd name="T0" fmla="*/ 0 w 35"/>
                <a:gd name="T1" fmla="*/ 41 h 28"/>
                <a:gd name="T2" fmla="*/ 0 w 35"/>
                <a:gd name="T3" fmla="*/ 64 h 28"/>
                <a:gd name="T4" fmla="*/ 16 w 35"/>
                <a:gd name="T5" fmla="*/ 64 h 28"/>
                <a:gd name="T6" fmla="*/ 36 w 35"/>
                <a:gd name="T7" fmla="*/ 41 h 28"/>
                <a:gd name="T8" fmla="*/ 66 w 35"/>
                <a:gd name="T9" fmla="*/ 41 h 28"/>
                <a:gd name="T10" fmla="*/ 82 w 35"/>
                <a:gd name="T11" fmla="*/ 0 h 28"/>
                <a:gd name="T12" fmla="*/ 36 w 35"/>
                <a:gd name="T13" fmla="*/ 0 h 28"/>
                <a:gd name="T14" fmla="*/ 0 w 35"/>
                <a:gd name="T15" fmla="*/ 41 h 28"/>
                <a:gd name="T16" fmla="*/ 0 w 35"/>
                <a:gd name="T17" fmla="*/ 41 h 28"/>
                <a:gd name="T18" fmla="*/ 0 w 35"/>
                <a:gd name="T19" fmla="*/ 41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28"/>
                <a:gd name="T32" fmla="*/ 35 w 35"/>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28">
                  <a:moveTo>
                    <a:pt x="0" y="18"/>
                  </a:moveTo>
                  <a:lnTo>
                    <a:pt x="0" y="28"/>
                  </a:lnTo>
                  <a:lnTo>
                    <a:pt x="7" y="28"/>
                  </a:lnTo>
                  <a:lnTo>
                    <a:pt x="15" y="18"/>
                  </a:lnTo>
                  <a:lnTo>
                    <a:pt x="28" y="18"/>
                  </a:lnTo>
                  <a:lnTo>
                    <a:pt x="35" y="0"/>
                  </a:lnTo>
                  <a:lnTo>
                    <a:pt x="15" y="0"/>
                  </a:lnTo>
                  <a:lnTo>
                    <a:pt x="0" y="1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2" name="Freeform 464"/>
            <p:cNvSpPr>
              <a:spLocks/>
            </p:cNvSpPr>
            <p:nvPr/>
          </p:nvSpPr>
          <p:spPr bwMode="auto">
            <a:xfrm>
              <a:off x="4693" y="2189"/>
              <a:ext cx="157" cy="164"/>
            </a:xfrm>
            <a:custGeom>
              <a:avLst/>
              <a:gdLst>
                <a:gd name="T0" fmla="*/ 0 w 142"/>
                <a:gd name="T1" fmla="*/ 265 h 150"/>
                <a:gd name="T2" fmla="*/ 0 w 142"/>
                <a:gd name="T3" fmla="*/ 280 h 150"/>
                <a:gd name="T4" fmla="*/ 28 w 142"/>
                <a:gd name="T5" fmla="*/ 280 h 150"/>
                <a:gd name="T6" fmla="*/ 112 w 142"/>
                <a:gd name="T7" fmla="*/ 244 h 150"/>
                <a:gd name="T8" fmla="*/ 129 w 142"/>
                <a:gd name="T9" fmla="*/ 265 h 150"/>
                <a:gd name="T10" fmla="*/ 129 w 142"/>
                <a:gd name="T11" fmla="*/ 280 h 150"/>
                <a:gd name="T12" fmla="*/ 143 w 142"/>
                <a:gd name="T13" fmla="*/ 306 h 150"/>
                <a:gd name="T14" fmla="*/ 159 w 142"/>
                <a:gd name="T15" fmla="*/ 265 h 150"/>
                <a:gd name="T16" fmla="*/ 159 w 142"/>
                <a:gd name="T17" fmla="*/ 244 h 150"/>
                <a:gd name="T18" fmla="*/ 189 w 142"/>
                <a:gd name="T19" fmla="*/ 265 h 150"/>
                <a:gd name="T20" fmla="*/ 209 w 142"/>
                <a:gd name="T21" fmla="*/ 265 h 150"/>
                <a:gd name="T22" fmla="*/ 221 w 142"/>
                <a:gd name="T23" fmla="*/ 244 h 150"/>
                <a:gd name="T24" fmla="*/ 244 w 142"/>
                <a:gd name="T25" fmla="*/ 265 h 150"/>
                <a:gd name="T26" fmla="*/ 244 w 142"/>
                <a:gd name="T27" fmla="*/ 244 h 150"/>
                <a:gd name="T28" fmla="*/ 254 w 142"/>
                <a:gd name="T29" fmla="*/ 233 h 150"/>
                <a:gd name="T30" fmla="*/ 254 w 142"/>
                <a:gd name="T31" fmla="*/ 244 h 150"/>
                <a:gd name="T32" fmla="*/ 293 w 142"/>
                <a:gd name="T33" fmla="*/ 244 h 150"/>
                <a:gd name="T34" fmla="*/ 303 w 142"/>
                <a:gd name="T35" fmla="*/ 233 h 150"/>
                <a:gd name="T36" fmla="*/ 303 w 142"/>
                <a:gd name="T37" fmla="*/ 140 h 150"/>
                <a:gd name="T38" fmla="*/ 316 w 142"/>
                <a:gd name="T39" fmla="*/ 140 h 150"/>
                <a:gd name="T40" fmla="*/ 316 w 142"/>
                <a:gd name="T41" fmla="*/ 19 h 150"/>
                <a:gd name="T42" fmla="*/ 303 w 142"/>
                <a:gd name="T43" fmla="*/ 0 h 150"/>
                <a:gd name="T44" fmla="*/ 303 w 142"/>
                <a:gd name="T45" fmla="*/ 19 h 150"/>
                <a:gd name="T46" fmla="*/ 293 w 142"/>
                <a:gd name="T47" fmla="*/ 19 h 150"/>
                <a:gd name="T48" fmla="*/ 221 w 142"/>
                <a:gd name="T49" fmla="*/ 159 h 150"/>
                <a:gd name="T50" fmla="*/ 189 w 142"/>
                <a:gd name="T51" fmla="*/ 190 h 150"/>
                <a:gd name="T52" fmla="*/ 189 w 142"/>
                <a:gd name="T53" fmla="*/ 159 h 150"/>
                <a:gd name="T54" fmla="*/ 159 w 142"/>
                <a:gd name="T55" fmla="*/ 178 h 150"/>
                <a:gd name="T56" fmla="*/ 143 w 142"/>
                <a:gd name="T57" fmla="*/ 233 h 150"/>
                <a:gd name="T58" fmla="*/ 49 w 142"/>
                <a:gd name="T59" fmla="*/ 233 h 150"/>
                <a:gd name="T60" fmla="*/ 0 w 142"/>
                <a:gd name="T61" fmla="*/ 265 h 150"/>
                <a:gd name="T62" fmla="*/ 0 w 142"/>
                <a:gd name="T63" fmla="*/ 265 h 150"/>
                <a:gd name="T64" fmla="*/ 0 w 142"/>
                <a:gd name="T65" fmla="*/ 265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2"/>
                <a:gd name="T100" fmla="*/ 0 h 150"/>
                <a:gd name="T101" fmla="*/ 142 w 142"/>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2" h="150">
                  <a:moveTo>
                    <a:pt x="0" y="130"/>
                  </a:moveTo>
                  <a:lnTo>
                    <a:pt x="0" y="137"/>
                  </a:lnTo>
                  <a:lnTo>
                    <a:pt x="13" y="137"/>
                  </a:lnTo>
                  <a:lnTo>
                    <a:pt x="50" y="120"/>
                  </a:lnTo>
                  <a:lnTo>
                    <a:pt x="58" y="130"/>
                  </a:lnTo>
                  <a:lnTo>
                    <a:pt x="58" y="137"/>
                  </a:lnTo>
                  <a:lnTo>
                    <a:pt x="64" y="150"/>
                  </a:lnTo>
                  <a:lnTo>
                    <a:pt x="72" y="130"/>
                  </a:lnTo>
                  <a:lnTo>
                    <a:pt x="72" y="120"/>
                  </a:lnTo>
                  <a:lnTo>
                    <a:pt x="85" y="130"/>
                  </a:lnTo>
                  <a:lnTo>
                    <a:pt x="94" y="130"/>
                  </a:lnTo>
                  <a:lnTo>
                    <a:pt x="99" y="120"/>
                  </a:lnTo>
                  <a:lnTo>
                    <a:pt x="109" y="130"/>
                  </a:lnTo>
                  <a:lnTo>
                    <a:pt x="109" y="120"/>
                  </a:lnTo>
                  <a:lnTo>
                    <a:pt x="114" y="113"/>
                  </a:lnTo>
                  <a:lnTo>
                    <a:pt x="114" y="120"/>
                  </a:lnTo>
                  <a:lnTo>
                    <a:pt x="131" y="120"/>
                  </a:lnTo>
                  <a:lnTo>
                    <a:pt x="136" y="113"/>
                  </a:lnTo>
                  <a:lnTo>
                    <a:pt x="136" y="69"/>
                  </a:lnTo>
                  <a:lnTo>
                    <a:pt x="142" y="69"/>
                  </a:lnTo>
                  <a:lnTo>
                    <a:pt x="142" y="10"/>
                  </a:lnTo>
                  <a:lnTo>
                    <a:pt x="136" y="0"/>
                  </a:lnTo>
                  <a:lnTo>
                    <a:pt x="136" y="10"/>
                  </a:lnTo>
                  <a:lnTo>
                    <a:pt x="131" y="10"/>
                  </a:lnTo>
                  <a:lnTo>
                    <a:pt x="99" y="78"/>
                  </a:lnTo>
                  <a:lnTo>
                    <a:pt x="85" y="93"/>
                  </a:lnTo>
                  <a:lnTo>
                    <a:pt x="85" y="78"/>
                  </a:lnTo>
                  <a:lnTo>
                    <a:pt x="72" y="86"/>
                  </a:lnTo>
                  <a:lnTo>
                    <a:pt x="64" y="113"/>
                  </a:lnTo>
                  <a:lnTo>
                    <a:pt x="22" y="113"/>
                  </a:lnTo>
                  <a:lnTo>
                    <a:pt x="0" y="13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3" name="Freeform 465"/>
            <p:cNvSpPr>
              <a:spLocks/>
            </p:cNvSpPr>
            <p:nvPr/>
          </p:nvSpPr>
          <p:spPr bwMode="auto">
            <a:xfrm>
              <a:off x="4820" y="2100"/>
              <a:ext cx="95" cy="93"/>
            </a:xfrm>
            <a:custGeom>
              <a:avLst/>
              <a:gdLst>
                <a:gd name="T0" fmla="*/ 0 w 86"/>
                <a:gd name="T1" fmla="*/ 139 h 84"/>
                <a:gd name="T2" fmla="*/ 0 w 86"/>
                <a:gd name="T3" fmla="*/ 189 h 84"/>
                <a:gd name="T4" fmla="*/ 49 w 86"/>
                <a:gd name="T5" fmla="*/ 169 h 84"/>
                <a:gd name="T6" fmla="*/ 38 w 86"/>
                <a:gd name="T7" fmla="*/ 169 h 84"/>
                <a:gd name="T8" fmla="*/ 38 w 86"/>
                <a:gd name="T9" fmla="*/ 139 h 84"/>
                <a:gd name="T10" fmla="*/ 65 w 86"/>
                <a:gd name="T11" fmla="*/ 139 h 84"/>
                <a:gd name="T12" fmla="*/ 130 w 86"/>
                <a:gd name="T13" fmla="*/ 169 h 84"/>
                <a:gd name="T14" fmla="*/ 145 w 86"/>
                <a:gd name="T15" fmla="*/ 122 h 84"/>
                <a:gd name="T16" fmla="*/ 156 w 86"/>
                <a:gd name="T17" fmla="*/ 122 h 84"/>
                <a:gd name="T18" fmla="*/ 190 w 86"/>
                <a:gd name="T19" fmla="*/ 102 h 84"/>
                <a:gd name="T20" fmla="*/ 175 w 86"/>
                <a:gd name="T21" fmla="*/ 102 h 84"/>
                <a:gd name="T22" fmla="*/ 156 w 86"/>
                <a:gd name="T23" fmla="*/ 83 h 84"/>
                <a:gd name="T24" fmla="*/ 175 w 86"/>
                <a:gd name="T25" fmla="*/ 68 h 84"/>
                <a:gd name="T26" fmla="*/ 156 w 86"/>
                <a:gd name="T27" fmla="*/ 83 h 84"/>
                <a:gd name="T28" fmla="*/ 130 w 86"/>
                <a:gd name="T29" fmla="*/ 68 h 84"/>
                <a:gd name="T30" fmla="*/ 65 w 86"/>
                <a:gd name="T31" fmla="*/ 0 h 84"/>
                <a:gd name="T32" fmla="*/ 49 w 86"/>
                <a:gd name="T33" fmla="*/ 122 h 84"/>
                <a:gd name="T34" fmla="*/ 38 w 86"/>
                <a:gd name="T35" fmla="*/ 102 h 84"/>
                <a:gd name="T36" fmla="*/ 38 w 86"/>
                <a:gd name="T37" fmla="*/ 122 h 84"/>
                <a:gd name="T38" fmla="*/ 0 w 86"/>
                <a:gd name="T39" fmla="*/ 139 h 84"/>
                <a:gd name="T40" fmla="*/ 0 w 86"/>
                <a:gd name="T41" fmla="*/ 139 h 84"/>
                <a:gd name="T42" fmla="*/ 0 w 86"/>
                <a:gd name="T43" fmla="*/ 139 h 8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6"/>
                <a:gd name="T67" fmla="*/ 0 h 84"/>
                <a:gd name="T68" fmla="*/ 86 w 86"/>
                <a:gd name="T69" fmla="*/ 84 h 8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6" h="84">
                  <a:moveTo>
                    <a:pt x="0" y="62"/>
                  </a:moveTo>
                  <a:lnTo>
                    <a:pt x="0" y="84"/>
                  </a:lnTo>
                  <a:lnTo>
                    <a:pt x="22" y="75"/>
                  </a:lnTo>
                  <a:lnTo>
                    <a:pt x="17" y="75"/>
                  </a:lnTo>
                  <a:lnTo>
                    <a:pt x="17" y="62"/>
                  </a:lnTo>
                  <a:lnTo>
                    <a:pt x="29" y="62"/>
                  </a:lnTo>
                  <a:lnTo>
                    <a:pt x="59" y="75"/>
                  </a:lnTo>
                  <a:lnTo>
                    <a:pt x="66" y="53"/>
                  </a:lnTo>
                  <a:lnTo>
                    <a:pt x="71" y="53"/>
                  </a:lnTo>
                  <a:lnTo>
                    <a:pt x="86" y="45"/>
                  </a:lnTo>
                  <a:lnTo>
                    <a:pt x="79" y="45"/>
                  </a:lnTo>
                  <a:lnTo>
                    <a:pt x="71" y="37"/>
                  </a:lnTo>
                  <a:lnTo>
                    <a:pt x="79" y="30"/>
                  </a:lnTo>
                  <a:lnTo>
                    <a:pt x="71" y="37"/>
                  </a:lnTo>
                  <a:lnTo>
                    <a:pt x="59" y="30"/>
                  </a:lnTo>
                  <a:lnTo>
                    <a:pt x="29" y="0"/>
                  </a:lnTo>
                  <a:lnTo>
                    <a:pt x="22" y="53"/>
                  </a:lnTo>
                  <a:lnTo>
                    <a:pt x="17" y="45"/>
                  </a:lnTo>
                  <a:lnTo>
                    <a:pt x="17" y="53"/>
                  </a:lnTo>
                  <a:lnTo>
                    <a:pt x="0" y="6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4" name="Freeform 466"/>
            <p:cNvSpPr>
              <a:spLocks/>
            </p:cNvSpPr>
            <p:nvPr/>
          </p:nvSpPr>
          <p:spPr bwMode="auto">
            <a:xfrm>
              <a:off x="3648" y="2246"/>
              <a:ext cx="213" cy="186"/>
            </a:xfrm>
            <a:custGeom>
              <a:avLst/>
              <a:gdLst>
                <a:gd name="T0" fmla="*/ 413 w 193"/>
                <a:gd name="T1" fmla="*/ 66 h 170"/>
                <a:gd name="T2" fmla="*/ 390 w 193"/>
                <a:gd name="T3" fmla="*/ 66 h 170"/>
                <a:gd name="T4" fmla="*/ 345 w 193"/>
                <a:gd name="T5" fmla="*/ 80 h 170"/>
                <a:gd name="T6" fmla="*/ 316 w 193"/>
                <a:gd name="T7" fmla="*/ 98 h 170"/>
                <a:gd name="T8" fmla="*/ 316 w 193"/>
                <a:gd name="T9" fmla="*/ 139 h 170"/>
                <a:gd name="T10" fmla="*/ 299 w 193"/>
                <a:gd name="T11" fmla="*/ 177 h 170"/>
                <a:gd name="T12" fmla="*/ 284 w 193"/>
                <a:gd name="T13" fmla="*/ 177 h 170"/>
                <a:gd name="T14" fmla="*/ 284 w 193"/>
                <a:gd name="T15" fmla="*/ 204 h 170"/>
                <a:gd name="T16" fmla="*/ 251 w 193"/>
                <a:gd name="T17" fmla="*/ 220 h 170"/>
                <a:gd name="T18" fmla="*/ 251 w 193"/>
                <a:gd name="T19" fmla="*/ 254 h 170"/>
                <a:gd name="T20" fmla="*/ 189 w 193"/>
                <a:gd name="T21" fmla="*/ 283 h 170"/>
                <a:gd name="T22" fmla="*/ 173 w 193"/>
                <a:gd name="T23" fmla="*/ 303 h 170"/>
                <a:gd name="T24" fmla="*/ 173 w 193"/>
                <a:gd name="T25" fmla="*/ 333 h 170"/>
                <a:gd name="T26" fmla="*/ 47 w 193"/>
                <a:gd name="T27" fmla="*/ 349 h 170"/>
                <a:gd name="T28" fmla="*/ 17 w 193"/>
                <a:gd name="T29" fmla="*/ 333 h 170"/>
                <a:gd name="T30" fmla="*/ 34 w 193"/>
                <a:gd name="T31" fmla="*/ 303 h 170"/>
                <a:gd name="T32" fmla="*/ 34 w 193"/>
                <a:gd name="T33" fmla="*/ 283 h 170"/>
                <a:gd name="T34" fmla="*/ 0 w 193"/>
                <a:gd name="T35" fmla="*/ 254 h 170"/>
                <a:gd name="T36" fmla="*/ 0 w 193"/>
                <a:gd name="T37" fmla="*/ 177 h 170"/>
                <a:gd name="T38" fmla="*/ 17 w 193"/>
                <a:gd name="T39" fmla="*/ 139 h 170"/>
                <a:gd name="T40" fmla="*/ 17 w 193"/>
                <a:gd name="T41" fmla="*/ 126 h 170"/>
                <a:gd name="T42" fmla="*/ 62 w 193"/>
                <a:gd name="T43" fmla="*/ 126 h 170"/>
                <a:gd name="T44" fmla="*/ 62 w 193"/>
                <a:gd name="T45" fmla="*/ 98 h 170"/>
                <a:gd name="T46" fmla="*/ 109 w 193"/>
                <a:gd name="T47" fmla="*/ 98 h 170"/>
                <a:gd name="T48" fmla="*/ 129 w 193"/>
                <a:gd name="T49" fmla="*/ 66 h 170"/>
                <a:gd name="T50" fmla="*/ 146 w 193"/>
                <a:gd name="T51" fmla="*/ 66 h 170"/>
                <a:gd name="T52" fmla="*/ 146 w 193"/>
                <a:gd name="T53" fmla="*/ 48 h 170"/>
                <a:gd name="T54" fmla="*/ 220 w 193"/>
                <a:gd name="T55" fmla="*/ 66 h 170"/>
                <a:gd name="T56" fmla="*/ 251 w 193"/>
                <a:gd name="T57" fmla="*/ 66 h 170"/>
                <a:gd name="T58" fmla="*/ 251 w 193"/>
                <a:gd name="T59" fmla="*/ 48 h 170"/>
                <a:gd name="T60" fmla="*/ 284 w 193"/>
                <a:gd name="T61" fmla="*/ 48 h 170"/>
                <a:gd name="T62" fmla="*/ 299 w 193"/>
                <a:gd name="T63" fmla="*/ 0 h 170"/>
                <a:gd name="T64" fmla="*/ 316 w 193"/>
                <a:gd name="T65" fmla="*/ 36 h 170"/>
                <a:gd name="T66" fmla="*/ 328 w 193"/>
                <a:gd name="T67" fmla="*/ 80 h 170"/>
                <a:gd name="T68" fmla="*/ 377 w 193"/>
                <a:gd name="T69" fmla="*/ 48 h 170"/>
                <a:gd name="T70" fmla="*/ 425 w 193"/>
                <a:gd name="T71" fmla="*/ 66 h 170"/>
                <a:gd name="T72" fmla="*/ 413 w 193"/>
                <a:gd name="T73" fmla="*/ 66 h 170"/>
                <a:gd name="T74" fmla="*/ 413 w 193"/>
                <a:gd name="T75" fmla="*/ 66 h 170"/>
                <a:gd name="T76" fmla="*/ 413 w 193"/>
                <a:gd name="T77" fmla="*/ 66 h 1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3"/>
                <a:gd name="T118" fmla="*/ 0 h 170"/>
                <a:gd name="T119" fmla="*/ 193 w 193"/>
                <a:gd name="T120" fmla="*/ 170 h 1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3" h="170">
                  <a:moveTo>
                    <a:pt x="188" y="32"/>
                  </a:moveTo>
                  <a:lnTo>
                    <a:pt x="178" y="32"/>
                  </a:lnTo>
                  <a:lnTo>
                    <a:pt x="157" y="39"/>
                  </a:lnTo>
                  <a:lnTo>
                    <a:pt x="144" y="48"/>
                  </a:lnTo>
                  <a:lnTo>
                    <a:pt x="144" y="68"/>
                  </a:lnTo>
                  <a:lnTo>
                    <a:pt x="136" y="85"/>
                  </a:lnTo>
                  <a:lnTo>
                    <a:pt x="129" y="85"/>
                  </a:lnTo>
                  <a:lnTo>
                    <a:pt x="129" y="100"/>
                  </a:lnTo>
                  <a:lnTo>
                    <a:pt x="114" y="108"/>
                  </a:lnTo>
                  <a:lnTo>
                    <a:pt x="114" y="123"/>
                  </a:lnTo>
                  <a:lnTo>
                    <a:pt x="85" y="138"/>
                  </a:lnTo>
                  <a:lnTo>
                    <a:pt x="79" y="147"/>
                  </a:lnTo>
                  <a:lnTo>
                    <a:pt x="79" y="162"/>
                  </a:lnTo>
                  <a:lnTo>
                    <a:pt x="22" y="170"/>
                  </a:lnTo>
                  <a:lnTo>
                    <a:pt x="8" y="162"/>
                  </a:lnTo>
                  <a:lnTo>
                    <a:pt x="15" y="147"/>
                  </a:lnTo>
                  <a:lnTo>
                    <a:pt x="15" y="138"/>
                  </a:lnTo>
                  <a:lnTo>
                    <a:pt x="0" y="123"/>
                  </a:lnTo>
                  <a:lnTo>
                    <a:pt x="0" y="85"/>
                  </a:lnTo>
                  <a:lnTo>
                    <a:pt x="8" y="68"/>
                  </a:lnTo>
                  <a:lnTo>
                    <a:pt x="8" y="61"/>
                  </a:lnTo>
                  <a:lnTo>
                    <a:pt x="28" y="61"/>
                  </a:lnTo>
                  <a:lnTo>
                    <a:pt x="28" y="48"/>
                  </a:lnTo>
                  <a:lnTo>
                    <a:pt x="50" y="48"/>
                  </a:lnTo>
                  <a:lnTo>
                    <a:pt x="59" y="32"/>
                  </a:lnTo>
                  <a:lnTo>
                    <a:pt x="67" y="32"/>
                  </a:lnTo>
                  <a:lnTo>
                    <a:pt x="67" y="24"/>
                  </a:lnTo>
                  <a:lnTo>
                    <a:pt x="100" y="32"/>
                  </a:lnTo>
                  <a:lnTo>
                    <a:pt x="114" y="32"/>
                  </a:lnTo>
                  <a:lnTo>
                    <a:pt x="114" y="24"/>
                  </a:lnTo>
                  <a:lnTo>
                    <a:pt x="129" y="24"/>
                  </a:lnTo>
                  <a:lnTo>
                    <a:pt x="136" y="0"/>
                  </a:lnTo>
                  <a:lnTo>
                    <a:pt x="144" y="17"/>
                  </a:lnTo>
                  <a:lnTo>
                    <a:pt x="149" y="39"/>
                  </a:lnTo>
                  <a:lnTo>
                    <a:pt x="171" y="24"/>
                  </a:lnTo>
                  <a:lnTo>
                    <a:pt x="193" y="32"/>
                  </a:lnTo>
                  <a:lnTo>
                    <a:pt x="188" y="3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5" name="Freeform 467"/>
            <p:cNvSpPr>
              <a:spLocks/>
            </p:cNvSpPr>
            <p:nvPr/>
          </p:nvSpPr>
          <p:spPr bwMode="auto">
            <a:xfrm>
              <a:off x="3399" y="2224"/>
              <a:ext cx="280" cy="280"/>
            </a:xfrm>
            <a:custGeom>
              <a:avLst/>
              <a:gdLst>
                <a:gd name="T0" fmla="*/ 539 w 253"/>
                <a:gd name="T1" fmla="*/ 554 h 254"/>
                <a:gd name="T2" fmla="*/ 406 w 253"/>
                <a:gd name="T3" fmla="*/ 537 h 254"/>
                <a:gd name="T4" fmla="*/ 376 w 253"/>
                <a:gd name="T5" fmla="*/ 492 h 254"/>
                <a:gd name="T6" fmla="*/ 333 w 253"/>
                <a:gd name="T7" fmla="*/ 521 h 254"/>
                <a:gd name="T8" fmla="*/ 282 w 253"/>
                <a:gd name="T9" fmla="*/ 521 h 254"/>
                <a:gd name="T10" fmla="*/ 187 w 253"/>
                <a:gd name="T11" fmla="*/ 388 h 254"/>
                <a:gd name="T12" fmla="*/ 154 w 253"/>
                <a:gd name="T13" fmla="*/ 376 h 254"/>
                <a:gd name="T14" fmla="*/ 139 w 253"/>
                <a:gd name="T15" fmla="*/ 376 h 254"/>
                <a:gd name="T16" fmla="*/ 126 w 253"/>
                <a:gd name="T17" fmla="*/ 363 h 254"/>
                <a:gd name="T18" fmla="*/ 92 w 253"/>
                <a:gd name="T19" fmla="*/ 295 h 254"/>
                <a:gd name="T20" fmla="*/ 59 w 253"/>
                <a:gd name="T21" fmla="*/ 274 h 254"/>
                <a:gd name="T22" fmla="*/ 42 w 253"/>
                <a:gd name="T23" fmla="*/ 229 h 254"/>
                <a:gd name="T24" fmla="*/ 59 w 253"/>
                <a:gd name="T25" fmla="*/ 192 h 254"/>
                <a:gd name="T26" fmla="*/ 59 w 253"/>
                <a:gd name="T27" fmla="*/ 147 h 254"/>
                <a:gd name="T28" fmla="*/ 42 w 253"/>
                <a:gd name="T29" fmla="*/ 147 h 254"/>
                <a:gd name="T30" fmla="*/ 0 w 253"/>
                <a:gd name="T31" fmla="*/ 15 h 254"/>
                <a:gd name="T32" fmla="*/ 25 w 253"/>
                <a:gd name="T33" fmla="*/ 0 h 254"/>
                <a:gd name="T34" fmla="*/ 42 w 253"/>
                <a:gd name="T35" fmla="*/ 34 h 254"/>
                <a:gd name="T36" fmla="*/ 76 w 253"/>
                <a:gd name="T37" fmla="*/ 34 h 254"/>
                <a:gd name="T38" fmla="*/ 126 w 253"/>
                <a:gd name="T39" fmla="*/ 15 h 254"/>
                <a:gd name="T40" fmla="*/ 139 w 253"/>
                <a:gd name="T41" fmla="*/ 15 h 254"/>
                <a:gd name="T42" fmla="*/ 126 w 253"/>
                <a:gd name="T43" fmla="*/ 34 h 254"/>
                <a:gd name="T44" fmla="*/ 154 w 253"/>
                <a:gd name="T45" fmla="*/ 52 h 254"/>
                <a:gd name="T46" fmla="*/ 154 w 253"/>
                <a:gd name="T47" fmla="*/ 100 h 254"/>
                <a:gd name="T48" fmla="*/ 234 w 253"/>
                <a:gd name="T49" fmla="*/ 132 h 254"/>
                <a:gd name="T50" fmla="*/ 318 w 253"/>
                <a:gd name="T51" fmla="*/ 132 h 254"/>
                <a:gd name="T52" fmla="*/ 318 w 253"/>
                <a:gd name="T53" fmla="*/ 100 h 254"/>
                <a:gd name="T54" fmla="*/ 343 w 253"/>
                <a:gd name="T55" fmla="*/ 82 h 254"/>
                <a:gd name="T56" fmla="*/ 406 w 253"/>
                <a:gd name="T57" fmla="*/ 82 h 254"/>
                <a:gd name="T58" fmla="*/ 526 w 253"/>
                <a:gd name="T59" fmla="*/ 132 h 254"/>
                <a:gd name="T60" fmla="*/ 526 w 253"/>
                <a:gd name="T61" fmla="*/ 192 h 254"/>
                <a:gd name="T62" fmla="*/ 507 w 253"/>
                <a:gd name="T63" fmla="*/ 229 h 254"/>
                <a:gd name="T64" fmla="*/ 507 w 253"/>
                <a:gd name="T65" fmla="*/ 313 h 254"/>
                <a:gd name="T66" fmla="*/ 539 w 253"/>
                <a:gd name="T67" fmla="*/ 344 h 254"/>
                <a:gd name="T68" fmla="*/ 539 w 253"/>
                <a:gd name="T69" fmla="*/ 363 h 254"/>
                <a:gd name="T70" fmla="*/ 526 w 253"/>
                <a:gd name="T71" fmla="*/ 388 h 254"/>
                <a:gd name="T72" fmla="*/ 571 w 253"/>
                <a:gd name="T73" fmla="*/ 492 h 254"/>
                <a:gd name="T74" fmla="*/ 539 w 253"/>
                <a:gd name="T75" fmla="*/ 521 h 254"/>
                <a:gd name="T76" fmla="*/ 539 w 253"/>
                <a:gd name="T77" fmla="*/ 554 h 254"/>
                <a:gd name="T78" fmla="*/ 539 w 253"/>
                <a:gd name="T79" fmla="*/ 554 h 254"/>
                <a:gd name="T80" fmla="*/ 539 w 253"/>
                <a:gd name="T81" fmla="*/ 554 h 25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3"/>
                <a:gd name="T124" fmla="*/ 0 h 254"/>
                <a:gd name="T125" fmla="*/ 253 w 253"/>
                <a:gd name="T126" fmla="*/ 254 h 25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3" h="254">
                  <a:moveTo>
                    <a:pt x="240" y="254"/>
                  </a:moveTo>
                  <a:lnTo>
                    <a:pt x="181" y="246"/>
                  </a:lnTo>
                  <a:lnTo>
                    <a:pt x="166" y="226"/>
                  </a:lnTo>
                  <a:lnTo>
                    <a:pt x="148" y="239"/>
                  </a:lnTo>
                  <a:lnTo>
                    <a:pt x="126" y="239"/>
                  </a:lnTo>
                  <a:lnTo>
                    <a:pt x="83" y="178"/>
                  </a:lnTo>
                  <a:lnTo>
                    <a:pt x="69" y="172"/>
                  </a:lnTo>
                  <a:lnTo>
                    <a:pt x="62" y="172"/>
                  </a:lnTo>
                  <a:lnTo>
                    <a:pt x="56" y="165"/>
                  </a:lnTo>
                  <a:lnTo>
                    <a:pt x="41" y="135"/>
                  </a:lnTo>
                  <a:lnTo>
                    <a:pt x="26" y="126"/>
                  </a:lnTo>
                  <a:lnTo>
                    <a:pt x="19" y="105"/>
                  </a:lnTo>
                  <a:lnTo>
                    <a:pt x="26" y="88"/>
                  </a:lnTo>
                  <a:lnTo>
                    <a:pt x="26" y="68"/>
                  </a:lnTo>
                  <a:lnTo>
                    <a:pt x="19" y="68"/>
                  </a:lnTo>
                  <a:lnTo>
                    <a:pt x="0" y="7"/>
                  </a:lnTo>
                  <a:lnTo>
                    <a:pt x="12" y="0"/>
                  </a:lnTo>
                  <a:lnTo>
                    <a:pt x="19" y="15"/>
                  </a:lnTo>
                  <a:lnTo>
                    <a:pt x="34" y="15"/>
                  </a:lnTo>
                  <a:lnTo>
                    <a:pt x="56" y="7"/>
                  </a:lnTo>
                  <a:lnTo>
                    <a:pt x="62" y="7"/>
                  </a:lnTo>
                  <a:lnTo>
                    <a:pt x="56" y="15"/>
                  </a:lnTo>
                  <a:lnTo>
                    <a:pt x="69" y="24"/>
                  </a:lnTo>
                  <a:lnTo>
                    <a:pt x="69" y="46"/>
                  </a:lnTo>
                  <a:lnTo>
                    <a:pt x="104" y="61"/>
                  </a:lnTo>
                  <a:lnTo>
                    <a:pt x="141" y="61"/>
                  </a:lnTo>
                  <a:lnTo>
                    <a:pt x="141" y="46"/>
                  </a:lnTo>
                  <a:lnTo>
                    <a:pt x="153" y="37"/>
                  </a:lnTo>
                  <a:lnTo>
                    <a:pt x="181" y="37"/>
                  </a:lnTo>
                  <a:lnTo>
                    <a:pt x="233" y="61"/>
                  </a:lnTo>
                  <a:lnTo>
                    <a:pt x="233" y="88"/>
                  </a:lnTo>
                  <a:lnTo>
                    <a:pt x="225" y="105"/>
                  </a:lnTo>
                  <a:lnTo>
                    <a:pt x="225" y="143"/>
                  </a:lnTo>
                  <a:lnTo>
                    <a:pt x="240" y="157"/>
                  </a:lnTo>
                  <a:lnTo>
                    <a:pt x="240" y="165"/>
                  </a:lnTo>
                  <a:lnTo>
                    <a:pt x="233" y="178"/>
                  </a:lnTo>
                  <a:lnTo>
                    <a:pt x="253" y="226"/>
                  </a:lnTo>
                  <a:lnTo>
                    <a:pt x="240" y="239"/>
                  </a:lnTo>
                  <a:lnTo>
                    <a:pt x="240" y="25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6" name="Freeform 468"/>
            <p:cNvSpPr>
              <a:spLocks/>
            </p:cNvSpPr>
            <p:nvPr/>
          </p:nvSpPr>
          <p:spPr bwMode="auto">
            <a:xfrm>
              <a:off x="3751" y="2200"/>
              <a:ext cx="110" cy="92"/>
            </a:xfrm>
            <a:custGeom>
              <a:avLst/>
              <a:gdLst>
                <a:gd name="T0" fmla="*/ 197 w 99"/>
                <a:gd name="T1" fmla="*/ 66 h 84"/>
                <a:gd name="T2" fmla="*/ 197 w 99"/>
                <a:gd name="T3" fmla="*/ 95 h 84"/>
                <a:gd name="T4" fmla="*/ 231 w 99"/>
                <a:gd name="T5" fmla="*/ 95 h 84"/>
                <a:gd name="T6" fmla="*/ 231 w 99"/>
                <a:gd name="T7" fmla="*/ 162 h 84"/>
                <a:gd name="T8" fmla="*/ 181 w 99"/>
                <a:gd name="T9" fmla="*/ 143 h 84"/>
                <a:gd name="T10" fmla="*/ 127 w 99"/>
                <a:gd name="T11" fmla="*/ 176 h 84"/>
                <a:gd name="T12" fmla="*/ 100 w 99"/>
                <a:gd name="T13" fmla="*/ 95 h 84"/>
                <a:gd name="T14" fmla="*/ 87 w 99"/>
                <a:gd name="T15" fmla="*/ 143 h 84"/>
                <a:gd name="T16" fmla="*/ 51 w 99"/>
                <a:gd name="T17" fmla="*/ 143 h 84"/>
                <a:gd name="T18" fmla="*/ 51 w 99"/>
                <a:gd name="T19" fmla="*/ 162 h 84"/>
                <a:gd name="T20" fmla="*/ 0 w 99"/>
                <a:gd name="T21" fmla="*/ 162 h 84"/>
                <a:gd name="T22" fmla="*/ 18 w 99"/>
                <a:gd name="T23" fmla="*/ 131 h 84"/>
                <a:gd name="T24" fmla="*/ 18 w 99"/>
                <a:gd name="T25" fmla="*/ 80 h 84"/>
                <a:gd name="T26" fmla="*/ 0 w 99"/>
                <a:gd name="T27" fmla="*/ 66 h 84"/>
                <a:gd name="T28" fmla="*/ 36 w 99"/>
                <a:gd name="T29" fmla="*/ 66 h 84"/>
                <a:gd name="T30" fmla="*/ 51 w 99"/>
                <a:gd name="T31" fmla="*/ 18 h 84"/>
                <a:gd name="T32" fmla="*/ 51 w 99"/>
                <a:gd name="T33" fmla="*/ 0 h 84"/>
                <a:gd name="T34" fmla="*/ 100 w 99"/>
                <a:gd name="T35" fmla="*/ 0 h 84"/>
                <a:gd name="T36" fmla="*/ 100 w 99"/>
                <a:gd name="T37" fmla="*/ 49 h 84"/>
                <a:gd name="T38" fmla="*/ 51 w 99"/>
                <a:gd name="T39" fmla="*/ 49 h 84"/>
                <a:gd name="T40" fmla="*/ 51 w 99"/>
                <a:gd name="T41" fmla="*/ 66 h 84"/>
                <a:gd name="T42" fmla="*/ 197 w 99"/>
                <a:gd name="T43" fmla="*/ 66 h 84"/>
                <a:gd name="T44" fmla="*/ 197 w 99"/>
                <a:gd name="T45" fmla="*/ 66 h 8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84"/>
                <a:gd name="T71" fmla="*/ 99 w 99"/>
                <a:gd name="T72" fmla="*/ 84 h 8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84">
                  <a:moveTo>
                    <a:pt x="85" y="32"/>
                  </a:moveTo>
                  <a:lnTo>
                    <a:pt x="85" y="46"/>
                  </a:lnTo>
                  <a:lnTo>
                    <a:pt x="99" y="46"/>
                  </a:lnTo>
                  <a:lnTo>
                    <a:pt x="99" y="78"/>
                  </a:lnTo>
                  <a:lnTo>
                    <a:pt x="77" y="69"/>
                  </a:lnTo>
                  <a:lnTo>
                    <a:pt x="55" y="84"/>
                  </a:lnTo>
                  <a:lnTo>
                    <a:pt x="43" y="46"/>
                  </a:lnTo>
                  <a:lnTo>
                    <a:pt x="37" y="69"/>
                  </a:lnTo>
                  <a:lnTo>
                    <a:pt x="22" y="69"/>
                  </a:lnTo>
                  <a:lnTo>
                    <a:pt x="22" y="78"/>
                  </a:lnTo>
                  <a:lnTo>
                    <a:pt x="0" y="78"/>
                  </a:lnTo>
                  <a:lnTo>
                    <a:pt x="8" y="63"/>
                  </a:lnTo>
                  <a:lnTo>
                    <a:pt x="8" y="39"/>
                  </a:lnTo>
                  <a:lnTo>
                    <a:pt x="0" y="32"/>
                  </a:lnTo>
                  <a:lnTo>
                    <a:pt x="15" y="32"/>
                  </a:lnTo>
                  <a:lnTo>
                    <a:pt x="22" y="9"/>
                  </a:lnTo>
                  <a:lnTo>
                    <a:pt x="22" y="0"/>
                  </a:lnTo>
                  <a:lnTo>
                    <a:pt x="43" y="0"/>
                  </a:lnTo>
                  <a:lnTo>
                    <a:pt x="43" y="24"/>
                  </a:lnTo>
                  <a:lnTo>
                    <a:pt x="22" y="24"/>
                  </a:lnTo>
                  <a:lnTo>
                    <a:pt x="22" y="32"/>
                  </a:lnTo>
                  <a:lnTo>
                    <a:pt x="85" y="3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7" name="Freeform 469"/>
            <p:cNvSpPr>
              <a:spLocks/>
            </p:cNvSpPr>
            <p:nvPr/>
          </p:nvSpPr>
          <p:spPr bwMode="auto">
            <a:xfrm>
              <a:off x="3522" y="2156"/>
              <a:ext cx="222" cy="157"/>
            </a:xfrm>
            <a:custGeom>
              <a:avLst/>
              <a:gdLst>
                <a:gd name="T0" fmla="*/ 429 w 201"/>
                <a:gd name="T1" fmla="*/ 244 h 143"/>
                <a:gd name="T2" fmla="*/ 398 w 201"/>
                <a:gd name="T3" fmla="*/ 229 h 143"/>
                <a:gd name="T4" fmla="*/ 398 w 201"/>
                <a:gd name="T5" fmla="*/ 244 h 143"/>
                <a:gd name="T6" fmla="*/ 383 w 201"/>
                <a:gd name="T7" fmla="*/ 244 h 143"/>
                <a:gd name="T8" fmla="*/ 362 w 201"/>
                <a:gd name="T9" fmla="*/ 276 h 143"/>
                <a:gd name="T10" fmla="*/ 314 w 201"/>
                <a:gd name="T11" fmla="*/ 276 h 143"/>
                <a:gd name="T12" fmla="*/ 314 w 201"/>
                <a:gd name="T13" fmla="*/ 301 h 143"/>
                <a:gd name="T14" fmla="*/ 271 w 201"/>
                <a:gd name="T15" fmla="*/ 301 h 143"/>
                <a:gd name="T16" fmla="*/ 271 w 201"/>
                <a:gd name="T17" fmla="*/ 258 h 143"/>
                <a:gd name="T18" fmla="*/ 159 w 201"/>
                <a:gd name="T19" fmla="*/ 213 h 143"/>
                <a:gd name="T20" fmla="*/ 98 w 201"/>
                <a:gd name="T21" fmla="*/ 213 h 143"/>
                <a:gd name="T22" fmla="*/ 66 w 201"/>
                <a:gd name="T23" fmla="*/ 229 h 143"/>
                <a:gd name="T24" fmla="*/ 66 w 201"/>
                <a:gd name="T25" fmla="*/ 162 h 143"/>
                <a:gd name="T26" fmla="*/ 28 w 201"/>
                <a:gd name="T27" fmla="*/ 162 h 143"/>
                <a:gd name="T28" fmla="*/ 28 w 201"/>
                <a:gd name="T29" fmla="*/ 131 h 143"/>
                <a:gd name="T30" fmla="*/ 17 w 201"/>
                <a:gd name="T31" fmla="*/ 131 h 143"/>
                <a:gd name="T32" fmla="*/ 17 w 201"/>
                <a:gd name="T33" fmla="*/ 100 h 143"/>
                <a:gd name="T34" fmla="*/ 66 w 201"/>
                <a:gd name="T35" fmla="*/ 100 h 143"/>
                <a:gd name="T36" fmla="*/ 77 w 201"/>
                <a:gd name="T37" fmla="*/ 85 h 143"/>
                <a:gd name="T38" fmla="*/ 28 w 201"/>
                <a:gd name="T39" fmla="*/ 51 h 143"/>
                <a:gd name="T40" fmla="*/ 17 w 201"/>
                <a:gd name="T41" fmla="*/ 51 h 143"/>
                <a:gd name="T42" fmla="*/ 17 w 201"/>
                <a:gd name="T43" fmla="*/ 85 h 143"/>
                <a:gd name="T44" fmla="*/ 0 w 201"/>
                <a:gd name="T45" fmla="*/ 51 h 143"/>
                <a:gd name="T46" fmla="*/ 66 w 201"/>
                <a:gd name="T47" fmla="*/ 18 h 143"/>
                <a:gd name="T48" fmla="*/ 98 w 201"/>
                <a:gd name="T49" fmla="*/ 64 h 143"/>
                <a:gd name="T50" fmla="*/ 124 w 201"/>
                <a:gd name="T51" fmla="*/ 64 h 143"/>
                <a:gd name="T52" fmla="*/ 124 w 201"/>
                <a:gd name="T53" fmla="*/ 51 h 143"/>
                <a:gd name="T54" fmla="*/ 173 w 201"/>
                <a:gd name="T55" fmla="*/ 18 h 143"/>
                <a:gd name="T56" fmla="*/ 189 w 201"/>
                <a:gd name="T57" fmla="*/ 18 h 143"/>
                <a:gd name="T58" fmla="*/ 173 w 201"/>
                <a:gd name="T59" fmla="*/ 0 h 143"/>
                <a:gd name="T60" fmla="*/ 189 w 201"/>
                <a:gd name="T61" fmla="*/ 0 h 143"/>
                <a:gd name="T62" fmla="*/ 224 w 201"/>
                <a:gd name="T63" fmla="*/ 18 h 143"/>
                <a:gd name="T64" fmla="*/ 224 w 201"/>
                <a:gd name="T65" fmla="*/ 64 h 143"/>
                <a:gd name="T66" fmla="*/ 289 w 201"/>
                <a:gd name="T67" fmla="*/ 64 h 143"/>
                <a:gd name="T68" fmla="*/ 302 w 201"/>
                <a:gd name="T69" fmla="*/ 131 h 143"/>
                <a:gd name="T70" fmla="*/ 444 w 201"/>
                <a:gd name="T71" fmla="*/ 213 h 143"/>
                <a:gd name="T72" fmla="*/ 429 w 201"/>
                <a:gd name="T73" fmla="*/ 244 h 143"/>
                <a:gd name="T74" fmla="*/ 429 w 201"/>
                <a:gd name="T75" fmla="*/ 244 h 143"/>
                <a:gd name="T76" fmla="*/ 429 w 201"/>
                <a:gd name="T77" fmla="*/ 244 h 1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1"/>
                <a:gd name="T118" fmla="*/ 0 h 143"/>
                <a:gd name="T119" fmla="*/ 201 w 201"/>
                <a:gd name="T120" fmla="*/ 143 h 14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1" h="143">
                  <a:moveTo>
                    <a:pt x="194" y="116"/>
                  </a:moveTo>
                  <a:lnTo>
                    <a:pt x="179" y="108"/>
                  </a:lnTo>
                  <a:lnTo>
                    <a:pt x="179" y="116"/>
                  </a:lnTo>
                  <a:lnTo>
                    <a:pt x="173" y="116"/>
                  </a:lnTo>
                  <a:lnTo>
                    <a:pt x="164" y="131"/>
                  </a:lnTo>
                  <a:lnTo>
                    <a:pt x="142" y="131"/>
                  </a:lnTo>
                  <a:lnTo>
                    <a:pt x="142" y="143"/>
                  </a:lnTo>
                  <a:lnTo>
                    <a:pt x="122" y="143"/>
                  </a:lnTo>
                  <a:lnTo>
                    <a:pt x="122" y="123"/>
                  </a:lnTo>
                  <a:lnTo>
                    <a:pt x="72" y="101"/>
                  </a:lnTo>
                  <a:lnTo>
                    <a:pt x="44" y="101"/>
                  </a:lnTo>
                  <a:lnTo>
                    <a:pt x="30" y="108"/>
                  </a:lnTo>
                  <a:lnTo>
                    <a:pt x="30" y="77"/>
                  </a:lnTo>
                  <a:lnTo>
                    <a:pt x="13" y="77"/>
                  </a:lnTo>
                  <a:lnTo>
                    <a:pt x="13" y="61"/>
                  </a:lnTo>
                  <a:lnTo>
                    <a:pt x="8" y="61"/>
                  </a:lnTo>
                  <a:lnTo>
                    <a:pt x="8" y="47"/>
                  </a:lnTo>
                  <a:lnTo>
                    <a:pt x="30" y="47"/>
                  </a:lnTo>
                  <a:lnTo>
                    <a:pt x="35" y="40"/>
                  </a:lnTo>
                  <a:lnTo>
                    <a:pt x="13" y="24"/>
                  </a:lnTo>
                  <a:lnTo>
                    <a:pt x="8" y="24"/>
                  </a:lnTo>
                  <a:lnTo>
                    <a:pt x="8" y="40"/>
                  </a:lnTo>
                  <a:lnTo>
                    <a:pt x="0" y="24"/>
                  </a:lnTo>
                  <a:lnTo>
                    <a:pt x="30" y="9"/>
                  </a:lnTo>
                  <a:lnTo>
                    <a:pt x="44" y="30"/>
                  </a:lnTo>
                  <a:lnTo>
                    <a:pt x="55" y="30"/>
                  </a:lnTo>
                  <a:lnTo>
                    <a:pt x="55" y="24"/>
                  </a:lnTo>
                  <a:lnTo>
                    <a:pt x="79" y="9"/>
                  </a:lnTo>
                  <a:lnTo>
                    <a:pt x="85" y="9"/>
                  </a:lnTo>
                  <a:lnTo>
                    <a:pt x="79" y="0"/>
                  </a:lnTo>
                  <a:lnTo>
                    <a:pt x="85" y="0"/>
                  </a:lnTo>
                  <a:lnTo>
                    <a:pt x="101" y="9"/>
                  </a:lnTo>
                  <a:lnTo>
                    <a:pt x="101" y="30"/>
                  </a:lnTo>
                  <a:lnTo>
                    <a:pt x="131" y="30"/>
                  </a:lnTo>
                  <a:lnTo>
                    <a:pt x="137" y="61"/>
                  </a:lnTo>
                  <a:lnTo>
                    <a:pt x="201" y="101"/>
                  </a:lnTo>
                  <a:lnTo>
                    <a:pt x="194" y="11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8" name="Freeform 470"/>
            <p:cNvSpPr>
              <a:spLocks/>
            </p:cNvSpPr>
            <p:nvPr/>
          </p:nvSpPr>
          <p:spPr bwMode="auto">
            <a:xfrm>
              <a:off x="3576" y="2100"/>
              <a:ext cx="264" cy="175"/>
            </a:xfrm>
            <a:custGeom>
              <a:avLst/>
              <a:gdLst>
                <a:gd name="T0" fmla="*/ 324 w 239"/>
                <a:gd name="T1" fmla="*/ 341 h 159"/>
                <a:gd name="T2" fmla="*/ 347 w 239"/>
                <a:gd name="T3" fmla="*/ 341 h 159"/>
                <a:gd name="T4" fmla="*/ 369 w 239"/>
                <a:gd name="T5" fmla="*/ 309 h 159"/>
                <a:gd name="T6" fmla="*/ 369 w 239"/>
                <a:gd name="T7" fmla="*/ 262 h 159"/>
                <a:gd name="T8" fmla="*/ 347 w 239"/>
                <a:gd name="T9" fmla="*/ 245 h 159"/>
                <a:gd name="T10" fmla="*/ 384 w 239"/>
                <a:gd name="T11" fmla="*/ 245 h 159"/>
                <a:gd name="T12" fmla="*/ 401 w 239"/>
                <a:gd name="T13" fmla="*/ 200 h 159"/>
                <a:gd name="T14" fmla="*/ 401 w 239"/>
                <a:gd name="T15" fmla="*/ 182 h 159"/>
                <a:gd name="T16" fmla="*/ 446 w 239"/>
                <a:gd name="T17" fmla="*/ 182 h 159"/>
                <a:gd name="T18" fmla="*/ 446 w 239"/>
                <a:gd name="T19" fmla="*/ 200 h 159"/>
                <a:gd name="T20" fmla="*/ 482 w 239"/>
                <a:gd name="T21" fmla="*/ 200 h 159"/>
                <a:gd name="T22" fmla="*/ 531 w 239"/>
                <a:gd name="T23" fmla="*/ 182 h 159"/>
                <a:gd name="T24" fmla="*/ 482 w 239"/>
                <a:gd name="T25" fmla="*/ 172 h 159"/>
                <a:gd name="T26" fmla="*/ 436 w 239"/>
                <a:gd name="T27" fmla="*/ 172 h 159"/>
                <a:gd name="T28" fmla="*/ 464 w 239"/>
                <a:gd name="T29" fmla="*/ 122 h 159"/>
                <a:gd name="T30" fmla="*/ 446 w 239"/>
                <a:gd name="T31" fmla="*/ 122 h 159"/>
                <a:gd name="T32" fmla="*/ 384 w 239"/>
                <a:gd name="T33" fmla="*/ 182 h 159"/>
                <a:gd name="T34" fmla="*/ 369 w 239"/>
                <a:gd name="T35" fmla="*/ 172 h 159"/>
                <a:gd name="T36" fmla="*/ 337 w 239"/>
                <a:gd name="T37" fmla="*/ 172 h 159"/>
                <a:gd name="T38" fmla="*/ 337 w 239"/>
                <a:gd name="T39" fmla="*/ 156 h 159"/>
                <a:gd name="T40" fmla="*/ 324 w 239"/>
                <a:gd name="T41" fmla="*/ 156 h 159"/>
                <a:gd name="T42" fmla="*/ 324 w 239"/>
                <a:gd name="T43" fmla="*/ 108 h 159"/>
                <a:gd name="T44" fmla="*/ 273 w 239"/>
                <a:gd name="T45" fmla="*/ 70 h 159"/>
                <a:gd name="T46" fmla="*/ 184 w 239"/>
                <a:gd name="T47" fmla="*/ 70 h 159"/>
                <a:gd name="T48" fmla="*/ 83 w 239"/>
                <a:gd name="T49" fmla="*/ 0 h 159"/>
                <a:gd name="T50" fmla="*/ 0 w 239"/>
                <a:gd name="T51" fmla="*/ 14 h 159"/>
                <a:gd name="T52" fmla="*/ 0 w 239"/>
                <a:gd name="T53" fmla="*/ 172 h 159"/>
                <a:gd name="T54" fmla="*/ 14 w 239"/>
                <a:gd name="T55" fmla="*/ 172 h 159"/>
                <a:gd name="T56" fmla="*/ 14 w 239"/>
                <a:gd name="T57" fmla="*/ 156 h 159"/>
                <a:gd name="T58" fmla="*/ 62 w 239"/>
                <a:gd name="T59" fmla="*/ 122 h 159"/>
                <a:gd name="T60" fmla="*/ 83 w 239"/>
                <a:gd name="T61" fmla="*/ 122 h 159"/>
                <a:gd name="T62" fmla="*/ 62 w 239"/>
                <a:gd name="T63" fmla="*/ 108 h 159"/>
                <a:gd name="T64" fmla="*/ 83 w 239"/>
                <a:gd name="T65" fmla="*/ 108 h 159"/>
                <a:gd name="T66" fmla="*/ 112 w 239"/>
                <a:gd name="T67" fmla="*/ 122 h 159"/>
                <a:gd name="T68" fmla="*/ 112 w 239"/>
                <a:gd name="T69" fmla="*/ 172 h 159"/>
                <a:gd name="T70" fmla="*/ 184 w 239"/>
                <a:gd name="T71" fmla="*/ 172 h 159"/>
                <a:gd name="T72" fmla="*/ 194 w 239"/>
                <a:gd name="T73" fmla="*/ 230 h 159"/>
                <a:gd name="T74" fmla="*/ 337 w 239"/>
                <a:gd name="T75" fmla="*/ 309 h 159"/>
                <a:gd name="T76" fmla="*/ 324 w 239"/>
                <a:gd name="T77" fmla="*/ 341 h 159"/>
                <a:gd name="T78" fmla="*/ 324 w 239"/>
                <a:gd name="T79" fmla="*/ 341 h 159"/>
                <a:gd name="T80" fmla="*/ 324 w 239"/>
                <a:gd name="T81" fmla="*/ 341 h 1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9"/>
                <a:gd name="T124" fmla="*/ 0 h 159"/>
                <a:gd name="T125" fmla="*/ 239 w 239"/>
                <a:gd name="T126" fmla="*/ 159 h 15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9" h="159">
                  <a:moveTo>
                    <a:pt x="145" y="159"/>
                  </a:moveTo>
                  <a:lnTo>
                    <a:pt x="157" y="159"/>
                  </a:lnTo>
                  <a:lnTo>
                    <a:pt x="167" y="144"/>
                  </a:lnTo>
                  <a:lnTo>
                    <a:pt x="167" y="122"/>
                  </a:lnTo>
                  <a:lnTo>
                    <a:pt x="157" y="114"/>
                  </a:lnTo>
                  <a:lnTo>
                    <a:pt x="174" y="114"/>
                  </a:lnTo>
                  <a:lnTo>
                    <a:pt x="181" y="94"/>
                  </a:lnTo>
                  <a:lnTo>
                    <a:pt x="181" y="85"/>
                  </a:lnTo>
                  <a:lnTo>
                    <a:pt x="202" y="85"/>
                  </a:lnTo>
                  <a:lnTo>
                    <a:pt x="202" y="94"/>
                  </a:lnTo>
                  <a:lnTo>
                    <a:pt x="217" y="94"/>
                  </a:lnTo>
                  <a:lnTo>
                    <a:pt x="239" y="85"/>
                  </a:lnTo>
                  <a:lnTo>
                    <a:pt x="217" y="79"/>
                  </a:lnTo>
                  <a:lnTo>
                    <a:pt x="196" y="79"/>
                  </a:lnTo>
                  <a:lnTo>
                    <a:pt x="209" y="57"/>
                  </a:lnTo>
                  <a:lnTo>
                    <a:pt x="202" y="57"/>
                  </a:lnTo>
                  <a:lnTo>
                    <a:pt x="174" y="85"/>
                  </a:lnTo>
                  <a:lnTo>
                    <a:pt x="167" y="79"/>
                  </a:lnTo>
                  <a:lnTo>
                    <a:pt x="152" y="79"/>
                  </a:lnTo>
                  <a:lnTo>
                    <a:pt x="152" y="72"/>
                  </a:lnTo>
                  <a:lnTo>
                    <a:pt x="145" y="72"/>
                  </a:lnTo>
                  <a:lnTo>
                    <a:pt x="145" y="50"/>
                  </a:lnTo>
                  <a:lnTo>
                    <a:pt x="124" y="33"/>
                  </a:lnTo>
                  <a:lnTo>
                    <a:pt x="82" y="33"/>
                  </a:lnTo>
                  <a:lnTo>
                    <a:pt x="38" y="0"/>
                  </a:lnTo>
                  <a:lnTo>
                    <a:pt x="0" y="6"/>
                  </a:lnTo>
                  <a:lnTo>
                    <a:pt x="0" y="79"/>
                  </a:lnTo>
                  <a:lnTo>
                    <a:pt x="6" y="79"/>
                  </a:lnTo>
                  <a:lnTo>
                    <a:pt x="6" y="72"/>
                  </a:lnTo>
                  <a:lnTo>
                    <a:pt x="28" y="57"/>
                  </a:lnTo>
                  <a:lnTo>
                    <a:pt x="38" y="57"/>
                  </a:lnTo>
                  <a:lnTo>
                    <a:pt x="28" y="50"/>
                  </a:lnTo>
                  <a:lnTo>
                    <a:pt x="38" y="50"/>
                  </a:lnTo>
                  <a:lnTo>
                    <a:pt x="50" y="57"/>
                  </a:lnTo>
                  <a:lnTo>
                    <a:pt x="50" y="79"/>
                  </a:lnTo>
                  <a:lnTo>
                    <a:pt x="82" y="79"/>
                  </a:lnTo>
                  <a:lnTo>
                    <a:pt x="88" y="107"/>
                  </a:lnTo>
                  <a:lnTo>
                    <a:pt x="152" y="144"/>
                  </a:lnTo>
                  <a:lnTo>
                    <a:pt x="145" y="15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69" name="Freeform 471"/>
            <p:cNvSpPr>
              <a:spLocks/>
            </p:cNvSpPr>
            <p:nvPr/>
          </p:nvSpPr>
          <p:spPr bwMode="auto">
            <a:xfrm>
              <a:off x="3153" y="2055"/>
              <a:ext cx="215" cy="145"/>
            </a:xfrm>
            <a:custGeom>
              <a:avLst/>
              <a:gdLst>
                <a:gd name="T0" fmla="*/ 274 w 194"/>
                <a:gd name="T1" fmla="*/ 106 h 131"/>
                <a:gd name="T2" fmla="*/ 253 w 194"/>
                <a:gd name="T3" fmla="*/ 106 h 131"/>
                <a:gd name="T4" fmla="*/ 211 w 194"/>
                <a:gd name="T5" fmla="*/ 92 h 131"/>
                <a:gd name="T6" fmla="*/ 307 w 194"/>
                <a:gd name="T7" fmla="*/ 21 h 131"/>
                <a:gd name="T8" fmla="*/ 358 w 194"/>
                <a:gd name="T9" fmla="*/ 0 h 131"/>
                <a:gd name="T10" fmla="*/ 376 w 194"/>
                <a:gd name="T11" fmla="*/ 21 h 131"/>
                <a:gd name="T12" fmla="*/ 307 w 194"/>
                <a:gd name="T13" fmla="*/ 42 h 131"/>
                <a:gd name="T14" fmla="*/ 340 w 194"/>
                <a:gd name="T15" fmla="*/ 55 h 131"/>
                <a:gd name="T16" fmla="*/ 293 w 194"/>
                <a:gd name="T17" fmla="*/ 106 h 131"/>
                <a:gd name="T18" fmla="*/ 274 w 194"/>
                <a:gd name="T19" fmla="*/ 106 h 131"/>
                <a:gd name="T20" fmla="*/ 293 w 194"/>
                <a:gd name="T21" fmla="*/ 106 h 131"/>
                <a:gd name="T22" fmla="*/ 442 w 194"/>
                <a:gd name="T23" fmla="*/ 228 h 131"/>
                <a:gd name="T24" fmla="*/ 442 w 194"/>
                <a:gd name="T25" fmla="*/ 278 h 131"/>
                <a:gd name="T26" fmla="*/ 376 w 194"/>
                <a:gd name="T27" fmla="*/ 294 h 131"/>
                <a:gd name="T28" fmla="*/ 293 w 194"/>
                <a:gd name="T29" fmla="*/ 294 h 131"/>
                <a:gd name="T30" fmla="*/ 245 w 194"/>
                <a:gd name="T31" fmla="*/ 259 h 131"/>
                <a:gd name="T32" fmla="*/ 173 w 194"/>
                <a:gd name="T33" fmla="*/ 259 h 131"/>
                <a:gd name="T34" fmla="*/ 113 w 194"/>
                <a:gd name="T35" fmla="*/ 294 h 131"/>
                <a:gd name="T36" fmla="*/ 24 w 194"/>
                <a:gd name="T37" fmla="*/ 294 h 131"/>
                <a:gd name="T38" fmla="*/ 0 w 194"/>
                <a:gd name="T39" fmla="*/ 228 h 131"/>
                <a:gd name="T40" fmla="*/ 13 w 194"/>
                <a:gd name="T41" fmla="*/ 188 h 131"/>
                <a:gd name="T42" fmla="*/ 24 w 194"/>
                <a:gd name="T43" fmla="*/ 188 h 131"/>
                <a:gd name="T44" fmla="*/ 24 w 194"/>
                <a:gd name="T45" fmla="*/ 154 h 131"/>
                <a:gd name="T46" fmla="*/ 59 w 194"/>
                <a:gd name="T47" fmla="*/ 126 h 131"/>
                <a:gd name="T48" fmla="*/ 59 w 194"/>
                <a:gd name="T49" fmla="*/ 92 h 131"/>
                <a:gd name="T50" fmla="*/ 75 w 194"/>
                <a:gd name="T51" fmla="*/ 92 h 131"/>
                <a:gd name="T52" fmla="*/ 92 w 194"/>
                <a:gd name="T53" fmla="*/ 42 h 131"/>
                <a:gd name="T54" fmla="*/ 129 w 194"/>
                <a:gd name="T55" fmla="*/ 42 h 131"/>
                <a:gd name="T56" fmla="*/ 129 w 194"/>
                <a:gd name="T57" fmla="*/ 55 h 131"/>
                <a:gd name="T58" fmla="*/ 192 w 194"/>
                <a:gd name="T59" fmla="*/ 92 h 131"/>
                <a:gd name="T60" fmla="*/ 166 w 194"/>
                <a:gd name="T61" fmla="*/ 106 h 131"/>
                <a:gd name="T62" fmla="*/ 173 w 194"/>
                <a:gd name="T63" fmla="*/ 126 h 131"/>
                <a:gd name="T64" fmla="*/ 173 w 194"/>
                <a:gd name="T65" fmla="*/ 154 h 131"/>
                <a:gd name="T66" fmla="*/ 192 w 194"/>
                <a:gd name="T67" fmla="*/ 154 h 131"/>
                <a:gd name="T68" fmla="*/ 253 w 194"/>
                <a:gd name="T69" fmla="*/ 106 h 131"/>
                <a:gd name="T70" fmla="*/ 274 w 194"/>
                <a:gd name="T71" fmla="*/ 106 h 131"/>
                <a:gd name="T72" fmla="*/ 274 w 194"/>
                <a:gd name="T73" fmla="*/ 106 h 1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131"/>
                <a:gd name="T113" fmla="*/ 194 w 194"/>
                <a:gd name="T114" fmla="*/ 131 h 1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131">
                  <a:moveTo>
                    <a:pt x="120" y="47"/>
                  </a:moveTo>
                  <a:lnTo>
                    <a:pt x="112" y="47"/>
                  </a:lnTo>
                  <a:lnTo>
                    <a:pt x="92" y="41"/>
                  </a:lnTo>
                  <a:lnTo>
                    <a:pt x="135" y="10"/>
                  </a:lnTo>
                  <a:lnTo>
                    <a:pt x="157" y="0"/>
                  </a:lnTo>
                  <a:lnTo>
                    <a:pt x="165" y="10"/>
                  </a:lnTo>
                  <a:lnTo>
                    <a:pt x="135" y="19"/>
                  </a:lnTo>
                  <a:lnTo>
                    <a:pt x="150" y="24"/>
                  </a:lnTo>
                  <a:lnTo>
                    <a:pt x="129" y="47"/>
                  </a:lnTo>
                  <a:lnTo>
                    <a:pt x="120" y="47"/>
                  </a:lnTo>
                  <a:lnTo>
                    <a:pt x="129" y="47"/>
                  </a:lnTo>
                  <a:lnTo>
                    <a:pt x="194" y="101"/>
                  </a:lnTo>
                  <a:lnTo>
                    <a:pt x="194" y="123"/>
                  </a:lnTo>
                  <a:lnTo>
                    <a:pt x="165" y="131"/>
                  </a:lnTo>
                  <a:lnTo>
                    <a:pt x="129" y="131"/>
                  </a:lnTo>
                  <a:lnTo>
                    <a:pt x="107" y="115"/>
                  </a:lnTo>
                  <a:lnTo>
                    <a:pt x="77" y="115"/>
                  </a:lnTo>
                  <a:lnTo>
                    <a:pt x="50" y="131"/>
                  </a:lnTo>
                  <a:lnTo>
                    <a:pt x="11" y="131"/>
                  </a:lnTo>
                  <a:lnTo>
                    <a:pt x="0" y="101"/>
                  </a:lnTo>
                  <a:lnTo>
                    <a:pt x="5" y="84"/>
                  </a:lnTo>
                  <a:lnTo>
                    <a:pt x="11" y="84"/>
                  </a:lnTo>
                  <a:lnTo>
                    <a:pt x="11" y="69"/>
                  </a:lnTo>
                  <a:lnTo>
                    <a:pt x="26" y="56"/>
                  </a:lnTo>
                  <a:lnTo>
                    <a:pt x="26" y="41"/>
                  </a:lnTo>
                  <a:lnTo>
                    <a:pt x="33" y="41"/>
                  </a:lnTo>
                  <a:lnTo>
                    <a:pt x="41" y="19"/>
                  </a:lnTo>
                  <a:lnTo>
                    <a:pt x="57" y="19"/>
                  </a:lnTo>
                  <a:lnTo>
                    <a:pt x="57" y="24"/>
                  </a:lnTo>
                  <a:lnTo>
                    <a:pt x="85" y="41"/>
                  </a:lnTo>
                  <a:lnTo>
                    <a:pt x="72" y="47"/>
                  </a:lnTo>
                  <a:lnTo>
                    <a:pt x="77" y="56"/>
                  </a:lnTo>
                  <a:lnTo>
                    <a:pt x="77" y="69"/>
                  </a:lnTo>
                  <a:lnTo>
                    <a:pt x="85" y="69"/>
                  </a:lnTo>
                  <a:lnTo>
                    <a:pt x="112" y="47"/>
                  </a:lnTo>
                  <a:lnTo>
                    <a:pt x="120" y="4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0" name="Freeform 472"/>
            <p:cNvSpPr>
              <a:spLocks/>
            </p:cNvSpPr>
            <p:nvPr/>
          </p:nvSpPr>
          <p:spPr bwMode="auto">
            <a:xfrm>
              <a:off x="3131" y="2183"/>
              <a:ext cx="278" cy="109"/>
            </a:xfrm>
            <a:custGeom>
              <a:avLst/>
              <a:gdLst>
                <a:gd name="T0" fmla="*/ 569 w 251"/>
                <a:gd name="T1" fmla="*/ 77 h 99"/>
                <a:gd name="T2" fmla="*/ 535 w 251"/>
                <a:gd name="T3" fmla="*/ 77 h 99"/>
                <a:gd name="T4" fmla="*/ 526 w 251"/>
                <a:gd name="T5" fmla="*/ 15 h 99"/>
                <a:gd name="T6" fmla="*/ 478 w 251"/>
                <a:gd name="T7" fmla="*/ 15 h 99"/>
                <a:gd name="T8" fmla="*/ 406 w 251"/>
                <a:gd name="T9" fmla="*/ 34 h 99"/>
                <a:gd name="T10" fmla="*/ 328 w 251"/>
                <a:gd name="T11" fmla="*/ 34 h 99"/>
                <a:gd name="T12" fmla="*/ 281 w 251"/>
                <a:gd name="T13" fmla="*/ 0 h 99"/>
                <a:gd name="T14" fmla="*/ 219 w 251"/>
                <a:gd name="T15" fmla="*/ 0 h 99"/>
                <a:gd name="T16" fmla="*/ 153 w 251"/>
                <a:gd name="T17" fmla="*/ 34 h 99"/>
                <a:gd name="T18" fmla="*/ 75 w 251"/>
                <a:gd name="T19" fmla="*/ 34 h 99"/>
                <a:gd name="T20" fmla="*/ 59 w 251"/>
                <a:gd name="T21" fmla="*/ 0 h 99"/>
                <a:gd name="T22" fmla="*/ 30 w 251"/>
                <a:gd name="T23" fmla="*/ 0 h 99"/>
                <a:gd name="T24" fmla="*/ 13 w 251"/>
                <a:gd name="T25" fmla="*/ 15 h 99"/>
                <a:gd name="T26" fmla="*/ 0 w 251"/>
                <a:gd name="T27" fmla="*/ 47 h 99"/>
                <a:gd name="T28" fmla="*/ 13 w 251"/>
                <a:gd name="T29" fmla="*/ 47 h 99"/>
                <a:gd name="T30" fmla="*/ 13 w 251"/>
                <a:gd name="T31" fmla="*/ 77 h 99"/>
                <a:gd name="T32" fmla="*/ 47 w 251"/>
                <a:gd name="T33" fmla="*/ 34 h 99"/>
                <a:gd name="T34" fmla="*/ 75 w 251"/>
                <a:gd name="T35" fmla="*/ 34 h 99"/>
                <a:gd name="T36" fmla="*/ 110 w 251"/>
                <a:gd name="T37" fmla="*/ 47 h 99"/>
                <a:gd name="T38" fmla="*/ 75 w 251"/>
                <a:gd name="T39" fmla="*/ 47 h 99"/>
                <a:gd name="T40" fmla="*/ 75 w 251"/>
                <a:gd name="T41" fmla="*/ 77 h 99"/>
                <a:gd name="T42" fmla="*/ 30 w 251"/>
                <a:gd name="T43" fmla="*/ 77 h 99"/>
                <a:gd name="T44" fmla="*/ 13 w 251"/>
                <a:gd name="T45" fmla="*/ 91 h 99"/>
                <a:gd name="T46" fmla="*/ 13 w 251"/>
                <a:gd name="T47" fmla="*/ 110 h 99"/>
                <a:gd name="T48" fmla="*/ 30 w 251"/>
                <a:gd name="T49" fmla="*/ 91 h 99"/>
                <a:gd name="T50" fmla="*/ 30 w 251"/>
                <a:gd name="T51" fmla="*/ 110 h 99"/>
                <a:gd name="T52" fmla="*/ 13 w 251"/>
                <a:gd name="T53" fmla="*/ 122 h 99"/>
                <a:gd name="T54" fmla="*/ 13 w 251"/>
                <a:gd name="T55" fmla="*/ 155 h 99"/>
                <a:gd name="T56" fmla="*/ 30 w 251"/>
                <a:gd name="T57" fmla="*/ 172 h 99"/>
                <a:gd name="T58" fmla="*/ 47 w 251"/>
                <a:gd name="T59" fmla="*/ 188 h 99"/>
                <a:gd name="T60" fmla="*/ 59 w 251"/>
                <a:gd name="T61" fmla="*/ 188 h 99"/>
                <a:gd name="T62" fmla="*/ 59 w 251"/>
                <a:gd name="T63" fmla="*/ 199 h 99"/>
                <a:gd name="T64" fmla="*/ 110 w 251"/>
                <a:gd name="T65" fmla="*/ 214 h 99"/>
                <a:gd name="T66" fmla="*/ 136 w 251"/>
                <a:gd name="T67" fmla="*/ 199 h 99"/>
                <a:gd name="T68" fmla="*/ 153 w 251"/>
                <a:gd name="T69" fmla="*/ 199 h 99"/>
                <a:gd name="T70" fmla="*/ 205 w 251"/>
                <a:gd name="T71" fmla="*/ 214 h 99"/>
                <a:gd name="T72" fmla="*/ 219 w 251"/>
                <a:gd name="T73" fmla="*/ 214 h 99"/>
                <a:gd name="T74" fmla="*/ 250 w 251"/>
                <a:gd name="T75" fmla="*/ 199 h 99"/>
                <a:gd name="T76" fmla="*/ 294 w 251"/>
                <a:gd name="T77" fmla="*/ 199 h 99"/>
                <a:gd name="T78" fmla="*/ 294 w 251"/>
                <a:gd name="T79" fmla="*/ 214 h 99"/>
                <a:gd name="T80" fmla="*/ 315 w 251"/>
                <a:gd name="T81" fmla="*/ 214 h 99"/>
                <a:gd name="T82" fmla="*/ 315 w 251"/>
                <a:gd name="T83" fmla="*/ 199 h 99"/>
                <a:gd name="T84" fmla="*/ 375 w 251"/>
                <a:gd name="T85" fmla="*/ 188 h 99"/>
                <a:gd name="T86" fmla="*/ 394 w 251"/>
                <a:gd name="T87" fmla="*/ 199 h 99"/>
                <a:gd name="T88" fmla="*/ 444 w 251"/>
                <a:gd name="T89" fmla="*/ 188 h 99"/>
                <a:gd name="T90" fmla="*/ 502 w 251"/>
                <a:gd name="T91" fmla="*/ 188 h 99"/>
                <a:gd name="T92" fmla="*/ 502 w 251"/>
                <a:gd name="T93" fmla="*/ 172 h 99"/>
                <a:gd name="T94" fmla="*/ 569 w 251"/>
                <a:gd name="T95" fmla="*/ 188 h 99"/>
                <a:gd name="T96" fmla="*/ 535 w 251"/>
                <a:gd name="T97" fmla="*/ 91 h 99"/>
                <a:gd name="T98" fmla="*/ 569 w 251"/>
                <a:gd name="T99" fmla="*/ 77 h 99"/>
                <a:gd name="T100" fmla="*/ 569 w 251"/>
                <a:gd name="T101" fmla="*/ 77 h 99"/>
                <a:gd name="T102" fmla="*/ 569 w 251"/>
                <a:gd name="T103" fmla="*/ 77 h 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51"/>
                <a:gd name="T157" fmla="*/ 0 h 99"/>
                <a:gd name="T158" fmla="*/ 251 w 251"/>
                <a:gd name="T159" fmla="*/ 99 h 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51" h="99">
                  <a:moveTo>
                    <a:pt x="251" y="36"/>
                  </a:moveTo>
                  <a:lnTo>
                    <a:pt x="237" y="36"/>
                  </a:lnTo>
                  <a:lnTo>
                    <a:pt x="231" y="7"/>
                  </a:lnTo>
                  <a:lnTo>
                    <a:pt x="211" y="7"/>
                  </a:lnTo>
                  <a:lnTo>
                    <a:pt x="180" y="15"/>
                  </a:lnTo>
                  <a:lnTo>
                    <a:pt x="145" y="15"/>
                  </a:lnTo>
                  <a:lnTo>
                    <a:pt x="125" y="0"/>
                  </a:lnTo>
                  <a:lnTo>
                    <a:pt x="97" y="0"/>
                  </a:lnTo>
                  <a:lnTo>
                    <a:pt x="68" y="15"/>
                  </a:lnTo>
                  <a:lnTo>
                    <a:pt x="33" y="15"/>
                  </a:lnTo>
                  <a:lnTo>
                    <a:pt x="26" y="0"/>
                  </a:lnTo>
                  <a:lnTo>
                    <a:pt x="13" y="0"/>
                  </a:lnTo>
                  <a:lnTo>
                    <a:pt x="5" y="7"/>
                  </a:lnTo>
                  <a:lnTo>
                    <a:pt x="0" y="22"/>
                  </a:lnTo>
                  <a:lnTo>
                    <a:pt x="5" y="22"/>
                  </a:lnTo>
                  <a:lnTo>
                    <a:pt x="5" y="36"/>
                  </a:lnTo>
                  <a:lnTo>
                    <a:pt x="21" y="15"/>
                  </a:lnTo>
                  <a:lnTo>
                    <a:pt x="33" y="15"/>
                  </a:lnTo>
                  <a:lnTo>
                    <a:pt x="48" y="22"/>
                  </a:lnTo>
                  <a:lnTo>
                    <a:pt x="33" y="22"/>
                  </a:lnTo>
                  <a:lnTo>
                    <a:pt x="33" y="36"/>
                  </a:lnTo>
                  <a:lnTo>
                    <a:pt x="13" y="36"/>
                  </a:lnTo>
                  <a:lnTo>
                    <a:pt x="5" y="42"/>
                  </a:lnTo>
                  <a:lnTo>
                    <a:pt x="5" y="51"/>
                  </a:lnTo>
                  <a:lnTo>
                    <a:pt x="13" y="42"/>
                  </a:lnTo>
                  <a:lnTo>
                    <a:pt x="13" y="51"/>
                  </a:lnTo>
                  <a:lnTo>
                    <a:pt x="5" y="57"/>
                  </a:lnTo>
                  <a:lnTo>
                    <a:pt x="5" y="71"/>
                  </a:lnTo>
                  <a:lnTo>
                    <a:pt x="13" y="79"/>
                  </a:lnTo>
                  <a:lnTo>
                    <a:pt x="21" y="86"/>
                  </a:lnTo>
                  <a:lnTo>
                    <a:pt x="26" y="86"/>
                  </a:lnTo>
                  <a:lnTo>
                    <a:pt x="26" y="93"/>
                  </a:lnTo>
                  <a:lnTo>
                    <a:pt x="48" y="99"/>
                  </a:lnTo>
                  <a:lnTo>
                    <a:pt x="60" y="93"/>
                  </a:lnTo>
                  <a:lnTo>
                    <a:pt x="68" y="93"/>
                  </a:lnTo>
                  <a:lnTo>
                    <a:pt x="90" y="99"/>
                  </a:lnTo>
                  <a:lnTo>
                    <a:pt x="97" y="99"/>
                  </a:lnTo>
                  <a:lnTo>
                    <a:pt x="110" y="93"/>
                  </a:lnTo>
                  <a:lnTo>
                    <a:pt x="130" y="93"/>
                  </a:lnTo>
                  <a:lnTo>
                    <a:pt x="130" y="99"/>
                  </a:lnTo>
                  <a:lnTo>
                    <a:pt x="139" y="99"/>
                  </a:lnTo>
                  <a:lnTo>
                    <a:pt x="139" y="93"/>
                  </a:lnTo>
                  <a:lnTo>
                    <a:pt x="165" y="86"/>
                  </a:lnTo>
                  <a:lnTo>
                    <a:pt x="174" y="93"/>
                  </a:lnTo>
                  <a:lnTo>
                    <a:pt x="196" y="86"/>
                  </a:lnTo>
                  <a:lnTo>
                    <a:pt x="222" y="86"/>
                  </a:lnTo>
                  <a:lnTo>
                    <a:pt x="222" y="79"/>
                  </a:lnTo>
                  <a:lnTo>
                    <a:pt x="251" y="86"/>
                  </a:lnTo>
                  <a:lnTo>
                    <a:pt x="237" y="42"/>
                  </a:lnTo>
                  <a:lnTo>
                    <a:pt x="251" y="3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1" name="Freeform 473"/>
            <p:cNvSpPr>
              <a:spLocks/>
            </p:cNvSpPr>
            <p:nvPr/>
          </p:nvSpPr>
          <p:spPr bwMode="auto">
            <a:xfrm>
              <a:off x="4065" y="2453"/>
              <a:ext cx="50" cy="30"/>
            </a:xfrm>
            <a:custGeom>
              <a:avLst/>
              <a:gdLst>
                <a:gd name="T0" fmla="*/ 88 w 45"/>
                <a:gd name="T1" fmla="*/ 0 h 27"/>
                <a:gd name="T2" fmla="*/ 36 w 45"/>
                <a:gd name="T3" fmla="*/ 0 h 27"/>
                <a:gd name="T4" fmla="*/ 0 w 45"/>
                <a:gd name="T5" fmla="*/ 40 h 27"/>
                <a:gd name="T6" fmla="*/ 0 w 45"/>
                <a:gd name="T7" fmla="*/ 63 h 27"/>
                <a:gd name="T8" fmla="*/ 107 w 45"/>
                <a:gd name="T9" fmla="*/ 63 h 27"/>
                <a:gd name="T10" fmla="*/ 88 w 45"/>
                <a:gd name="T11" fmla="*/ 0 h 27"/>
                <a:gd name="T12" fmla="*/ 88 w 45"/>
                <a:gd name="T13" fmla="*/ 0 h 27"/>
                <a:gd name="T14" fmla="*/ 88 w 45"/>
                <a:gd name="T15" fmla="*/ 0 h 27"/>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27"/>
                <a:gd name="T26" fmla="*/ 45 w 45"/>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27">
                  <a:moveTo>
                    <a:pt x="38" y="0"/>
                  </a:moveTo>
                  <a:lnTo>
                    <a:pt x="15" y="0"/>
                  </a:lnTo>
                  <a:lnTo>
                    <a:pt x="0" y="17"/>
                  </a:lnTo>
                  <a:lnTo>
                    <a:pt x="0" y="27"/>
                  </a:lnTo>
                  <a:lnTo>
                    <a:pt x="45" y="27"/>
                  </a:lnTo>
                  <a:lnTo>
                    <a:pt x="38"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2" name="Freeform 474"/>
            <p:cNvSpPr>
              <a:spLocks/>
            </p:cNvSpPr>
            <p:nvPr/>
          </p:nvSpPr>
          <p:spPr bwMode="auto">
            <a:xfrm>
              <a:off x="3332" y="2149"/>
              <a:ext cx="104" cy="40"/>
            </a:xfrm>
            <a:custGeom>
              <a:avLst/>
              <a:gdLst>
                <a:gd name="T0" fmla="*/ 67 w 94"/>
                <a:gd name="T1" fmla="*/ 104 h 35"/>
                <a:gd name="T2" fmla="*/ 67 w 94"/>
                <a:gd name="T3" fmla="*/ 43 h 35"/>
                <a:gd name="T4" fmla="*/ 0 w 94"/>
                <a:gd name="T5" fmla="*/ 0 h 35"/>
                <a:gd name="T6" fmla="*/ 100 w 94"/>
                <a:gd name="T7" fmla="*/ 0 h 35"/>
                <a:gd name="T8" fmla="*/ 132 w 94"/>
                <a:gd name="T9" fmla="*/ 22 h 35"/>
                <a:gd name="T10" fmla="*/ 175 w 94"/>
                <a:gd name="T11" fmla="*/ 22 h 35"/>
                <a:gd name="T12" fmla="*/ 211 w 94"/>
                <a:gd name="T13" fmla="*/ 83 h 35"/>
                <a:gd name="T14" fmla="*/ 193 w 94"/>
                <a:gd name="T15" fmla="*/ 83 h 35"/>
                <a:gd name="T16" fmla="*/ 211 w 94"/>
                <a:gd name="T17" fmla="*/ 104 h 35"/>
                <a:gd name="T18" fmla="*/ 67 w 94"/>
                <a:gd name="T19" fmla="*/ 104 h 35"/>
                <a:gd name="T20" fmla="*/ 67 w 94"/>
                <a:gd name="T21" fmla="*/ 104 h 35"/>
                <a:gd name="T22" fmla="*/ 67 w 94"/>
                <a:gd name="T23" fmla="*/ 104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4"/>
                <a:gd name="T37" fmla="*/ 0 h 35"/>
                <a:gd name="T38" fmla="*/ 94 w 94"/>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4" h="35">
                  <a:moveTo>
                    <a:pt x="30" y="35"/>
                  </a:moveTo>
                  <a:lnTo>
                    <a:pt x="30" y="15"/>
                  </a:lnTo>
                  <a:lnTo>
                    <a:pt x="0" y="0"/>
                  </a:lnTo>
                  <a:lnTo>
                    <a:pt x="44" y="0"/>
                  </a:lnTo>
                  <a:lnTo>
                    <a:pt x="59" y="8"/>
                  </a:lnTo>
                  <a:lnTo>
                    <a:pt x="79" y="8"/>
                  </a:lnTo>
                  <a:lnTo>
                    <a:pt x="94" y="29"/>
                  </a:lnTo>
                  <a:lnTo>
                    <a:pt x="86" y="29"/>
                  </a:lnTo>
                  <a:lnTo>
                    <a:pt x="94" y="35"/>
                  </a:lnTo>
                  <a:lnTo>
                    <a:pt x="30" y="3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3" name="Freeform 475"/>
            <p:cNvSpPr>
              <a:spLocks/>
            </p:cNvSpPr>
            <p:nvPr/>
          </p:nvSpPr>
          <p:spPr bwMode="auto">
            <a:xfrm>
              <a:off x="3393" y="2193"/>
              <a:ext cx="43" cy="47"/>
            </a:xfrm>
            <a:custGeom>
              <a:avLst/>
              <a:gdLst>
                <a:gd name="T0" fmla="*/ 84 w 39"/>
                <a:gd name="T1" fmla="*/ 87 h 43"/>
                <a:gd name="T2" fmla="*/ 84 w 39"/>
                <a:gd name="T3" fmla="*/ 74 h 43"/>
                <a:gd name="T4" fmla="*/ 67 w 39"/>
                <a:gd name="T5" fmla="*/ 57 h 43"/>
                <a:gd name="T6" fmla="*/ 67 w 39"/>
                <a:gd name="T7" fmla="*/ 25 h 43"/>
                <a:gd name="T8" fmla="*/ 41 w 39"/>
                <a:gd name="T9" fmla="*/ 0 h 43"/>
                <a:gd name="T10" fmla="*/ 0 w 39"/>
                <a:gd name="T11" fmla="*/ 0 h 43"/>
                <a:gd name="T12" fmla="*/ 13 w 39"/>
                <a:gd name="T13" fmla="*/ 57 h 43"/>
                <a:gd name="T14" fmla="*/ 41 w 39"/>
                <a:gd name="T15" fmla="*/ 57 h 43"/>
                <a:gd name="T16" fmla="*/ 67 w 39"/>
                <a:gd name="T17" fmla="*/ 74 h 43"/>
                <a:gd name="T18" fmla="*/ 67 w 39"/>
                <a:gd name="T19" fmla="*/ 87 h 43"/>
                <a:gd name="T20" fmla="*/ 84 w 39"/>
                <a:gd name="T21" fmla="*/ 87 h 43"/>
                <a:gd name="T22" fmla="*/ 84 w 39"/>
                <a:gd name="T23" fmla="*/ 8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
                <a:gd name="T37" fmla="*/ 0 h 43"/>
                <a:gd name="T38" fmla="*/ 39 w 39"/>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 h="43">
                  <a:moveTo>
                    <a:pt x="39" y="43"/>
                  </a:moveTo>
                  <a:lnTo>
                    <a:pt x="39" y="37"/>
                  </a:lnTo>
                  <a:lnTo>
                    <a:pt x="31" y="28"/>
                  </a:lnTo>
                  <a:lnTo>
                    <a:pt x="31" y="13"/>
                  </a:lnTo>
                  <a:lnTo>
                    <a:pt x="19" y="0"/>
                  </a:lnTo>
                  <a:lnTo>
                    <a:pt x="0" y="0"/>
                  </a:lnTo>
                  <a:lnTo>
                    <a:pt x="5" y="28"/>
                  </a:lnTo>
                  <a:lnTo>
                    <a:pt x="19" y="28"/>
                  </a:lnTo>
                  <a:lnTo>
                    <a:pt x="31" y="37"/>
                  </a:lnTo>
                  <a:lnTo>
                    <a:pt x="31" y="43"/>
                  </a:lnTo>
                  <a:lnTo>
                    <a:pt x="39" y="4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4" name="Freeform 476"/>
            <p:cNvSpPr>
              <a:spLocks/>
            </p:cNvSpPr>
            <p:nvPr/>
          </p:nvSpPr>
          <p:spPr bwMode="auto">
            <a:xfrm>
              <a:off x="3412" y="2183"/>
              <a:ext cx="76" cy="65"/>
            </a:xfrm>
            <a:custGeom>
              <a:avLst/>
              <a:gdLst>
                <a:gd name="T0" fmla="*/ 47 w 69"/>
                <a:gd name="T1" fmla="*/ 110 h 59"/>
                <a:gd name="T2" fmla="*/ 94 w 69"/>
                <a:gd name="T3" fmla="*/ 95 h 59"/>
                <a:gd name="T4" fmla="*/ 106 w 69"/>
                <a:gd name="T5" fmla="*/ 95 h 59"/>
                <a:gd name="T6" fmla="*/ 94 w 69"/>
                <a:gd name="T7" fmla="*/ 110 h 59"/>
                <a:gd name="T8" fmla="*/ 120 w 69"/>
                <a:gd name="T9" fmla="*/ 129 h 59"/>
                <a:gd name="T10" fmla="*/ 106 w 69"/>
                <a:gd name="T11" fmla="*/ 110 h 59"/>
                <a:gd name="T12" fmla="*/ 120 w 69"/>
                <a:gd name="T13" fmla="*/ 110 h 59"/>
                <a:gd name="T14" fmla="*/ 120 w 69"/>
                <a:gd name="T15" fmla="*/ 82 h 59"/>
                <a:gd name="T16" fmla="*/ 149 w 69"/>
                <a:gd name="T17" fmla="*/ 47 h 59"/>
                <a:gd name="T18" fmla="*/ 120 w 69"/>
                <a:gd name="T19" fmla="*/ 34 h 59"/>
                <a:gd name="T20" fmla="*/ 106 w 69"/>
                <a:gd name="T21" fmla="*/ 0 h 59"/>
                <a:gd name="T22" fmla="*/ 94 w 69"/>
                <a:gd name="T23" fmla="*/ 19 h 59"/>
                <a:gd name="T24" fmla="*/ 58 w 69"/>
                <a:gd name="T25" fmla="*/ 19 h 59"/>
                <a:gd name="T26" fmla="*/ 47 w 69"/>
                <a:gd name="T27" fmla="*/ 0 h 59"/>
                <a:gd name="T28" fmla="*/ 31 w 69"/>
                <a:gd name="T29" fmla="*/ 0 h 59"/>
                <a:gd name="T30" fmla="*/ 47 w 69"/>
                <a:gd name="T31" fmla="*/ 19 h 59"/>
                <a:gd name="T32" fmla="*/ 0 w 69"/>
                <a:gd name="T33" fmla="*/ 19 h 59"/>
                <a:gd name="T34" fmla="*/ 31 w 69"/>
                <a:gd name="T35" fmla="*/ 47 h 59"/>
                <a:gd name="T36" fmla="*/ 31 w 69"/>
                <a:gd name="T37" fmla="*/ 82 h 59"/>
                <a:gd name="T38" fmla="*/ 47 w 69"/>
                <a:gd name="T39" fmla="*/ 95 h 59"/>
                <a:gd name="T40" fmla="*/ 47 w 69"/>
                <a:gd name="T41" fmla="*/ 110 h 59"/>
                <a:gd name="T42" fmla="*/ 47 w 69"/>
                <a:gd name="T43" fmla="*/ 110 h 59"/>
                <a:gd name="T44" fmla="*/ 47 w 69"/>
                <a:gd name="T45" fmla="*/ 110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9"/>
                <a:gd name="T71" fmla="*/ 69 w 69"/>
                <a:gd name="T72" fmla="*/ 59 h 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9">
                  <a:moveTo>
                    <a:pt x="22" y="51"/>
                  </a:moveTo>
                  <a:lnTo>
                    <a:pt x="44" y="44"/>
                  </a:lnTo>
                  <a:lnTo>
                    <a:pt x="49" y="44"/>
                  </a:lnTo>
                  <a:lnTo>
                    <a:pt x="44" y="51"/>
                  </a:lnTo>
                  <a:lnTo>
                    <a:pt x="55" y="59"/>
                  </a:lnTo>
                  <a:lnTo>
                    <a:pt x="49" y="51"/>
                  </a:lnTo>
                  <a:lnTo>
                    <a:pt x="55" y="51"/>
                  </a:lnTo>
                  <a:lnTo>
                    <a:pt x="55" y="37"/>
                  </a:lnTo>
                  <a:lnTo>
                    <a:pt x="69" y="22"/>
                  </a:lnTo>
                  <a:lnTo>
                    <a:pt x="55" y="15"/>
                  </a:lnTo>
                  <a:lnTo>
                    <a:pt x="49" y="0"/>
                  </a:lnTo>
                  <a:lnTo>
                    <a:pt x="44" y="9"/>
                  </a:lnTo>
                  <a:lnTo>
                    <a:pt x="27" y="9"/>
                  </a:lnTo>
                  <a:lnTo>
                    <a:pt x="22" y="0"/>
                  </a:lnTo>
                  <a:lnTo>
                    <a:pt x="14" y="0"/>
                  </a:lnTo>
                  <a:lnTo>
                    <a:pt x="22" y="9"/>
                  </a:lnTo>
                  <a:lnTo>
                    <a:pt x="0" y="9"/>
                  </a:lnTo>
                  <a:lnTo>
                    <a:pt x="14" y="22"/>
                  </a:lnTo>
                  <a:lnTo>
                    <a:pt x="14" y="37"/>
                  </a:lnTo>
                  <a:lnTo>
                    <a:pt x="22" y="44"/>
                  </a:lnTo>
                  <a:lnTo>
                    <a:pt x="22" y="5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5" name="Freeform 477"/>
            <p:cNvSpPr>
              <a:spLocks/>
            </p:cNvSpPr>
            <p:nvPr/>
          </p:nvSpPr>
          <p:spPr bwMode="auto">
            <a:xfrm>
              <a:off x="3274" y="2274"/>
              <a:ext cx="107" cy="96"/>
            </a:xfrm>
            <a:custGeom>
              <a:avLst/>
              <a:gdLst>
                <a:gd name="T0" fmla="*/ 0 w 97"/>
                <a:gd name="T1" fmla="*/ 377 h 79"/>
                <a:gd name="T2" fmla="*/ 14 w 97"/>
                <a:gd name="T3" fmla="*/ 341 h 79"/>
                <a:gd name="T4" fmla="*/ 28 w 97"/>
                <a:gd name="T5" fmla="*/ 242 h 79"/>
                <a:gd name="T6" fmla="*/ 14 w 97"/>
                <a:gd name="T7" fmla="*/ 199 h 79"/>
                <a:gd name="T8" fmla="*/ 14 w 97"/>
                <a:gd name="T9" fmla="*/ 73 h 79"/>
                <a:gd name="T10" fmla="*/ 28 w 97"/>
                <a:gd name="T11" fmla="*/ 73 h 79"/>
                <a:gd name="T12" fmla="*/ 28 w 97"/>
                <a:gd name="T13" fmla="*/ 40 h 79"/>
                <a:gd name="T14" fmla="*/ 93 w 97"/>
                <a:gd name="T15" fmla="*/ 0 h 79"/>
                <a:gd name="T16" fmla="*/ 109 w 97"/>
                <a:gd name="T17" fmla="*/ 40 h 79"/>
                <a:gd name="T18" fmla="*/ 149 w 97"/>
                <a:gd name="T19" fmla="*/ 0 h 79"/>
                <a:gd name="T20" fmla="*/ 212 w 97"/>
                <a:gd name="T21" fmla="*/ 0 h 79"/>
                <a:gd name="T22" fmla="*/ 181 w 97"/>
                <a:gd name="T23" fmla="*/ 40 h 79"/>
                <a:gd name="T24" fmla="*/ 149 w 97"/>
                <a:gd name="T25" fmla="*/ 199 h 79"/>
                <a:gd name="T26" fmla="*/ 109 w 97"/>
                <a:gd name="T27" fmla="*/ 306 h 79"/>
                <a:gd name="T28" fmla="*/ 93 w 97"/>
                <a:gd name="T29" fmla="*/ 306 h 79"/>
                <a:gd name="T30" fmla="*/ 28 w 97"/>
                <a:gd name="T31" fmla="*/ 377 h 79"/>
                <a:gd name="T32" fmla="*/ 0 w 97"/>
                <a:gd name="T33" fmla="*/ 377 h 79"/>
                <a:gd name="T34" fmla="*/ 0 w 97"/>
                <a:gd name="T35" fmla="*/ 377 h 79"/>
                <a:gd name="T36" fmla="*/ 0 w 97"/>
                <a:gd name="T37" fmla="*/ 377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7"/>
                <a:gd name="T58" fmla="*/ 0 h 79"/>
                <a:gd name="T59" fmla="*/ 97 w 97"/>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7" h="79">
                  <a:moveTo>
                    <a:pt x="0" y="79"/>
                  </a:moveTo>
                  <a:lnTo>
                    <a:pt x="6" y="71"/>
                  </a:lnTo>
                  <a:lnTo>
                    <a:pt x="13" y="51"/>
                  </a:lnTo>
                  <a:lnTo>
                    <a:pt x="6" y="42"/>
                  </a:lnTo>
                  <a:lnTo>
                    <a:pt x="6" y="15"/>
                  </a:lnTo>
                  <a:lnTo>
                    <a:pt x="13" y="15"/>
                  </a:lnTo>
                  <a:lnTo>
                    <a:pt x="13" y="8"/>
                  </a:lnTo>
                  <a:lnTo>
                    <a:pt x="43" y="0"/>
                  </a:lnTo>
                  <a:lnTo>
                    <a:pt x="50" y="8"/>
                  </a:lnTo>
                  <a:lnTo>
                    <a:pt x="68" y="0"/>
                  </a:lnTo>
                  <a:lnTo>
                    <a:pt x="97" y="0"/>
                  </a:lnTo>
                  <a:lnTo>
                    <a:pt x="83" y="8"/>
                  </a:lnTo>
                  <a:lnTo>
                    <a:pt x="68" y="42"/>
                  </a:lnTo>
                  <a:lnTo>
                    <a:pt x="50" y="64"/>
                  </a:lnTo>
                  <a:lnTo>
                    <a:pt x="43" y="64"/>
                  </a:lnTo>
                  <a:lnTo>
                    <a:pt x="13" y="79"/>
                  </a:lnTo>
                  <a:lnTo>
                    <a:pt x="0" y="7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6" name="Freeform 478"/>
            <p:cNvSpPr>
              <a:spLocks/>
            </p:cNvSpPr>
            <p:nvPr/>
          </p:nvSpPr>
          <p:spPr bwMode="auto">
            <a:xfrm>
              <a:off x="3256" y="2356"/>
              <a:ext cx="73" cy="76"/>
            </a:xfrm>
            <a:custGeom>
              <a:avLst/>
              <a:gdLst>
                <a:gd name="T0" fmla="*/ 150 w 66"/>
                <a:gd name="T1" fmla="*/ 30 h 70"/>
                <a:gd name="T2" fmla="*/ 150 w 66"/>
                <a:gd name="T3" fmla="*/ 0 h 70"/>
                <a:gd name="T4" fmla="*/ 131 w 66"/>
                <a:gd name="T5" fmla="*/ 0 h 70"/>
                <a:gd name="T6" fmla="*/ 65 w 66"/>
                <a:gd name="T7" fmla="*/ 30 h 70"/>
                <a:gd name="T8" fmla="*/ 37 w 66"/>
                <a:gd name="T9" fmla="*/ 30 h 70"/>
                <a:gd name="T10" fmla="*/ 37 w 66"/>
                <a:gd name="T11" fmla="*/ 91 h 70"/>
                <a:gd name="T12" fmla="*/ 0 w 66"/>
                <a:gd name="T13" fmla="*/ 136 h 70"/>
                <a:gd name="T14" fmla="*/ 50 w 66"/>
                <a:gd name="T15" fmla="*/ 136 h 70"/>
                <a:gd name="T16" fmla="*/ 65 w 66"/>
                <a:gd name="T17" fmla="*/ 116 h 70"/>
                <a:gd name="T18" fmla="*/ 82 w 66"/>
                <a:gd name="T19" fmla="*/ 116 h 70"/>
                <a:gd name="T20" fmla="*/ 100 w 66"/>
                <a:gd name="T21" fmla="*/ 91 h 70"/>
                <a:gd name="T22" fmla="*/ 82 w 66"/>
                <a:gd name="T23" fmla="*/ 74 h 70"/>
                <a:gd name="T24" fmla="*/ 150 w 66"/>
                <a:gd name="T25" fmla="*/ 30 h 70"/>
                <a:gd name="T26" fmla="*/ 150 w 66"/>
                <a:gd name="T27" fmla="*/ 30 h 70"/>
                <a:gd name="T28" fmla="*/ 150 w 66"/>
                <a:gd name="T29" fmla="*/ 30 h 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
                <a:gd name="T46" fmla="*/ 0 h 70"/>
                <a:gd name="T47" fmla="*/ 66 w 66"/>
                <a:gd name="T48" fmla="*/ 70 h 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 h="70">
                  <a:moveTo>
                    <a:pt x="66" y="16"/>
                  </a:moveTo>
                  <a:lnTo>
                    <a:pt x="66" y="0"/>
                  </a:lnTo>
                  <a:lnTo>
                    <a:pt x="59" y="0"/>
                  </a:lnTo>
                  <a:lnTo>
                    <a:pt x="29" y="16"/>
                  </a:lnTo>
                  <a:lnTo>
                    <a:pt x="16" y="16"/>
                  </a:lnTo>
                  <a:lnTo>
                    <a:pt x="16" y="47"/>
                  </a:lnTo>
                  <a:lnTo>
                    <a:pt x="0" y="70"/>
                  </a:lnTo>
                  <a:lnTo>
                    <a:pt x="22" y="70"/>
                  </a:lnTo>
                  <a:lnTo>
                    <a:pt x="29" y="60"/>
                  </a:lnTo>
                  <a:lnTo>
                    <a:pt x="37" y="60"/>
                  </a:lnTo>
                  <a:lnTo>
                    <a:pt x="44" y="47"/>
                  </a:lnTo>
                  <a:lnTo>
                    <a:pt x="37" y="38"/>
                  </a:lnTo>
                  <a:lnTo>
                    <a:pt x="66" y="1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7" name="Freeform 479"/>
            <p:cNvSpPr>
              <a:spLocks/>
            </p:cNvSpPr>
            <p:nvPr/>
          </p:nvSpPr>
          <p:spPr bwMode="auto">
            <a:xfrm>
              <a:off x="3256" y="2372"/>
              <a:ext cx="325" cy="326"/>
            </a:xfrm>
            <a:custGeom>
              <a:avLst/>
              <a:gdLst>
                <a:gd name="T0" fmla="*/ 548 w 294"/>
                <a:gd name="T1" fmla="*/ 525 h 296"/>
                <a:gd name="T2" fmla="*/ 563 w 294"/>
                <a:gd name="T3" fmla="*/ 506 h 296"/>
                <a:gd name="T4" fmla="*/ 595 w 294"/>
                <a:gd name="T5" fmla="*/ 492 h 296"/>
                <a:gd name="T6" fmla="*/ 611 w 294"/>
                <a:gd name="T7" fmla="*/ 459 h 296"/>
                <a:gd name="T8" fmla="*/ 639 w 294"/>
                <a:gd name="T9" fmla="*/ 427 h 296"/>
                <a:gd name="T10" fmla="*/ 656 w 294"/>
                <a:gd name="T11" fmla="*/ 427 h 296"/>
                <a:gd name="T12" fmla="*/ 656 w 294"/>
                <a:gd name="T13" fmla="*/ 366 h 296"/>
                <a:gd name="T14" fmla="*/ 626 w 294"/>
                <a:gd name="T15" fmla="*/ 333 h 296"/>
                <a:gd name="T16" fmla="*/ 595 w 294"/>
                <a:gd name="T17" fmla="*/ 333 h 296"/>
                <a:gd name="T18" fmla="*/ 595 w 294"/>
                <a:gd name="T19" fmla="*/ 346 h 296"/>
                <a:gd name="T20" fmla="*/ 499 w 294"/>
                <a:gd name="T21" fmla="*/ 346 h 296"/>
                <a:gd name="T22" fmla="*/ 466 w 294"/>
                <a:gd name="T23" fmla="*/ 333 h 296"/>
                <a:gd name="T24" fmla="*/ 499 w 294"/>
                <a:gd name="T25" fmla="*/ 300 h 296"/>
                <a:gd name="T26" fmla="*/ 466 w 294"/>
                <a:gd name="T27" fmla="*/ 259 h 296"/>
                <a:gd name="T28" fmla="*/ 466 w 294"/>
                <a:gd name="T29" fmla="*/ 195 h 296"/>
                <a:gd name="T30" fmla="*/ 422 w 294"/>
                <a:gd name="T31" fmla="*/ 130 h 296"/>
                <a:gd name="T32" fmla="*/ 359 w 294"/>
                <a:gd name="T33" fmla="*/ 120 h 296"/>
                <a:gd name="T34" fmla="*/ 325 w 294"/>
                <a:gd name="T35" fmla="*/ 130 h 296"/>
                <a:gd name="T36" fmla="*/ 311 w 294"/>
                <a:gd name="T37" fmla="*/ 120 h 296"/>
                <a:gd name="T38" fmla="*/ 270 w 294"/>
                <a:gd name="T39" fmla="*/ 93 h 296"/>
                <a:gd name="T40" fmla="*/ 270 w 294"/>
                <a:gd name="T41" fmla="*/ 82 h 296"/>
                <a:gd name="T42" fmla="*/ 187 w 294"/>
                <a:gd name="T43" fmla="*/ 17 h 296"/>
                <a:gd name="T44" fmla="*/ 141 w 294"/>
                <a:gd name="T45" fmla="*/ 0 h 296"/>
                <a:gd name="T46" fmla="*/ 81 w 294"/>
                <a:gd name="T47" fmla="*/ 47 h 296"/>
                <a:gd name="T48" fmla="*/ 93 w 294"/>
                <a:gd name="T49" fmla="*/ 64 h 296"/>
                <a:gd name="T50" fmla="*/ 81 w 294"/>
                <a:gd name="T51" fmla="*/ 93 h 296"/>
                <a:gd name="T52" fmla="*/ 60 w 294"/>
                <a:gd name="T53" fmla="*/ 93 h 296"/>
                <a:gd name="T54" fmla="*/ 46 w 294"/>
                <a:gd name="T55" fmla="*/ 120 h 296"/>
                <a:gd name="T56" fmla="*/ 0 w 294"/>
                <a:gd name="T57" fmla="*/ 120 h 296"/>
                <a:gd name="T58" fmla="*/ 0 w 294"/>
                <a:gd name="T59" fmla="*/ 161 h 296"/>
                <a:gd name="T60" fmla="*/ 31 w 294"/>
                <a:gd name="T61" fmla="*/ 161 h 296"/>
                <a:gd name="T62" fmla="*/ 93 w 294"/>
                <a:gd name="T63" fmla="*/ 278 h 296"/>
                <a:gd name="T64" fmla="*/ 127 w 294"/>
                <a:gd name="T65" fmla="*/ 300 h 296"/>
                <a:gd name="T66" fmla="*/ 141 w 294"/>
                <a:gd name="T67" fmla="*/ 346 h 296"/>
                <a:gd name="T68" fmla="*/ 141 w 294"/>
                <a:gd name="T69" fmla="*/ 391 h 296"/>
                <a:gd name="T70" fmla="*/ 187 w 294"/>
                <a:gd name="T71" fmla="*/ 445 h 296"/>
                <a:gd name="T72" fmla="*/ 235 w 294"/>
                <a:gd name="T73" fmla="*/ 541 h 296"/>
                <a:gd name="T74" fmla="*/ 253 w 294"/>
                <a:gd name="T75" fmla="*/ 557 h 296"/>
                <a:gd name="T76" fmla="*/ 270 w 294"/>
                <a:gd name="T77" fmla="*/ 541 h 296"/>
                <a:gd name="T78" fmla="*/ 325 w 294"/>
                <a:gd name="T79" fmla="*/ 604 h 296"/>
                <a:gd name="T80" fmla="*/ 343 w 294"/>
                <a:gd name="T81" fmla="*/ 641 h 296"/>
                <a:gd name="T82" fmla="*/ 466 w 294"/>
                <a:gd name="T83" fmla="*/ 541 h 296"/>
                <a:gd name="T84" fmla="*/ 548 w 294"/>
                <a:gd name="T85" fmla="*/ 525 h 296"/>
                <a:gd name="T86" fmla="*/ 548 w 294"/>
                <a:gd name="T87" fmla="*/ 525 h 296"/>
                <a:gd name="T88" fmla="*/ 548 w 294"/>
                <a:gd name="T89" fmla="*/ 525 h 29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94"/>
                <a:gd name="T136" fmla="*/ 0 h 296"/>
                <a:gd name="T137" fmla="*/ 294 w 294"/>
                <a:gd name="T138" fmla="*/ 296 h 29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94" h="296">
                  <a:moveTo>
                    <a:pt x="245" y="242"/>
                  </a:moveTo>
                  <a:lnTo>
                    <a:pt x="252" y="233"/>
                  </a:lnTo>
                  <a:lnTo>
                    <a:pt x="268" y="228"/>
                  </a:lnTo>
                  <a:lnTo>
                    <a:pt x="274" y="212"/>
                  </a:lnTo>
                  <a:lnTo>
                    <a:pt x="287" y="198"/>
                  </a:lnTo>
                  <a:lnTo>
                    <a:pt x="294" y="198"/>
                  </a:lnTo>
                  <a:lnTo>
                    <a:pt x="294" y="168"/>
                  </a:lnTo>
                  <a:lnTo>
                    <a:pt x="280" y="153"/>
                  </a:lnTo>
                  <a:lnTo>
                    <a:pt x="268" y="153"/>
                  </a:lnTo>
                  <a:lnTo>
                    <a:pt x="268" y="159"/>
                  </a:lnTo>
                  <a:lnTo>
                    <a:pt x="223" y="159"/>
                  </a:lnTo>
                  <a:lnTo>
                    <a:pt x="210" y="153"/>
                  </a:lnTo>
                  <a:lnTo>
                    <a:pt x="223" y="138"/>
                  </a:lnTo>
                  <a:lnTo>
                    <a:pt x="210" y="119"/>
                  </a:lnTo>
                  <a:lnTo>
                    <a:pt x="210" y="91"/>
                  </a:lnTo>
                  <a:lnTo>
                    <a:pt x="190" y="60"/>
                  </a:lnTo>
                  <a:lnTo>
                    <a:pt x="161" y="55"/>
                  </a:lnTo>
                  <a:lnTo>
                    <a:pt x="146" y="60"/>
                  </a:lnTo>
                  <a:lnTo>
                    <a:pt x="139" y="55"/>
                  </a:lnTo>
                  <a:lnTo>
                    <a:pt x="121" y="43"/>
                  </a:lnTo>
                  <a:lnTo>
                    <a:pt x="121" y="37"/>
                  </a:lnTo>
                  <a:lnTo>
                    <a:pt x="83" y="8"/>
                  </a:lnTo>
                  <a:lnTo>
                    <a:pt x="64" y="0"/>
                  </a:lnTo>
                  <a:lnTo>
                    <a:pt x="36" y="22"/>
                  </a:lnTo>
                  <a:lnTo>
                    <a:pt x="42" y="30"/>
                  </a:lnTo>
                  <a:lnTo>
                    <a:pt x="36" y="43"/>
                  </a:lnTo>
                  <a:lnTo>
                    <a:pt x="27" y="43"/>
                  </a:lnTo>
                  <a:lnTo>
                    <a:pt x="21" y="55"/>
                  </a:lnTo>
                  <a:lnTo>
                    <a:pt x="0" y="55"/>
                  </a:lnTo>
                  <a:lnTo>
                    <a:pt x="0" y="75"/>
                  </a:lnTo>
                  <a:lnTo>
                    <a:pt x="14" y="75"/>
                  </a:lnTo>
                  <a:lnTo>
                    <a:pt x="42" y="129"/>
                  </a:lnTo>
                  <a:lnTo>
                    <a:pt x="57" y="138"/>
                  </a:lnTo>
                  <a:lnTo>
                    <a:pt x="64" y="159"/>
                  </a:lnTo>
                  <a:lnTo>
                    <a:pt x="64" y="181"/>
                  </a:lnTo>
                  <a:lnTo>
                    <a:pt x="83" y="205"/>
                  </a:lnTo>
                  <a:lnTo>
                    <a:pt x="106" y="250"/>
                  </a:lnTo>
                  <a:lnTo>
                    <a:pt x="113" y="257"/>
                  </a:lnTo>
                  <a:lnTo>
                    <a:pt x="121" y="250"/>
                  </a:lnTo>
                  <a:lnTo>
                    <a:pt x="146" y="279"/>
                  </a:lnTo>
                  <a:lnTo>
                    <a:pt x="153" y="296"/>
                  </a:lnTo>
                  <a:lnTo>
                    <a:pt x="210" y="250"/>
                  </a:lnTo>
                  <a:lnTo>
                    <a:pt x="245" y="24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8" name="Freeform 480"/>
            <p:cNvSpPr>
              <a:spLocks/>
            </p:cNvSpPr>
            <p:nvPr/>
          </p:nvSpPr>
          <p:spPr bwMode="auto">
            <a:xfrm>
              <a:off x="3488" y="2495"/>
              <a:ext cx="28" cy="27"/>
            </a:xfrm>
            <a:custGeom>
              <a:avLst/>
              <a:gdLst>
                <a:gd name="T0" fmla="*/ 43 w 25"/>
                <a:gd name="T1" fmla="*/ 45 h 25"/>
                <a:gd name="T2" fmla="*/ 0 w 25"/>
                <a:gd name="T3" fmla="*/ 18 h 25"/>
                <a:gd name="T4" fmla="*/ 43 w 25"/>
                <a:gd name="T5" fmla="*/ 0 h 25"/>
                <a:gd name="T6" fmla="*/ 62 w 25"/>
                <a:gd name="T7" fmla="*/ 0 h 25"/>
                <a:gd name="T8" fmla="*/ 43 w 25"/>
                <a:gd name="T9" fmla="*/ 45 h 25"/>
                <a:gd name="T10" fmla="*/ 43 w 25"/>
                <a:gd name="T11" fmla="*/ 45 h 25"/>
                <a:gd name="T12" fmla="*/ 43 w 25"/>
                <a:gd name="T13" fmla="*/ 45 h 25"/>
                <a:gd name="T14" fmla="*/ 0 60000 65536"/>
                <a:gd name="T15" fmla="*/ 0 60000 65536"/>
                <a:gd name="T16" fmla="*/ 0 60000 65536"/>
                <a:gd name="T17" fmla="*/ 0 60000 65536"/>
                <a:gd name="T18" fmla="*/ 0 60000 65536"/>
                <a:gd name="T19" fmla="*/ 0 60000 65536"/>
                <a:gd name="T20" fmla="*/ 0 60000 65536"/>
                <a:gd name="T21" fmla="*/ 0 w 25"/>
                <a:gd name="T22" fmla="*/ 0 h 25"/>
                <a:gd name="T23" fmla="*/ 25 w 25"/>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5">
                  <a:moveTo>
                    <a:pt x="17" y="25"/>
                  </a:moveTo>
                  <a:lnTo>
                    <a:pt x="0" y="10"/>
                  </a:lnTo>
                  <a:lnTo>
                    <a:pt x="17" y="0"/>
                  </a:lnTo>
                  <a:lnTo>
                    <a:pt x="25" y="0"/>
                  </a:lnTo>
                  <a:lnTo>
                    <a:pt x="17" y="2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79" name="Freeform 481"/>
            <p:cNvSpPr>
              <a:spLocks/>
            </p:cNvSpPr>
            <p:nvPr/>
          </p:nvSpPr>
          <p:spPr bwMode="auto">
            <a:xfrm>
              <a:off x="3488" y="2495"/>
              <a:ext cx="93" cy="49"/>
            </a:xfrm>
            <a:custGeom>
              <a:avLst/>
              <a:gdLst>
                <a:gd name="T0" fmla="*/ 157 w 84"/>
                <a:gd name="T1" fmla="*/ 75 h 45"/>
                <a:gd name="T2" fmla="*/ 189 w 84"/>
                <a:gd name="T3" fmla="*/ 36 h 45"/>
                <a:gd name="T4" fmla="*/ 189 w 84"/>
                <a:gd name="T5" fmla="*/ 16 h 45"/>
                <a:gd name="T6" fmla="*/ 173 w 84"/>
                <a:gd name="T7" fmla="*/ 0 h 45"/>
                <a:gd name="T8" fmla="*/ 130 w 84"/>
                <a:gd name="T9" fmla="*/ 45 h 45"/>
                <a:gd name="T10" fmla="*/ 34 w 84"/>
                <a:gd name="T11" fmla="*/ 45 h 45"/>
                <a:gd name="T12" fmla="*/ 0 w 84"/>
                <a:gd name="T13" fmla="*/ 75 h 45"/>
                <a:gd name="T14" fmla="*/ 34 w 84"/>
                <a:gd name="T15" fmla="*/ 89 h 45"/>
                <a:gd name="T16" fmla="*/ 130 w 84"/>
                <a:gd name="T17" fmla="*/ 89 h 45"/>
                <a:gd name="T18" fmla="*/ 130 w 84"/>
                <a:gd name="T19" fmla="*/ 75 h 45"/>
                <a:gd name="T20" fmla="*/ 157 w 84"/>
                <a:gd name="T21" fmla="*/ 75 h 45"/>
                <a:gd name="T22" fmla="*/ 157 w 84"/>
                <a:gd name="T23" fmla="*/ 75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45"/>
                <a:gd name="T38" fmla="*/ 84 w 84"/>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45">
                  <a:moveTo>
                    <a:pt x="70" y="38"/>
                  </a:moveTo>
                  <a:lnTo>
                    <a:pt x="84" y="18"/>
                  </a:lnTo>
                  <a:lnTo>
                    <a:pt x="84" y="8"/>
                  </a:lnTo>
                  <a:lnTo>
                    <a:pt x="77" y="0"/>
                  </a:lnTo>
                  <a:lnTo>
                    <a:pt x="58" y="23"/>
                  </a:lnTo>
                  <a:lnTo>
                    <a:pt x="15" y="23"/>
                  </a:lnTo>
                  <a:lnTo>
                    <a:pt x="0" y="38"/>
                  </a:lnTo>
                  <a:lnTo>
                    <a:pt x="15" y="45"/>
                  </a:lnTo>
                  <a:lnTo>
                    <a:pt x="58" y="45"/>
                  </a:lnTo>
                  <a:lnTo>
                    <a:pt x="58" y="38"/>
                  </a:lnTo>
                  <a:lnTo>
                    <a:pt x="70" y="3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0" name="Freeform 482"/>
            <p:cNvSpPr>
              <a:spLocks/>
            </p:cNvSpPr>
            <p:nvPr/>
          </p:nvSpPr>
          <p:spPr bwMode="auto">
            <a:xfrm>
              <a:off x="3531" y="2515"/>
              <a:ext cx="102" cy="129"/>
            </a:xfrm>
            <a:custGeom>
              <a:avLst/>
              <a:gdLst>
                <a:gd name="T0" fmla="*/ 0 w 93"/>
                <a:gd name="T1" fmla="*/ 241 h 118"/>
                <a:gd name="T2" fmla="*/ 60 w 93"/>
                <a:gd name="T3" fmla="*/ 241 h 118"/>
                <a:gd name="T4" fmla="*/ 87 w 93"/>
                <a:gd name="T5" fmla="*/ 213 h 118"/>
                <a:gd name="T6" fmla="*/ 137 w 93"/>
                <a:gd name="T7" fmla="*/ 200 h 118"/>
                <a:gd name="T8" fmla="*/ 149 w 93"/>
                <a:gd name="T9" fmla="*/ 166 h 118"/>
                <a:gd name="T10" fmla="*/ 149 w 93"/>
                <a:gd name="T11" fmla="*/ 152 h 118"/>
                <a:gd name="T12" fmla="*/ 195 w 93"/>
                <a:gd name="T13" fmla="*/ 74 h 118"/>
                <a:gd name="T14" fmla="*/ 137 w 93"/>
                <a:gd name="T15" fmla="*/ 15 h 118"/>
                <a:gd name="T16" fmla="*/ 106 w 93"/>
                <a:gd name="T17" fmla="*/ 0 h 118"/>
                <a:gd name="T18" fmla="*/ 76 w 93"/>
                <a:gd name="T19" fmla="*/ 44 h 118"/>
                <a:gd name="T20" fmla="*/ 106 w 93"/>
                <a:gd name="T21" fmla="*/ 74 h 118"/>
                <a:gd name="T22" fmla="*/ 106 w 93"/>
                <a:gd name="T23" fmla="*/ 137 h 118"/>
                <a:gd name="T24" fmla="*/ 87 w 93"/>
                <a:gd name="T25" fmla="*/ 137 h 118"/>
                <a:gd name="T26" fmla="*/ 60 w 93"/>
                <a:gd name="T27" fmla="*/ 166 h 118"/>
                <a:gd name="T28" fmla="*/ 50 w 93"/>
                <a:gd name="T29" fmla="*/ 200 h 118"/>
                <a:gd name="T30" fmla="*/ 18 w 93"/>
                <a:gd name="T31" fmla="*/ 213 h 118"/>
                <a:gd name="T32" fmla="*/ 0 w 93"/>
                <a:gd name="T33" fmla="*/ 225 h 118"/>
                <a:gd name="T34" fmla="*/ 0 w 93"/>
                <a:gd name="T35" fmla="*/ 241 h 118"/>
                <a:gd name="T36" fmla="*/ 0 w 93"/>
                <a:gd name="T37" fmla="*/ 241 h 118"/>
                <a:gd name="T38" fmla="*/ 0 w 93"/>
                <a:gd name="T39" fmla="*/ 241 h 1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3"/>
                <a:gd name="T61" fmla="*/ 0 h 118"/>
                <a:gd name="T62" fmla="*/ 93 w 93"/>
                <a:gd name="T63" fmla="*/ 118 h 1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3" h="118">
                  <a:moveTo>
                    <a:pt x="0" y="118"/>
                  </a:moveTo>
                  <a:lnTo>
                    <a:pt x="29" y="118"/>
                  </a:lnTo>
                  <a:lnTo>
                    <a:pt x="42" y="103"/>
                  </a:lnTo>
                  <a:lnTo>
                    <a:pt x="66" y="98"/>
                  </a:lnTo>
                  <a:lnTo>
                    <a:pt x="71" y="81"/>
                  </a:lnTo>
                  <a:lnTo>
                    <a:pt x="71" y="74"/>
                  </a:lnTo>
                  <a:lnTo>
                    <a:pt x="93" y="37"/>
                  </a:lnTo>
                  <a:lnTo>
                    <a:pt x="66" y="7"/>
                  </a:lnTo>
                  <a:lnTo>
                    <a:pt x="51" y="0"/>
                  </a:lnTo>
                  <a:lnTo>
                    <a:pt x="36" y="22"/>
                  </a:lnTo>
                  <a:lnTo>
                    <a:pt x="51" y="37"/>
                  </a:lnTo>
                  <a:lnTo>
                    <a:pt x="51" y="67"/>
                  </a:lnTo>
                  <a:lnTo>
                    <a:pt x="42" y="67"/>
                  </a:lnTo>
                  <a:lnTo>
                    <a:pt x="29" y="81"/>
                  </a:lnTo>
                  <a:lnTo>
                    <a:pt x="24" y="98"/>
                  </a:lnTo>
                  <a:lnTo>
                    <a:pt x="9" y="103"/>
                  </a:lnTo>
                  <a:lnTo>
                    <a:pt x="0" y="111"/>
                  </a:lnTo>
                  <a:lnTo>
                    <a:pt x="0" y="11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1" name="Freeform 483"/>
            <p:cNvSpPr>
              <a:spLocks/>
            </p:cNvSpPr>
            <p:nvPr/>
          </p:nvSpPr>
          <p:spPr bwMode="auto">
            <a:xfrm>
              <a:off x="3381" y="2637"/>
              <a:ext cx="150" cy="83"/>
            </a:xfrm>
            <a:custGeom>
              <a:avLst/>
              <a:gdLst>
                <a:gd name="T0" fmla="*/ 0 w 135"/>
                <a:gd name="T1" fmla="*/ 29 h 76"/>
                <a:gd name="T2" fmla="*/ 18 w 135"/>
                <a:gd name="T3" fmla="*/ 17 h 76"/>
                <a:gd name="T4" fmla="*/ 78 w 135"/>
                <a:gd name="T5" fmla="*/ 74 h 76"/>
                <a:gd name="T6" fmla="*/ 91 w 135"/>
                <a:gd name="T7" fmla="*/ 108 h 76"/>
                <a:gd name="T8" fmla="*/ 231 w 135"/>
                <a:gd name="T9" fmla="*/ 17 h 76"/>
                <a:gd name="T10" fmla="*/ 316 w 135"/>
                <a:gd name="T11" fmla="*/ 0 h 76"/>
                <a:gd name="T12" fmla="*/ 316 w 135"/>
                <a:gd name="T13" fmla="*/ 17 h 76"/>
                <a:gd name="T14" fmla="*/ 300 w 135"/>
                <a:gd name="T15" fmla="*/ 29 h 76"/>
                <a:gd name="T16" fmla="*/ 300 w 135"/>
                <a:gd name="T17" fmla="*/ 61 h 76"/>
                <a:gd name="T18" fmla="*/ 219 w 135"/>
                <a:gd name="T19" fmla="*/ 74 h 76"/>
                <a:gd name="T20" fmla="*/ 133 w 135"/>
                <a:gd name="T21" fmla="*/ 124 h 76"/>
                <a:gd name="T22" fmla="*/ 91 w 135"/>
                <a:gd name="T23" fmla="*/ 124 h 76"/>
                <a:gd name="T24" fmla="*/ 60 w 135"/>
                <a:gd name="T25" fmla="*/ 154 h 76"/>
                <a:gd name="T26" fmla="*/ 18 w 135"/>
                <a:gd name="T27" fmla="*/ 154 h 76"/>
                <a:gd name="T28" fmla="*/ 0 w 135"/>
                <a:gd name="T29" fmla="*/ 29 h 76"/>
                <a:gd name="T30" fmla="*/ 0 w 135"/>
                <a:gd name="T31" fmla="*/ 29 h 76"/>
                <a:gd name="T32" fmla="*/ 0 w 135"/>
                <a:gd name="T33" fmla="*/ 2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5"/>
                <a:gd name="T52" fmla="*/ 0 h 76"/>
                <a:gd name="T53" fmla="*/ 135 w 135"/>
                <a:gd name="T54" fmla="*/ 76 h 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5" h="76">
                  <a:moveTo>
                    <a:pt x="0" y="15"/>
                  </a:moveTo>
                  <a:lnTo>
                    <a:pt x="8" y="9"/>
                  </a:lnTo>
                  <a:lnTo>
                    <a:pt x="33" y="37"/>
                  </a:lnTo>
                  <a:lnTo>
                    <a:pt x="40" y="54"/>
                  </a:lnTo>
                  <a:lnTo>
                    <a:pt x="99" y="9"/>
                  </a:lnTo>
                  <a:lnTo>
                    <a:pt x="135" y="0"/>
                  </a:lnTo>
                  <a:lnTo>
                    <a:pt x="135" y="9"/>
                  </a:lnTo>
                  <a:lnTo>
                    <a:pt x="129" y="15"/>
                  </a:lnTo>
                  <a:lnTo>
                    <a:pt x="129" y="30"/>
                  </a:lnTo>
                  <a:lnTo>
                    <a:pt x="94" y="37"/>
                  </a:lnTo>
                  <a:lnTo>
                    <a:pt x="57" y="61"/>
                  </a:lnTo>
                  <a:lnTo>
                    <a:pt x="40" y="61"/>
                  </a:lnTo>
                  <a:lnTo>
                    <a:pt x="26" y="76"/>
                  </a:lnTo>
                  <a:lnTo>
                    <a:pt x="8" y="76"/>
                  </a:lnTo>
                  <a:lnTo>
                    <a:pt x="0" y="1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2" name="Freeform 484"/>
            <p:cNvSpPr>
              <a:spLocks/>
            </p:cNvSpPr>
            <p:nvPr/>
          </p:nvSpPr>
          <p:spPr bwMode="auto">
            <a:xfrm>
              <a:off x="3939" y="2410"/>
              <a:ext cx="110" cy="76"/>
            </a:xfrm>
            <a:custGeom>
              <a:avLst/>
              <a:gdLst>
                <a:gd name="T0" fmla="*/ 16 w 100"/>
                <a:gd name="T1" fmla="*/ 0 h 69"/>
                <a:gd name="T2" fmla="*/ 0 w 100"/>
                <a:gd name="T3" fmla="*/ 52 h 69"/>
                <a:gd name="T4" fmla="*/ 32 w 100"/>
                <a:gd name="T5" fmla="*/ 82 h 69"/>
                <a:gd name="T6" fmla="*/ 200 w 100"/>
                <a:gd name="T7" fmla="*/ 149 h 69"/>
                <a:gd name="T8" fmla="*/ 215 w 100"/>
                <a:gd name="T9" fmla="*/ 149 h 69"/>
                <a:gd name="T10" fmla="*/ 215 w 100"/>
                <a:gd name="T11" fmla="*/ 82 h 69"/>
                <a:gd name="T12" fmla="*/ 156 w 100"/>
                <a:gd name="T13" fmla="*/ 82 h 69"/>
                <a:gd name="T14" fmla="*/ 111 w 100"/>
                <a:gd name="T15" fmla="*/ 41 h 69"/>
                <a:gd name="T16" fmla="*/ 91 w 100"/>
                <a:gd name="T17" fmla="*/ 41 h 69"/>
                <a:gd name="T18" fmla="*/ 47 w 100"/>
                <a:gd name="T19" fmla="*/ 0 h 69"/>
                <a:gd name="T20" fmla="*/ 16 w 100"/>
                <a:gd name="T21" fmla="*/ 0 h 69"/>
                <a:gd name="T22" fmla="*/ 16 w 100"/>
                <a:gd name="T23" fmla="*/ 0 h 69"/>
                <a:gd name="T24" fmla="*/ 16 w 100"/>
                <a:gd name="T25" fmla="*/ 0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
                <a:gd name="T40" fmla="*/ 0 h 69"/>
                <a:gd name="T41" fmla="*/ 100 w 100"/>
                <a:gd name="T42" fmla="*/ 69 h 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 h="69">
                  <a:moveTo>
                    <a:pt x="8" y="0"/>
                  </a:moveTo>
                  <a:lnTo>
                    <a:pt x="0" y="24"/>
                  </a:lnTo>
                  <a:lnTo>
                    <a:pt x="15" y="37"/>
                  </a:lnTo>
                  <a:lnTo>
                    <a:pt x="94" y="69"/>
                  </a:lnTo>
                  <a:lnTo>
                    <a:pt x="100" y="69"/>
                  </a:lnTo>
                  <a:lnTo>
                    <a:pt x="100" y="37"/>
                  </a:lnTo>
                  <a:lnTo>
                    <a:pt x="72" y="37"/>
                  </a:lnTo>
                  <a:lnTo>
                    <a:pt x="52" y="19"/>
                  </a:lnTo>
                  <a:lnTo>
                    <a:pt x="42" y="19"/>
                  </a:lnTo>
                  <a:lnTo>
                    <a:pt x="22" y="0"/>
                  </a:lnTo>
                  <a:lnTo>
                    <a:pt x="8"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3" name="Freeform 485"/>
            <p:cNvSpPr>
              <a:spLocks/>
            </p:cNvSpPr>
            <p:nvPr/>
          </p:nvSpPr>
          <p:spPr bwMode="auto">
            <a:xfrm>
              <a:off x="3925" y="2758"/>
              <a:ext cx="39" cy="63"/>
            </a:xfrm>
            <a:custGeom>
              <a:avLst/>
              <a:gdLst>
                <a:gd name="T0" fmla="*/ 0 w 36"/>
                <a:gd name="T1" fmla="*/ 56 h 57"/>
                <a:gd name="T2" fmla="*/ 28 w 36"/>
                <a:gd name="T3" fmla="*/ 127 h 57"/>
                <a:gd name="T4" fmla="*/ 56 w 36"/>
                <a:gd name="T5" fmla="*/ 127 h 57"/>
                <a:gd name="T6" fmla="*/ 67 w 36"/>
                <a:gd name="T7" fmla="*/ 90 h 57"/>
                <a:gd name="T8" fmla="*/ 43 w 36"/>
                <a:gd name="T9" fmla="*/ 21 h 57"/>
                <a:gd name="T10" fmla="*/ 28 w 36"/>
                <a:gd name="T11" fmla="*/ 0 h 57"/>
                <a:gd name="T12" fmla="*/ 0 w 36"/>
                <a:gd name="T13" fmla="*/ 56 h 57"/>
                <a:gd name="T14" fmla="*/ 0 w 36"/>
                <a:gd name="T15" fmla="*/ 56 h 57"/>
                <a:gd name="T16" fmla="*/ 0 w 36"/>
                <a:gd name="T17" fmla="*/ 56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57"/>
                <a:gd name="T29" fmla="*/ 36 w 36"/>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57">
                  <a:moveTo>
                    <a:pt x="0" y="25"/>
                  </a:moveTo>
                  <a:lnTo>
                    <a:pt x="15" y="57"/>
                  </a:lnTo>
                  <a:lnTo>
                    <a:pt x="30" y="57"/>
                  </a:lnTo>
                  <a:lnTo>
                    <a:pt x="36" y="40"/>
                  </a:lnTo>
                  <a:lnTo>
                    <a:pt x="23" y="10"/>
                  </a:lnTo>
                  <a:lnTo>
                    <a:pt x="15" y="0"/>
                  </a:lnTo>
                  <a:lnTo>
                    <a:pt x="0" y="2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4" name="Freeform 486"/>
            <p:cNvSpPr>
              <a:spLocks/>
            </p:cNvSpPr>
            <p:nvPr/>
          </p:nvSpPr>
          <p:spPr bwMode="auto">
            <a:xfrm>
              <a:off x="3657" y="2283"/>
              <a:ext cx="238" cy="254"/>
            </a:xfrm>
            <a:custGeom>
              <a:avLst/>
              <a:gdLst>
                <a:gd name="T0" fmla="*/ 468 w 216"/>
                <a:gd name="T1" fmla="*/ 44 h 230"/>
                <a:gd name="T2" fmla="*/ 459 w 216"/>
                <a:gd name="T3" fmla="*/ 34 h 230"/>
                <a:gd name="T4" fmla="*/ 459 w 216"/>
                <a:gd name="T5" fmla="*/ 44 h 230"/>
                <a:gd name="T6" fmla="*/ 468 w 216"/>
                <a:gd name="T7" fmla="*/ 44 h 230"/>
                <a:gd name="T8" fmla="*/ 392 w 216"/>
                <a:gd name="T9" fmla="*/ 0 h 230"/>
                <a:gd name="T10" fmla="*/ 377 w 216"/>
                <a:gd name="T11" fmla="*/ 0 h 230"/>
                <a:gd name="T12" fmla="*/ 392 w 216"/>
                <a:gd name="T13" fmla="*/ 0 h 230"/>
                <a:gd name="T14" fmla="*/ 377 w 216"/>
                <a:gd name="T15" fmla="*/ 0 h 230"/>
                <a:gd name="T16" fmla="*/ 296 w 216"/>
                <a:gd name="T17" fmla="*/ 34 h 230"/>
                <a:gd name="T18" fmla="*/ 296 w 216"/>
                <a:gd name="T19" fmla="*/ 77 h 230"/>
                <a:gd name="T20" fmla="*/ 279 w 216"/>
                <a:gd name="T21" fmla="*/ 113 h 230"/>
                <a:gd name="T22" fmla="*/ 269 w 216"/>
                <a:gd name="T23" fmla="*/ 113 h 230"/>
                <a:gd name="T24" fmla="*/ 269 w 216"/>
                <a:gd name="T25" fmla="*/ 145 h 230"/>
                <a:gd name="T26" fmla="*/ 235 w 216"/>
                <a:gd name="T27" fmla="*/ 159 h 230"/>
                <a:gd name="T28" fmla="*/ 235 w 216"/>
                <a:gd name="T29" fmla="*/ 199 h 230"/>
                <a:gd name="T30" fmla="*/ 172 w 216"/>
                <a:gd name="T31" fmla="*/ 230 h 230"/>
                <a:gd name="T32" fmla="*/ 156 w 216"/>
                <a:gd name="T33" fmla="*/ 246 h 230"/>
                <a:gd name="T34" fmla="*/ 156 w 216"/>
                <a:gd name="T35" fmla="*/ 281 h 230"/>
                <a:gd name="T36" fmla="*/ 31 w 216"/>
                <a:gd name="T37" fmla="*/ 299 h 230"/>
                <a:gd name="T38" fmla="*/ 0 w 216"/>
                <a:gd name="T39" fmla="*/ 281 h 230"/>
                <a:gd name="T40" fmla="*/ 47 w 216"/>
                <a:gd name="T41" fmla="*/ 382 h 230"/>
                <a:gd name="T42" fmla="*/ 19 w 216"/>
                <a:gd name="T43" fmla="*/ 414 h 230"/>
                <a:gd name="T44" fmla="*/ 19 w 216"/>
                <a:gd name="T45" fmla="*/ 442 h 230"/>
                <a:gd name="T46" fmla="*/ 172 w 216"/>
                <a:gd name="T47" fmla="*/ 442 h 230"/>
                <a:gd name="T48" fmla="*/ 188 w 216"/>
                <a:gd name="T49" fmla="*/ 481 h 230"/>
                <a:gd name="T50" fmla="*/ 206 w 216"/>
                <a:gd name="T51" fmla="*/ 509 h 230"/>
                <a:gd name="T52" fmla="*/ 218 w 216"/>
                <a:gd name="T53" fmla="*/ 481 h 230"/>
                <a:gd name="T54" fmla="*/ 279 w 216"/>
                <a:gd name="T55" fmla="*/ 481 h 230"/>
                <a:gd name="T56" fmla="*/ 279 w 216"/>
                <a:gd name="T57" fmla="*/ 424 h 230"/>
                <a:gd name="T58" fmla="*/ 269 w 216"/>
                <a:gd name="T59" fmla="*/ 424 h 230"/>
                <a:gd name="T60" fmla="*/ 269 w 216"/>
                <a:gd name="T61" fmla="*/ 414 h 230"/>
                <a:gd name="T62" fmla="*/ 235 w 216"/>
                <a:gd name="T63" fmla="*/ 414 h 230"/>
                <a:gd name="T64" fmla="*/ 235 w 216"/>
                <a:gd name="T65" fmla="*/ 364 h 230"/>
                <a:gd name="T66" fmla="*/ 269 w 216"/>
                <a:gd name="T67" fmla="*/ 343 h 230"/>
                <a:gd name="T68" fmla="*/ 279 w 216"/>
                <a:gd name="T69" fmla="*/ 364 h 230"/>
                <a:gd name="T70" fmla="*/ 408 w 216"/>
                <a:gd name="T71" fmla="*/ 230 h 230"/>
                <a:gd name="T72" fmla="*/ 392 w 216"/>
                <a:gd name="T73" fmla="*/ 199 h 230"/>
                <a:gd name="T74" fmla="*/ 408 w 216"/>
                <a:gd name="T75" fmla="*/ 199 h 230"/>
                <a:gd name="T76" fmla="*/ 408 w 216"/>
                <a:gd name="T77" fmla="*/ 177 h 230"/>
                <a:gd name="T78" fmla="*/ 377 w 216"/>
                <a:gd name="T79" fmla="*/ 159 h 230"/>
                <a:gd name="T80" fmla="*/ 392 w 216"/>
                <a:gd name="T81" fmla="*/ 113 h 230"/>
                <a:gd name="T82" fmla="*/ 377 w 216"/>
                <a:gd name="T83" fmla="*/ 98 h 230"/>
                <a:gd name="T84" fmla="*/ 392 w 216"/>
                <a:gd name="T85" fmla="*/ 77 h 230"/>
                <a:gd name="T86" fmla="*/ 392 w 216"/>
                <a:gd name="T87" fmla="*/ 63 h 230"/>
                <a:gd name="T88" fmla="*/ 377 w 216"/>
                <a:gd name="T89" fmla="*/ 44 h 230"/>
                <a:gd name="T90" fmla="*/ 359 w 216"/>
                <a:gd name="T91" fmla="*/ 44 h 230"/>
                <a:gd name="T92" fmla="*/ 359 w 216"/>
                <a:gd name="T93" fmla="*/ 0 h 230"/>
                <a:gd name="T94" fmla="*/ 377 w 216"/>
                <a:gd name="T95" fmla="*/ 0 h 230"/>
                <a:gd name="T96" fmla="*/ 468 w 216"/>
                <a:gd name="T97" fmla="*/ 44 h 230"/>
                <a:gd name="T98" fmla="*/ 468 w 216"/>
                <a:gd name="T99" fmla="*/ 44 h 230"/>
                <a:gd name="T100" fmla="*/ 468 w 216"/>
                <a:gd name="T101" fmla="*/ 44 h 2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16"/>
                <a:gd name="T154" fmla="*/ 0 h 230"/>
                <a:gd name="T155" fmla="*/ 216 w 216"/>
                <a:gd name="T156" fmla="*/ 230 h 23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16" h="230">
                  <a:moveTo>
                    <a:pt x="216" y="20"/>
                  </a:moveTo>
                  <a:lnTo>
                    <a:pt x="211" y="15"/>
                  </a:lnTo>
                  <a:lnTo>
                    <a:pt x="211" y="20"/>
                  </a:lnTo>
                  <a:lnTo>
                    <a:pt x="216" y="20"/>
                  </a:lnTo>
                  <a:lnTo>
                    <a:pt x="181" y="0"/>
                  </a:lnTo>
                  <a:lnTo>
                    <a:pt x="173" y="0"/>
                  </a:lnTo>
                  <a:lnTo>
                    <a:pt x="181" y="0"/>
                  </a:lnTo>
                  <a:lnTo>
                    <a:pt x="173" y="0"/>
                  </a:lnTo>
                  <a:lnTo>
                    <a:pt x="136" y="15"/>
                  </a:lnTo>
                  <a:lnTo>
                    <a:pt x="136" y="35"/>
                  </a:lnTo>
                  <a:lnTo>
                    <a:pt x="129" y="51"/>
                  </a:lnTo>
                  <a:lnTo>
                    <a:pt x="123" y="51"/>
                  </a:lnTo>
                  <a:lnTo>
                    <a:pt x="123" y="66"/>
                  </a:lnTo>
                  <a:lnTo>
                    <a:pt x="108" y="72"/>
                  </a:lnTo>
                  <a:lnTo>
                    <a:pt x="108" y="91"/>
                  </a:lnTo>
                  <a:lnTo>
                    <a:pt x="79" y="103"/>
                  </a:lnTo>
                  <a:lnTo>
                    <a:pt x="72" y="111"/>
                  </a:lnTo>
                  <a:lnTo>
                    <a:pt x="72" y="126"/>
                  </a:lnTo>
                  <a:lnTo>
                    <a:pt x="14" y="135"/>
                  </a:lnTo>
                  <a:lnTo>
                    <a:pt x="0" y="126"/>
                  </a:lnTo>
                  <a:lnTo>
                    <a:pt x="22" y="172"/>
                  </a:lnTo>
                  <a:lnTo>
                    <a:pt x="9" y="187"/>
                  </a:lnTo>
                  <a:lnTo>
                    <a:pt x="9" y="200"/>
                  </a:lnTo>
                  <a:lnTo>
                    <a:pt x="79" y="200"/>
                  </a:lnTo>
                  <a:lnTo>
                    <a:pt x="86" y="217"/>
                  </a:lnTo>
                  <a:lnTo>
                    <a:pt x="94" y="230"/>
                  </a:lnTo>
                  <a:lnTo>
                    <a:pt x="101" y="217"/>
                  </a:lnTo>
                  <a:lnTo>
                    <a:pt x="129" y="217"/>
                  </a:lnTo>
                  <a:lnTo>
                    <a:pt x="129" y="192"/>
                  </a:lnTo>
                  <a:lnTo>
                    <a:pt x="123" y="192"/>
                  </a:lnTo>
                  <a:lnTo>
                    <a:pt x="123" y="187"/>
                  </a:lnTo>
                  <a:lnTo>
                    <a:pt x="108" y="187"/>
                  </a:lnTo>
                  <a:lnTo>
                    <a:pt x="108" y="165"/>
                  </a:lnTo>
                  <a:lnTo>
                    <a:pt x="123" y="155"/>
                  </a:lnTo>
                  <a:lnTo>
                    <a:pt x="129" y="165"/>
                  </a:lnTo>
                  <a:lnTo>
                    <a:pt x="188" y="103"/>
                  </a:lnTo>
                  <a:lnTo>
                    <a:pt x="181" y="91"/>
                  </a:lnTo>
                  <a:lnTo>
                    <a:pt x="188" y="91"/>
                  </a:lnTo>
                  <a:lnTo>
                    <a:pt x="188" y="81"/>
                  </a:lnTo>
                  <a:lnTo>
                    <a:pt x="173" y="72"/>
                  </a:lnTo>
                  <a:lnTo>
                    <a:pt x="181" y="51"/>
                  </a:lnTo>
                  <a:lnTo>
                    <a:pt x="173" y="44"/>
                  </a:lnTo>
                  <a:lnTo>
                    <a:pt x="181" y="35"/>
                  </a:lnTo>
                  <a:lnTo>
                    <a:pt x="181" y="29"/>
                  </a:lnTo>
                  <a:lnTo>
                    <a:pt x="173" y="20"/>
                  </a:lnTo>
                  <a:lnTo>
                    <a:pt x="165" y="20"/>
                  </a:lnTo>
                  <a:lnTo>
                    <a:pt x="165" y="0"/>
                  </a:lnTo>
                  <a:lnTo>
                    <a:pt x="173" y="0"/>
                  </a:lnTo>
                  <a:lnTo>
                    <a:pt x="216" y="2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5" name="Freeform 487"/>
            <p:cNvSpPr>
              <a:spLocks/>
            </p:cNvSpPr>
            <p:nvPr/>
          </p:nvSpPr>
          <p:spPr bwMode="auto">
            <a:xfrm>
              <a:off x="3773" y="2149"/>
              <a:ext cx="166" cy="80"/>
            </a:xfrm>
            <a:custGeom>
              <a:avLst/>
              <a:gdLst>
                <a:gd name="T0" fmla="*/ 354 w 149"/>
                <a:gd name="T1" fmla="*/ 36 h 72"/>
                <a:gd name="T2" fmla="*/ 354 w 149"/>
                <a:gd name="T3" fmla="*/ 70 h 72"/>
                <a:gd name="T4" fmla="*/ 285 w 149"/>
                <a:gd name="T5" fmla="*/ 107 h 72"/>
                <a:gd name="T6" fmla="*/ 250 w 149"/>
                <a:gd name="T7" fmla="*/ 107 h 72"/>
                <a:gd name="T8" fmla="*/ 235 w 149"/>
                <a:gd name="T9" fmla="*/ 121 h 72"/>
                <a:gd name="T10" fmla="*/ 186 w 149"/>
                <a:gd name="T11" fmla="*/ 121 h 72"/>
                <a:gd name="T12" fmla="*/ 150 w 149"/>
                <a:gd name="T13" fmla="*/ 152 h 72"/>
                <a:gd name="T14" fmla="*/ 150 w 149"/>
                <a:gd name="T15" fmla="*/ 168 h 72"/>
                <a:gd name="T16" fmla="*/ 0 w 149"/>
                <a:gd name="T17" fmla="*/ 168 h 72"/>
                <a:gd name="T18" fmla="*/ 0 w 149"/>
                <a:gd name="T19" fmla="*/ 152 h 72"/>
                <a:gd name="T20" fmla="*/ 53 w 149"/>
                <a:gd name="T21" fmla="*/ 152 h 72"/>
                <a:gd name="T22" fmla="*/ 53 w 149"/>
                <a:gd name="T23" fmla="*/ 121 h 72"/>
                <a:gd name="T24" fmla="*/ 79 w 149"/>
                <a:gd name="T25" fmla="*/ 121 h 72"/>
                <a:gd name="T26" fmla="*/ 135 w 149"/>
                <a:gd name="T27" fmla="*/ 107 h 72"/>
                <a:gd name="T28" fmla="*/ 79 w 149"/>
                <a:gd name="T29" fmla="*/ 87 h 72"/>
                <a:gd name="T30" fmla="*/ 36 w 149"/>
                <a:gd name="T31" fmla="*/ 87 h 72"/>
                <a:gd name="T32" fmla="*/ 71 w 149"/>
                <a:gd name="T33" fmla="*/ 36 h 72"/>
                <a:gd name="T34" fmla="*/ 53 w 149"/>
                <a:gd name="T35" fmla="*/ 36 h 72"/>
                <a:gd name="T36" fmla="*/ 71 w 149"/>
                <a:gd name="T37" fmla="*/ 18 h 72"/>
                <a:gd name="T38" fmla="*/ 135 w 149"/>
                <a:gd name="T39" fmla="*/ 36 h 72"/>
                <a:gd name="T40" fmla="*/ 135 w 149"/>
                <a:gd name="T41" fmla="*/ 18 h 72"/>
                <a:gd name="T42" fmla="*/ 150 w 149"/>
                <a:gd name="T43" fmla="*/ 0 h 72"/>
                <a:gd name="T44" fmla="*/ 186 w 149"/>
                <a:gd name="T45" fmla="*/ 18 h 72"/>
                <a:gd name="T46" fmla="*/ 299 w 149"/>
                <a:gd name="T47" fmla="*/ 18 h 72"/>
                <a:gd name="T48" fmla="*/ 354 w 149"/>
                <a:gd name="T49" fmla="*/ 36 h 72"/>
                <a:gd name="T50" fmla="*/ 354 w 149"/>
                <a:gd name="T51" fmla="*/ 36 h 72"/>
                <a:gd name="T52" fmla="*/ 354 w 149"/>
                <a:gd name="T53" fmla="*/ 36 h 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9"/>
                <a:gd name="T82" fmla="*/ 0 h 72"/>
                <a:gd name="T83" fmla="*/ 149 w 149"/>
                <a:gd name="T84" fmla="*/ 72 h 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9" h="72">
                  <a:moveTo>
                    <a:pt x="149" y="15"/>
                  </a:moveTo>
                  <a:lnTo>
                    <a:pt x="149" y="30"/>
                  </a:lnTo>
                  <a:lnTo>
                    <a:pt x="120" y="45"/>
                  </a:lnTo>
                  <a:lnTo>
                    <a:pt x="105" y="45"/>
                  </a:lnTo>
                  <a:lnTo>
                    <a:pt x="99" y="52"/>
                  </a:lnTo>
                  <a:lnTo>
                    <a:pt x="79" y="52"/>
                  </a:lnTo>
                  <a:lnTo>
                    <a:pt x="64" y="66"/>
                  </a:lnTo>
                  <a:lnTo>
                    <a:pt x="64" y="72"/>
                  </a:lnTo>
                  <a:lnTo>
                    <a:pt x="0" y="72"/>
                  </a:lnTo>
                  <a:lnTo>
                    <a:pt x="0" y="66"/>
                  </a:lnTo>
                  <a:lnTo>
                    <a:pt x="22" y="66"/>
                  </a:lnTo>
                  <a:lnTo>
                    <a:pt x="22" y="52"/>
                  </a:lnTo>
                  <a:lnTo>
                    <a:pt x="33" y="52"/>
                  </a:lnTo>
                  <a:lnTo>
                    <a:pt x="57" y="45"/>
                  </a:lnTo>
                  <a:lnTo>
                    <a:pt x="33" y="37"/>
                  </a:lnTo>
                  <a:lnTo>
                    <a:pt x="15" y="37"/>
                  </a:lnTo>
                  <a:lnTo>
                    <a:pt x="30" y="15"/>
                  </a:lnTo>
                  <a:lnTo>
                    <a:pt x="22" y="15"/>
                  </a:lnTo>
                  <a:lnTo>
                    <a:pt x="30" y="8"/>
                  </a:lnTo>
                  <a:lnTo>
                    <a:pt x="57" y="15"/>
                  </a:lnTo>
                  <a:lnTo>
                    <a:pt x="57" y="8"/>
                  </a:lnTo>
                  <a:lnTo>
                    <a:pt x="64" y="0"/>
                  </a:lnTo>
                  <a:lnTo>
                    <a:pt x="79" y="8"/>
                  </a:lnTo>
                  <a:lnTo>
                    <a:pt x="126" y="8"/>
                  </a:lnTo>
                  <a:lnTo>
                    <a:pt x="149" y="1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6" name="Freeform 488"/>
            <p:cNvSpPr>
              <a:spLocks/>
            </p:cNvSpPr>
            <p:nvPr/>
          </p:nvSpPr>
          <p:spPr bwMode="auto">
            <a:xfrm>
              <a:off x="2817" y="1269"/>
              <a:ext cx="394" cy="505"/>
            </a:xfrm>
            <a:custGeom>
              <a:avLst/>
              <a:gdLst>
                <a:gd name="T0" fmla="*/ 188 w 356"/>
                <a:gd name="T1" fmla="*/ 927 h 459"/>
                <a:gd name="T2" fmla="*/ 175 w 356"/>
                <a:gd name="T3" fmla="*/ 927 h 459"/>
                <a:gd name="T4" fmla="*/ 93 w 356"/>
                <a:gd name="T5" fmla="*/ 986 h 459"/>
                <a:gd name="T6" fmla="*/ 15 w 356"/>
                <a:gd name="T7" fmla="*/ 955 h 459"/>
                <a:gd name="T8" fmla="*/ 0 w 356"/>
                <a:gd name="T9" fmla="*/ 794 h 459"/>
                <a:gd name="T10" fmla="*/ 0 w 356"/>
                <a:gd name="T11" fmla="*/ 744 h 459"/>
                <a:gd name="T12" fmla="*/ 143 w 356"/>
                <a:gd name="T13" fmla="*/ 645 h 459"/>
                <a:gd name="T14" fmla="*/ 238 w 356"/>
                <a:gd name="T15" fmla="*/ 506 h 459"/>
                <a:gd name="T16" fmla="*/ 356 w 356"/>
                <a:gd name="T17" fmla="*/ 264 h 459"/>
                <a:gd name="T18" fmla="*/ 255 w 356"/>
                <a:gd name="T19" fmla="*/ 306 h 459"/>
                <a:gd name="T20" fmla="*/ 356 w 356"/>
                <a:gd name="T21" fmla="*/ 176 h 459"/>
                <a:gd name="T22" fmla="*/ 374 w 356"/>
                <a:gd name="T23" fmla="*/ 209 h 459"/>
                <a:gd name="T24" fmla="*/ 402 w 356"/>
                <a:gd name="T25" fmla="*/ 147 h 459"/>
                <a:gd name="T26" fmla="*/ 462 w 356"/>
                <a:gd name="T27" fmla="*/ 101 h 459"/>
                <a:gd name="T28" fmla="*/ 592 w 356"/>
                <a:gd name="T29" fmla="*/ 47 h 459"/>
                <a:gd name="T30" fmla="*/ 697 w 356"/>
                <a:gd name="T31" fmla="*/ 0 h 459"/>
                <a:gd name="T32" fmla="*/ 802 w 356"/>
                <a:gd name="T33" fmla="*/ 84 h 459"/>
                <a:gd name="T34" fmla="*/ 720 w 356"/>
                <a:gd name="T35" fmla="*/ 101 h 459"/>
                <a:gd name="T36" fmla="*/ 785 w 356"/>
                <a:gd name="T37" fmla="*/ 147 h 459"/>
                <a:gd name="T38" fmla="*/ 757 w 356"/>
                <a:gd name="T39" fmla="*/ 147 h 459"/>
                <a:gd name="T40" fmla="*/ 656 w 356"/>
                <a:gd name="T41" fmla="*/ 130 h 459"/>
                <a:gd name="T42" fmla="*/ 612 w 356"/>
                <a:gd name="T43" fmla="*/ 229 h 459"/>
                <a:gd name="T44" fmla="*/ 500 w 356"/>
                <a:gd name="T45" fmla="*/ 176 h 459"/>
                <a:gd name="T46" fmla="*/ 462 w 356"/>
                <a:gd name="T47" fmla="*/ 209 h 459"/>
                <a:gd name="T48" fmla="*/ 402 w 356"/>
                <a:gd name="T49" fmla="*/ 242 h 459"/>
                <a:gd name="T50" fmla="*/ 383 w 356"/>
                <a:gd name="T51" fmla="*/ 277 h 459"/>
                <a:gd name="T52" fmla="*/ 356 w 356"/>
                <a:gd name="T53" fmla="*/ 388 h 459"/>
                <a:gd name="T54" fmla="*/ 272 w 356"/>
                <a:gd name="T55" fmla="*/ 533 h 459"/>
                <a:gd name="T56" fmla="*/ 238 w 356"/>
                <a:gd name="T57" fmla="*/ 616 h 459"/>
                <a:gd name="T58" fmla="*/ 238 w 356"/>
                <a:gd name="T59" fmla="*/ 778 h 459"/>
                <a:gd name="T60" fmla="*/ 211 w 356"/>
                <a:gd name="T61" fmla="*/ 874 h 459"/>
                <a:gd name="T62" fmla="*/ 188 w 356"/>
                <a:gd name="T63" fmla="*/ 938 h 459"/>
                <a:gd name="T64" fmla="*/ 188 w 356"/>
                <a:gd name="T65" fmla="*/ 938 h 4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6"/>
                <a:gd name="T100" fmla="*/ 0 h 459"/>
                <a:gd name="T101" fmla="*/ 356 w 356"/>
                <a:gd name="T102" fmla="*/ 459 h 4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6" h="459">
                  <a:moveTo>
                    <a:pt x="84" y="437"/>
                  </a:moveTo>
                  <a:lnTo>
                    <a:pt x="84" y="432"/>
                  </a:lnTo>
                  <a:lnTo>
                    <a:pt x="79" y="424"/>
                  </a:lnTo>
                  <a:lnTo>
                    <a:pt x="79" y="432"/>
                  </a:lnTo>
                  <a:lnTo>
                    <a:pt x="72" y="432"/>
                  </a:lnTo>
                  <a:lnTo>
                    <a:pt x="42" y="459"/>
                  </a:lnTo>
                  <a:lnTo>
                    <a:pt x="29" y="459"/>
                  </a:lnTo>
                  <a:lnTo>
                    <a:pt x="7" y="445"/>
                  </a:lnTo>
                  <a:lnTo>
                    <a:pt x="7" y="392"/>
                  </a:lnTo>
                  <a:lnTo>
                    <a:pt x="0" y="370"/>
                  </a:lnTo>
                  <a:lnTo>
                    <a:pt x="7" y="356"/>
                  </a:lnTo>
                  <a:lnTo>
                    <a:pt x="0" y="346"/>
                  </a:lnTo>
                  <a:lnTo>
                    <a:pt x="42" y="309"/>
                  </a:lnTo>
                  <a:lnTo>
                    <a:pt x="64" y="301"/>
                  </a:lnTo>
                  <a:lnTo>
                    <a:pt x="84" y="249"/>
                  </a:lnTo>
                  <a:lnTo>
                    <a:pt x="106" y="235"/>
                  </a:lnTo>
                  <a:lnTo>
                    <a:pt x="136" y="143"/>
                  </a:lnTo>
                  <a:lnTo>
                    <a:pt x="158" y="123"/>
                  </a:lnTo>
                  <a:lnTo>
                    <a:pt x="128" y="129"/>
                  </a:lnTo>
                  <a:lnTo>
                    <a:pt x="114" y="143"/>
                  </a:lnTo>
                  <a:lnTo>
                    <a:pt x="128" y="106"/>
                  </a:lnTo>
                  <a:lnTo>
                    <a:pt x="158" y="82"/>
                  </a:lnTo>
                  <a:lnTo>
                    <a:pt x="158" y="106"/>
                  </a:lnTo>
                  <a:lnTo>
                    <a:pt x="165" y="97"/>
                  </a:lnTo>
                  <a:lnTo>
                    <a:pt x="165" y="76"/>
                  </a:lnTo>
                  <a:lnTo>
                    <a:pt x="178" y="69"/>
                  </a:lnTo>
                  <a:lnTo>
                    <a:pt x="186" y="47"/>
                  </a:lnTo>
                  <a:lnTo>
                    <a:pt x="205" y="47"/>
                  </a:lnTo>
                  <a:lnTo>
                    <a:pt x="250" y="15"/>
                  </a:lnTo>
                  <a:lnTo>
                    <a:pt x="263" y="22"/>
                  </a:lnTo>
                  <a:lnTo>
                    <a:pt x="287" y="0"/>
                  </a:lnTo>
                  <a:lnTo>
                    <a:pt x="309" y="0"/>
                  </a:lnTo>
                  <a:lnTo>
                    <a:pt x="320" y="15"/>
                  </a:lnTo>
                  <a:lnTo>
                    <a:pt x="356" y="39"/>
                  </a:lnTo>
                  <a:lnTo>
                    <a:pt x="342" y="47"/>
                  </a:lnTo>
                  <a:lnTo>
                    <a:pt x="320" y="47"/>
                  </a:lnTo>
                  <a:lnTo>
                    <a:pt x="342" y="60"/>
                  </a:lnTo>
                  <a:lnTo>
                    <a:pt x="349" y="69"/>
                  </a:lnTo>
                  <a:lnTo>
                    <a:pt x="320" y="97"/>
                  </a:lnTo>
                  <a:lnTo>
                    <a:pt x="335" y="69"/>
                  </a:lnTo>
                  <a:lnTo>
                    <a:pt x="309" y="47"/>
                  </a:lnTo>
                  <a:lnTo>
                    <a:pt x="292" y="60"/>
                  </a:lnTo>
                  <a:lnTo>
                    <a:pt x="287" y="97"/>
                  </a:lnTo>
                  <a:lnTo>
                    <a:pt x="272" y="106"/>
                  </a:lnTo>
                  <a:lnTo>
                    <a:pt x="243" y="106"/>
                  </a:lnTo>
                  <a:lnTo>
                    <a:pt x="222" y="82"/>
                  </a:lnTo>
                  <a:lnTo>
                    <a:pt x="213" y="97"/>
                  </a:lnTo>
                  <a:lnTo>
                    <a:pt x="205" y="97"/>
                  </a:lnTo>
                  <a:lnTo>
                    <a:pt x="205" y="113"/>
                  </a:lnTo>
                  <a:lnTo>
                    <a:pt x="178" y="113"/>
                  </a:lnTo>
                  <a:lnTo>
                    <a:pt x="178" y="129"/>
                  </a:lnTo>
                  <a:lnTo>
                    <a:pt x="171" y="129"/>
                  </a:lnTo>
                  <a:lnTo>
                    <a:pt x="158" y="158"/>
                  </a:lnTo>
                  <a:lnTo>
                    <a:pt x="158" y="181"/>
                  </a:lnTo>
                  <a:lnTo>
                    <a:pt x="136" y="205"/>
                  </a:lnTo>
                  <a:lnTo>
                    <a:pt x="121" y="249"/>
                  </a:lnTo>
                  <a:lnTo>
                    <a:pt x="128" y="272"/>
                  </a:lnTo>
                  <a:lnTo>
                    <a:pt x="106" y="287"/>
                  </a:lnTo>
                  <a:lnTo>
                    <a:pt x="94" y="323"/>
                  </a:lnTo>
                  <a:lnTo>
                    <a:pt x="106" y="363"/>
                  </a:lnTo>
                  <a:lnTo>
                    <a:pt x="106" y="402"/>
                  </a:lnTo>
                  <a:lnTo>
                    <a:pt x="94" y="407"/>
                  </a:lnTo>
                  <a:lnTo>
                    <a:pt x="94" y="437"/>
                  </a:lnTo>
                  <a:lnTo>
                    <a:pt x="84" y="43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7" name="Freeform 489"/>
            <p:cNvSpPr>
              <a:spLocks/>
            </p:cNvSpPr>
            <p:nvPr/>
          </p:nvSpPr>
          <p:spPr bwMode="auto">
            <a:xfrm>
              <a:off x="3052" y="1318"/>
              <a:ext cx="159" cy="391"/>
            </a:xfrm>
            <a:custGeom>
              <a:avLst/>
              <a:gdLst>
                <a:gd name="T0" fmla="*/ 247 w 143"/>
                <a:gd name="T1" fmla="*/ 112 h 355"/>
                <a:gd name="T2" fmla="*/ 247 w 143"/>
                <a:gd name="T3" fmla="*/ 164 h 355"/>
                <a:gd name="T4" fmla="*/ 298 w 143"/>
                <a:gd name="T5" fmla="*/ 213 h 355"/>
                <a:gd name="T6" fmla="*/ 285 w 143"/>
                <a:gd name="T7" fmla="*/ 265 h 355"/>
                <a:gd name="T8" fmla="*/ 298 w 143"/>
                <a:gd name="T9" fmla="*/ 373 h 355"/>
                <a:gd name="T10" fmla="*/ 285 w 143"/>
                <a:gd name="T11" fmla="*/ 426 h 355"/>
                <a:gd name="T12" fmla="*/ 318 w 143"/>
                <a:gd name="T13" fmla="*/ 491 h 355"/>
                <a:gd name="T14" fmla="*/ 298 w 143"/>
                <a:gd name="T15" fmla="*/ 528 h 355"/>
                <a:gd name="T16" fmla="*/ 335 w 143"/>
                <a:gd name="T17" fmla="*/ 569 h 355"/>
                <a:gd name="T18" fmla="*/ 335 w 143"/>
                <a:gd name="T19" fmla="*/ 594 h 355"/>
                <a:gd name="T20" fmla="*/ 285 w 143"/>
                <a:gd name="T21" fmla="*/ 686 h 355"/>
                <a:gd name="T22" fmla="*/ 221 w 143"/>
                <a:gd name="T23" fmla="*/ 734 h 355"/>
                <a:gd name="T24" fmla="*/ 196 w 143"/>
                <a:gd name="T25" fmla="*/ 734 h 355"/>
                <a:gd name="T26" fmla="*/ 98 w 143"/>
                <a:gd name="T27" fmla="*/ 769 h 355"/>
                <a:gd name="T28" fmla="*/ 20 w 143"/>
                <a:gd name="T29" fmla="*/ 734 h 355"/>
                <a:gd name="T30" fmla="*/ 36 w 143"/>
                <a:gd name="T31" fmla="*/ 673 h 355"/>
                <a:gd name="T32" fmla="*/ 20 w 143"/>
                <a:gd name="T33" fmla="*/ 605 h 355"/>
                <a:gd name="T34" fmla="*/ 119 w 143"/>
                <a:gd name="T35" fmla="*/ 445 h 355"/>
                <a:gd name="T36" fmla="*/ 133 w 143"/>
                <a:gd name="T37" fmla="*/ 426 h 355"/>
                <a:gd name="T38" fmla="*/ 133 w 143"/>
                <a:gd name="T39" fmla="*/ 390 h 355"/>
                <a:gd name="T40" fmla="*/ 119 w 143"/>
                <a:gd name="T41" fmla="*/ 373 h 355"/>
                <a:gd name="T42" fmla="*/ 98 w 143"/>
                <a:gd name="T43" fmla="*/ 373 h 355"/>
                <a:gd name="T44" fmla="*/ 81 w 143"/>
                <a:gd name="T45" fmla="*/ 181 h 355"/>
                <a:gd name="T46" fmla="*/ 0 w 143"/>
                <a:gd name="T47" fmla="*/ 112 h 355"/>
                <a:gd name="T48" fmla="*/ 20 w 143"/>
                <a:gd name="T49" fmla="*/ 84 h 355"/>
                <a:gd name="T50" fmla="*/ 70 w 143"/>
                <a:gd name="T51" fmla="*/ 132 h 355"/>
                <a:gd name="T52" fmla="*/ 133 w 143"/>
                <a:gd name="T53" fmla="*/ 132 h 355"/>
                <a:gd name="T54" fmla="*/ 168 w 143"/>
                <a:gd name="T55" fmla="*/ 112 h 355"/>
                <a:gd name="T56" fmla="*/ 186 w 143"/>
                <a:gd name="T57" fmla="*/ 31 h 355"/>
                <a:gd name="T58" fmla="*/ 221 w 143"/>
                <a:gd name="T59" fmla="*/ 0 h 355"/>
                <a:gd name="T60" fmla="*/ 285 w 143"/>
                <a:gd name="T61" fmla="*/ 47 h 355"/>
                <a:gd name="T62" fmla="*/ 247 w 143"/>
                <a:gd name="T63" fmla="*/ 112 h 355"/>
                <a:gd name="T64" fmla="*/ 247 w 143"/>
                <a:gd name="T65" fmla="*/ 112 h 355"/>
                <a:gd name="T66" fmla="*/ 247 w 143"/>
                <a:gd name="T67" fmla="*/ 112 h 3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43"/>
                <a:gd name="T103" fmla="*/ 0 h 355"/>
                <a:gd name="T104" fmla="*/ 143 w 143"/>
                <a:gd name="T105" fmla="*/ 355 h 3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43" h="355">
                  <a:moveTo>
                    <a:pt x="106" y="52"/>
                  </a:moveTo>
                  <a:lnTo>
                    <a:pt x="106" y="76"/>
                  </a:lnTo>
                  <a:lnTo>
                    <a:pt x="127" y="98"/>
                  </a:lnTo>
                  <a:lnTo>
                    <a:pt x="121" y="123"/>
                  </a:lnTo>
                  <a:lnTo>
                    <a:pt x="127" y="173"/>
                  </a:lnTo>
                  <a:lnTo>
                    <a:pt x="121" y="197"/>
                  </a:lnTo>
                  <a:lnTo>
                    <a:pt x="136" y="227"/>
                  </a:lnTo>
                  <a:lnTo>
                    <a:pt x="127" y="244"/>
                  </a:lnTo>
                  <a:lnTo>
                    <a:pt x="143" y="263"/>
                  </a:lnTo>
                  <a:lnTo>
                    <a:pt x="143" y="273"/>
                  </a:lnTo>
                  <a:lnTo>
                    <a:pt x="121" y="318"/>
                  </a:lnTo>
                  <a:lnTo>
                    <a:pt x="94" y="338"/>
                  </a:lnTo>
                  <a:lnTo>
                    <a:pt x="84" y="338"/>
                  </a:lnTo>
                  <a:lnTo>
                    <a:pt x="42" y="355"/>
                  </a:lnTo>
                  <a:lnTo>
                    <a:pt x="9" y="338"/>
                  </a:lnTo>
                  <a:lnTo>
                    <a:pt x="15" y="311"/>
                  </a:lnTo>
                  <a:lnTo>
                    <a:pt x="9" y="279"/>
                  </a:lnTo>
                  <a:lnTo>
                    <a:pt x="50" y="205"/>
                  </a:lnTo>
                  <a:lnTo>
                    <a:pt x="57" y="197"/>
                  </a:lnTo>
                  <a:lnTo>
                    <a:pt x="57" y="180"/>
                  </a:lnTo>
                  <a:lnTo>
                    <a:pt x="50" y="173"/>
                  </a:lnTo>
                  <a:lnTo>
                    <a:pt x="42" y="173"/>
                  </a:lnTo>
                  <a:lnTo>
                    <a:pt x="35" y="84"/>
                  </a:lnTo>
                  <a:lnTo>
                    <a:pt x="0" y="52"/>
                  </a:lnTo>
                  <a:lnTo>
                    <a:pt x="9" y="39"/>
                  </a:lnTo>
                  <a:lnTo>
                    <a:pt x="30" y="61"/>
                  </a:lnTo>
                  <a:lnTo>
                    <a:pt x="57" y="61"/>
                  </a:lnTo>
                  <a:lnTo>
                    <a:pt x="72" y="52"/>
                  </a:lnTo>
                  <a:lnTo>
                    <a:pt x="79" y="14"/>
                  </a:lnTo>
                  <a:lnTo>
                    <a:pt x="94" y="0"/>
                  </a:lnTo>
                  <a:lnTo>
                    <a:pt x="121" y="22"/>
                  </a:lnTo>
                  <a:lnTo>
                    <a:pt x="106" y="5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8" name="Freeform 490"/>
            <p:cNvSpPr>
              <a:spLocks/>
            </p:cNvSpPr>
            <p:nvPr/>
          </p:nvSpPr>
          <p:spPr bwMode="auto">
            <a:xfrm>
              <a:off x="3092" y="1827"/>
              <a:ext cx="141" cy="130"/>
            </a:xfrm>
            <a:custGeom>
              <a:avLst/>
              <a:gdLst>
                <a:gd name="T0" fmla="*/ 246 w 128"/>
                <a:gd name="T1" fmla="*/ 201 h 119"/>
                <a:gd name="T2" fmla="*/ 229 w 128"/>
                <a:gd name="T3" fmla="*/ 170 h 119"/>
                <a:gd name="T4" fmla="*/ 229 w 128"/>
                <a:gd name="T5" fmla="*/ 154 h 119"/>
                <a:gd name="T6" fmla="*/ 246 w 128"/>
                <a:gd name="T7" fmla="*/ 170 h 119"/>
                <a:gd name="T8" fmla="*/ 276 w 128"/>
                <a:gd name="T9" fmla="*/ 126 h 119"/>
                <a:gd name="T10" fmla="*/ 246 w 128"/>
                <a:gd name="T11" fmla="*/ 126 h 119"/>
                <a:gd name="T12" fmla="*/ 214 w 128"/>
                <a:gd name="T13" fmla="*/ 74 h 119"/>
                <a:gd name="T14" fmla="*/ 214 w 128"/>
                <a:gd name="T15" fmla="*/ 29 h 119"/>
                <a:gd name="T16" fmla="*/ 196 w 128"/>
                <a:gd name="T17" fmla="*/ 5 h 119"/>
                <a:gd name="T18" fmla="*/ 141 w 128"/>
                <a:gd name="T19" fmla="*/ 0 h 119"/>
                <a:gd name="T20" fmla="*/ 102 w 128"/>
                <a:gd name="T21" fmla="*/ 29 h 119"/>
                <a:gd name="T22" fmla="*/ 102 w 128"/>
                <a:gd name="T23" fmla="*/ 44 h 119"/>
                <a:gd name="T24" fmla="*/ 82 w 128"/>
                <a:gd name="T25" fmla="*/ 74 h 119"/>
                <a:gd name="T26" fmla="*/ 82 w 128"/>
                <a:gd name="T27" fmla="*/ 105 h 119"/>
                <a:gd name="T28" fmla="*/ 43 w 128"/>
                <a:gd name="T29" fmla="*/ 105 h 119"/>
                <a:gd name="T30" fmla="*/ 15 w 128"/>
                <a:gd name="T31" fmla="*/ 126 h 119"/>
                <a:gd name="T32" fmla="*/ 0 w 128"/>
                <a:gd name="T33" fmla="*/ 126 h 119"/>
                <a:gd name="T34" fmla="*/ 15 w 128"/>
                <a:gd name="T35" fmla="*/ 170 h 119"/>
                <a:gd name="T36" fmla="*/ 0 w 128"/>
                <a:gd name="T37" fmla="*/ 201 h 119"/>
                <a:gd name="T38" fmla="*/ 0 w 128"/>
                <a:gd name="T39" fmla="*/ 241 h 119"/>
                <a:gd name="T40" fmla="*/ 31 w 128"/>
                <a:gd name="T41" fmla="*/ 214 h 119"/>
                <a:gd name="T42" fmla="*/ 82 w 128"/>
                <a:gd name="T43" fmla="*/ 214 h 119"/>
                <a:gd name="T44" fmla="*/ 129 w 128"/>
                <a:gd name="T45" fmla="*/ 241 h 119"/>
                <a:gd name="T46" fmla="*/ 214 w 128"/>
                <a:gd name="T47" fmla="*/ 241 h 119"/>
                <a:gd name="T48" fmla="*/ 229 w 128"/>
                <a:gd name="T49" fmla="*/ 201 h 119"/>
                <a:gd name="T50" fmla="*/ 246 w 128"/>
                <a:gd name="T51" fmla="*/ 201 h 119"/>
                <a:gd name="T52" fmla="*/ 246 w 128"/>
                <a:gd name="T53" fmla="*/ 201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19"/>
                <a:gd name="T83" fmla="*/ 128 w 128"/>
                <a:gd name="T84" fmla="*/ 119 h 1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19">
                  <a:moveTo>
                    <a:pt x="113" y="99"/>
                  </a:moveTo>
                  <a:lnTo>
                    <a:pt x="106" y="84"/>
                  </a:lnTo>
                  <a:lnTo>
                    <a:pt x="106" y="76"/>
                  </a:lnTo>
                  <a:lnTo>
                    <a:pt x="113" y="84"/>
                  </a:lnTo>
                  <a:lnTo>
                    <a:pt x="128" y="62"/>
                  </a:lnTo>
                  <a:lnTo>
                    <a:pt x="113" y="62"/>
                  </a:lnTo>
                  <a:lnTo>
                    <a:pt x="99" y="37"/>
                  </a:lnTo>
                  <a:lnTo>
                    <a:pt x="99" y="15"/>
                  </a:lnTo>
                  <a:lnTo>
                    <a:pt x="91" y="5"/>
                  </a:lnTo>
                  <a:lnTo>
                    <a:pt x="64" y="0"/>
                  </a:lnTo>
                  <a:lnTo>
                    <a:pt x="47" y="15"/>
                  </a:lnTo>
                  <a:lnTo>
                    <a:pt x="47" y="22"/>
                  </a:lnTo>
                  <a:lnTo>
                    <a:pt x="37" y="37"/>
                  </a:lnTo>
                  <a:lnTo>
                    <a:pt x="37" y="52"/>
                  </a:lnTo>
                  <a:lnTo>
                    <a:pt x="20" y="52"/>
                  </a:lnTo>
                  <a:lnTo>
                    <a:pt x="7" y="62"/>
                  </a:lnTo>
                  <a:lnTo>
                    <a:pt x="0" y="62"/>
                  </a:lnTo>
                  <a:lnTo>
                    <a:pt x="7" y="84"/>
                  </a:lnTo>
                  <a:lnTo>
                    <a:pt x="0" y="99"/>
                  </a:lnTo>
                  <a:lnTo>
                    <a:pt x="0" y="119"/>
                  </a:lnTo>
                  <a:lnTo>
                    <a:pt x="14" y="104"/>
                  </a:lnTo>
                  <a:lnTo>
                    <a:pt x="37" y="104"/>
                  </a:lnTo>
                  <a:lnTo>
                    <a:pt x="59" y="119"/>
                  </a:lnTo>
                  <a:lnTo>
                    <a:pt x="99" y="119"/>
                  </a:lnTo>
                  <a:lnTo>
                    <a:pt x="106" y="99"/>
                  </a:lnTo>
                  <a:lnTo>
                    <a:pt x="113" y="9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89" name="Freeform 491"/>
            <p:cNvSpPr>
              <a:spLocks/>
            </p:cNvSpPr>
            <p:nvPr/>
          </p:nvSpPr>
          <p:spPr bwMode="auto">
            <a:xfrm>
              <a:off x="3069" y="1933"/>
              <a:ext cx="276" cy="198"/>
            </a:xfrm>
            <a:custGeom>
              <a:avLst/>
              <a:gdLst>
                <a:gd name="T0" fmla="*/ 230 w 251"/>
                <a:gd name="T1" fmla="*/ 342 h 180"/>
                <a:gd name="T2" fmla="*/ 189 w 251"/>
                <a:gd name="T3" fmla="*/ 342 h 180"/>
                <a:gd name="T4" fmla="*/ 189 w 251"/>
                <a:gd name="T5" fmla="*/ 325 h 180"/>
                <a:gd name="T6" fmla="*/ 196 w 251"/>
                <a:gd name="T7" fmla="*/ 278 h 180"/>
                <a:gd name="T8" fmla="*/ 241 w 251"/>
                <a:gd name="T9" fmla="*/ 278 h 180"/>
                <a:gd name="T10" fmla="*/ 241 w 251"/>
                <a:gd name="T11" fmla="*/ 258 h 180"/>
                <a:gd name="T12" fmla="*/ 230 w 251"/>
                <a:gd name="T13" fmla="*/ 223 h 180"/>
                <a:gd name="T14" fmla="*/ 230 w 251"/>
                <a:gd name="T15" fmla="*/ 195 h 180"/>
                <a:gd name="T16" fmla="*/ 173 w 251"/>
                <a:gd name="T17" fmla="*/ 177 h 180"/>
                <a:gd name="T18" fmla="*/ 86 w 251"/>
                <a:gd name="T19" fmla="*/ 223 h 180"/>
                <a:gd name="T20" fmla="*/ 35 w 251"/>
                <a:gd name="T21" fmla="*/ 223 h 180"/>
                <a:gd name="T22" fmla="*/ 0 w 251"/>
                <a:gd name="T23" fmla="*/ 195 h 180"/>
                <a:gd name="T24" fmla="*/ 35 w 251"/>
                <a:gd name="T25" fmla="*/ 162 h 180"/>
                <a:gd name="T26" fmla="*/ 56 w 251"/>
                <a:gd name="T27" fmla="*/ 100 h 180"/>
                <a:gd name="T28" fmla="*/ 44 w 251"/>
                <a:gd name="T29" fmla="*/ 44 h 180"/>
                <a:gd name="T30" fmla="*/ 75 w 251"/>
                <a:gd name="T31" fmla="*/ 15 h 180"/>
                <a:gd name="T32" fmla="*/ 123 w 251"/>
                <a:gd name="T33" fmla="*/ 15 h 180"/>
                <a:gd name="T34" fmla="*/ 173 w 251"/>
                <a:gd name="T35" fmla="*/ 44 h 180"/>
                <a:gd name="T36" fmla="*/ 262 w 251"/>
                <a:gd name="T37" fmla="*/ 44 h 180"/>
                <a:gd name="T38" fmla="*/ 277 w 251"/>
                <a:gd name="T39" fmla="*/ 0 h 180"/>
                <a:gd name="T40" fmla="*/ 349 w 251"/>
                <a:gd name="T41" fmla="*/ 0 h 180"/>
                <a:gd name="T42" fmla="*/ 365 w 251"/>
                <a:gd name="T43" fmla="*/ 15 h 180"/>
                <a:gd name="T44" fmla="*/ 349 w 251"/>
                <a:gd name="T45" fmla="*/ 15 h 180"/>
                <a:gd name="T46" fmla="*/ 365 w 251"/>
                <a:gd name="T47" fmla="*/ 44 h 180"/>
                <a:gd name="T48" fmla="*/ 398 w 251"/>
                <a:gd name="T49" fmla="*/ 44 h 180"/>
                <a:gd name="T50" fmla="*/ 410 w 251"/>
                <a:gd name="T51" fmla="*/ 80 h 180"/>
                <a:gd name="T52" fmla="*/ 429 w 251"/>
                <a:gd name="T53" fmla="*/ 100 h 180"/>
                <a:gd name="T54" fmla="*/ 442 w 251"/>
                <a:gd name="T55" fmla="*/ 80 h 180"/>
                <a:gd name="T56" fmla="*/ 534 w 251"/>
                <a:gd name="T57" fmla="*/ 146 h 180"/>
                <a:gd name="T58" fmla="*/ 517 w 251"/>
                <a:gd name="T59" fmla="*/ 223 h 180"/>
                <a:gd name="T60" fmla="*/ 505 w 251"/>
                <a:gd name="T61" fmla="*/ 195 h 180"/>
                <a:gd name="T62" fmla="*/ 489 w 251"/>
                <a:gd name="T63" fmla="*/ 223 h 180"/>
                <a:gd name="T64" fmla="*/ 489 w 251"/>
                <a:gd name="T65" fmla="*/ 258 h 180"/>
                <a:gd name="T66" fmla="*/ 456 w 251"/>
                <a:gd name="T67" fmla="*/ 258 h 180"/>
                <a:gd name="T68" fmla="*/ 365 w 251"/>
                <a:gd name="T69" fmla="*/ 325 h 180"/>
                <a:gd name="T70" fmla="*/ 410 w 251"/>
                <a:gd name="T71" fmla="*/ 342 h 180"/>
                <a:gd name="T72" fmla="*/ 429 w 251"/>
                <a:gd name="T73" fmla="*/ 342 h 180"/>
                <a:gd name="T74" fmla="*/ 410 w 251"/>
                <a:gd name="T75" fmla="*/ 342 h 180"/>
                <a:gd name="T76" fmla="*/ 349 w 251"/>
                <a:gd name="T77" fmla="*/ 386 h 180"/>
                <a:gd name="T78" fmla="*/ 336 w 251"/>
                <a:gd name="T79" fmla="*/ 386 h 180"/>
                <a:gd name="T80" fmla="*/ 336 w 251"/>
                <a:gd name="T81" fmla="*/ 358 h 180"/>
                <a:gd name="T82" fmla="*/ 320 w 251"/>
                <a:gd name="T83" fmla="*/ 342 h 180"/>
                <a:gd name="T84" fmla="*/ 349 w 251"/>
                <a:gd name="T85" fmla="*/ 325 h 180"/>
                <a:gd name="T86" fmla="*/ 289 w 251"/>
                <a:gd name="T87" fmla="*/ 294 h 180"/>
                <a:gd name="T88" fmla="*/ 289 w 251"/>
                <a:gd name="T89" fmla="*/ 278 h 180"/>
                <a:gd name="T90" fmla="*/ 262 w 251"/>
                <a:gd name="T91" fmla="*/ 278 h 180"/>
                <a:gd name="T92" fmla="*/ 241 w 251"/>
                <a:gd name="T93" fmla="*/ 325 h 180"/>
                <a:gd name="T94" fmla="*/ 230 w 251"/>
                <a:gd name="T95" fmla="*/ 325 h 180"/>
                <a:gd name="T96" fmla="*/ 230 w 251"/>
                <a:gd name="T97" fmla="*/ 342 h 180"/>
                <a:gd name="T98" fmla="*/ 230 w 251"/>
                <a:gd name="T99" fmla="*/ 342 h 180"/>
                <a:gd name="T100" fmla="*/ 230 w 251"/>
                <a:gd name="T101" fmla="*/ 342 h 1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1"/>
                <a:gd name="T154" fmla="*/ 0 h 180"/>
                <a:gd name="T155" fmla="*/ 251 w 251"/>
                <a:gd name="T156" fmla="*/ 180 h 1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1" h="180">
                  <a:moveTo>
                    <a:pt x="107" y="160"/>
                  </a:moveTo>
                  <a:lnTo>
                    <a:pt x="87" y="160"/>
                  </a:lnTo>
                  <a:lnTo>
                    <a:pt x="87" y="152"/>
                  </a:lnTo>
                  <a:lnTo>
                    <a:pt x="92" y="130"/>
                  </a:lnTo>
                  <a:lnTo>
                    <a:pt x="113" y="130"/>
                  </a:lnTo>
                  <a:lnTo>
                    <a:pt x="113" y="121"/>
                  </a:lnTo>
                  <a:lnTo>
                    <a:pt x="107" y="105"/>
                  </a:lnTo>
                  <a:lnTo>
                    <a:pt x="107" y="91"/>
                  </a:lnTo>
                  <a:lnTo>
                    <a:pt x="80" y="83"/>
                  </a:lnTo>
                  <a:lnTo>
                    <a:pt x="41" y="105"/>
                  </a:lnTo>
                  <a:lnTo>
                    <a:pt x="16" y="105"/>
                  </a:lnTo>
                  <a:lnTo>
                    <a:pt x="0" y="91"/>
                  </a:lnTo>
                  <a:lnTo>
                    <a:pt x="16" y="76"/>
                  </a:lnTo>
                  <a:lnTo>
                    <a:pt x="26" y="46"/>
                  </a:lnTo>
                  <a:lnTo>
                    <a:pt x="21" y="21"/>
                  </a:lnTo>
                  <a:lnTo>
                    <a:pt x="35" y="7"/>
                  </a:lnTo>
                  <a:lnTo>
                    <a:pt x="58" y="7"/>
                  </a:lnTo>
                  <a:lnTo>
                    <a:pt x="80" y="21"/>
                  </a:lnTo>
                  <a:lnTo>
                    <a:pt x="122" y="21"/>
                  </a:lnTo>
                  <a:lnTo>
                    <a:pt x="129" y="0"/>
                  </a:lnTo>
                  <a:lnTo>
                    <a:pt x="162" y="0"/>
                  </a:lnTo>
                  <a:lnTo>
                    <a:pt x="170" y="7"/>
                  </a:lnTo>
                  <a:lnTo>
                    <a:pt x="162" y="7"/>
                  </a:lnTo>
                  <a:lnTo>
                    <a:pt x="170" y="21"/>
                  </a:lnTo>
                  <a:lnTo>
                    <a:pt x="186" y="21"/>
                  </a:lnTo>
                  <a:lnTo>
                    <a:pt x="192" y="37"/>
                  </a:lnTo>
                  <a:lnTo>
                    <a:pt x="201" y="46"/>
                  </a:lnTo>
                  <a:lnTo>
                    <a:pt x="207" y="37"/>
                  </a:lnTo>
                  <a:lnTo>
                    <a:pt x="251" y="68"/>
                  </a:lnTo>
                  <a:lnTo>
                    <a:pt x="242" y="105"/>
                  </a:lnTo>
                  <a:lnTo>
                    <a:pt x="236" y="91"/>
                  </a:lnTo>
                  <a:lnTo>
                    <a:pt x="229" y="105"/>
                  </a:lnTo>
                  <a:lnTo>
                    <a:pt x="229" y="121"/>
                  </a:lnTo>
                  <a:lnTo>
                    <a:pt x="214" y="121"/>
                  </a:lnTo>
                  <a:lnTo>
                    <a:pt x="170" y="152"/>
                  </a:lnTo>
                  <a:lnTo>
                    <a:pt x="192" y="160"/>
                  </a:lnTo>
                  <a:lnTo>
                    <a:pt x="201" y="160"/>
                  </a:lnTo>
                  <a:lnTo>
                    <a:pt x="192" y="160"/>
                  </a:lnTo>
                  <a:lnTo>
                    <a:pt x="162" y="180"/>
                  </a:lnTo>
                  <a:lnTo>
                    <a:pt x="157" y="180"/>
                  </a:lnTo>
                  <a:lnTo>
                    <a:pt x="157" y="167"/>
                  </a:lnTo>
                  <a:lnTo>
                    <a:pt x="150" y="160"/>
                  </a:lnTo>
                  <a:lnTo>
                    <a:pt x="162" y="152"/>
                  </a:lnTo>
                  <a:lnTo>
                    <a:pt x="135" y="137"/>
                  </a:lnTo>
                  <a:lnTo>
                    <a:pt x="135" y="130"/>
                  </a:lnTo>
                  <a:lnTo>
                    <a:pt x="122" y="130"/>
                  </a:lnTo>
                  <a:lnTo>
                    <a:pt x="113" y="152"/>
                  </a:lnTo>
                  <a:lnTo>
                    <a:pt x="107" y="152"/>
                  </a:lnTo>
                  <a:lnTo>
                    <a:pt x="107" y="16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0" name="Freeform 492"/>
            <p:cNvSpPr>
              <a:spLocks/>
            </p:cNvSpPr>
            <p:nvPr/>
          </p:nvSpPr>
          <p:spPr bwMode="auto">
            <a:xfrm>
              <a:off x="3058" y="1770"/>
              <a:ext cx="107" cy="75"/>
            </a:xfrm>
            <a:custGeom>
              <a:avLst/>
              <a:gdLst>
                <a:gd name="T0" fmla="*/ 98 w 97"/>
                <a:gd name="T1" fmla="*/ 0 h 68"/>
                <a:gd name="T2" fmla="*/ 98 w 97"/>
                <a:gd name="T3" fmla="*/ 60 h 68"/>
                <a:gd name="T4" fmla="*/ 63 w 97"/>
                <a:gd name="T5" fmla="*/ 60 h 68"/>
                <a:gd name="T6" fmla="*/ 52 w 97"/>
                <a:gd name="T7" fmla="*/ 25 h 68"/>
                <a:gd name="T8" fmla="*/ 15 w 97"/>
                <a:gd name="T9" fmla="*/ 42 h 68"/>
                <a:gd name="T10" fmla="*/ 0 w 97"/>
                <a:gd name="T11" fmla="*/ 75 h 68"/>
                <a:gd name="T12" fmla="*/ 0 w 97"/>
                <a:gd name="T13" fmla="*/ 128 h 68"/>
                <a:gd name="T14" fmla="*/ 15 w 97"/>
                <a:gd name="T15" fmla="*/ 111 h 68"/>
                <a:gd name="T16" fmla="*/ 109 w 97"/>
                <a:gd name="T17" fmla="*/ 111 h 68"/>
                <a:gd name="T18" fmla="*/ 176 w 97"/>
                <a:gd name="T19" fmla="*/ 149 h 68"/>
                <a:gd name="T20" fmla="*/ 212 w 97"/>
                <a:gd name="T21" fmla="*/ 111 h 68"/>
                <a:gd name="T22" fmla="*/ 197 w 97"/>
                <a:gd name="T23" fmla="*/ 60 h 68"/>
                <a:gd name="T24" fmla="*/ 197 w 97"/>
                <a:gd name="T25" fmla="*/ 25 h 68"/>
                <a:gd name="T26" fmla="*/ 161 w 97"/>
                <a:gd name="T27" fmla="*/ 25 h 68"/>
                <a:gd name="T28" fmla="*/ 109 w 97"/>
                <a:gd name="T29" fmla="*/ 0 h 68"/>
                <a:gd name="T30" fmla="*/ 98 w 97"/>
                <a:gd name="T31" fmla="*/ 0 h 68"/>
                <a:gd name="T32" fmla="*/ 98 w 97"/>
                <a:gd name="T33" fmla="*/ 0 h 68"/>
                <a:gd name="T34" fmla="*/ 98 w 97"/>
                <a:gd name="T35" fmla="*/ 0 h 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7"/>
                <a:gd name="T55" fmla="*/ 0 h 68"/>
                <a:gd name="T56" fmla="*/ 97 w 97"/>
                <a:gd name="T57" fmla="*/ 68 h 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7" h="68">
                  <a:moveTo>
                    <a:pt x="44" y="0"/>
                  </a:moveTo>
                  <a:lnTo>
                    <a:pt x="44" y="27"/>
                  </a:lnTo>
                  <a:lnTo>
                    <a:pt x="29" y="27"/>
                  </a:lnTo>
                  <a:lnTo>
                    <a:pt x="24" y="12"/>
                  </a:lnTo>
                  <a:lnTo>
                    <a:pt x="7" y="19"/>
                  </a:lnTo>
                  <a:lnTo>
                    <a:pt x="0" y="34"/>
                  </a:lnTo>
                  <a:lnTo>
                    <a:pt x="0" y="58"/>
                  </a:lnTo>
                  <a:lnTo>
                    <a:pt x="7" y="51"/>
                  </a:lnTo>
                  <a:lnTo>
                    <a:pt x="50" y="51"/>
                  </a:lnTo>
                  <a:lnTo>
                    <a:pt x="81" y="68"/>
                  </a:lnTo>
                  <a:lnTo>
                    <a:pt x="97" y="51"/>
                  </a:lnTo>
                  <a:lnTo>
                    <a:pt x="91" y="27"/>
                  </a:lnTo>
                  <a:lnTo>
                    <a:pt x="91" y="12"/>
                  </a:lnTo>
                  <a:lnTo>
                    <a:pt x="74" y="12"/>
                  </a:lnTo>
                  <a:lnTo>
                    <a:pt x="50" y="0"/>
                  </a:lnTo>
                  <a:lnTo>
                    <a:pt x="44"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1" name="Freeform 493"/>
            <p:cNvSpPr>
              <a:spLocks/>
            </p:cNvSpPr>
            <p:nvPr/>
          </p:nvSpPr>
          <p:spPr bwMode="auto">
            <a:xfrm>
              <a:off x="3058" y="1823"/>
              <a:ext cx="87" cy="69"/>
            </a:xfrm>
            <a:custGeom>
              <a:avLst/>
              <a:gdLst>
                <a:gd name="T0" fmla="*/ 0 w 79"/>
                <a:gd name="T1" fmla="*/ 51 h 63"/>
                <a:gd name="T2" fmla="*/ 0 w 79"/>
                <a:gd name="T3" fmla="*/ 16 h 63"/>
                <a:gd name="T4" fmla="*/ 15 w 79"/>
                <a:gd name="T5" fmla="*/ 0 h 63"/>
                <a:gd name="T6" fmla="*/ 106 w 79"/>
                <a:gd name="T7" fmla="*/ 0 h 63"/>
                <a:gd name="T8" fmla="*/ 172 w 79"/>
                <a:gd name="T9" fmla="*/ 37 h 63"/>
                <a:gd name="T10" fmla="*/ 172 w 79"/>
                <a:gd name="T11" fmla="*/ 51 h 63"/>
                <a:gd name="T12" fmla="*/ 143 w 79"/>
                <a:gd name="T13" fmla="*/ 84 h 63"/>
                <a:gd name="T14" fmla="*/ 143 w 79"/>
                <a:gd name="T15" fmla="*/ 114 h 63"/>
                <a:gd name="T16" fmla="*/ 106 w 79"/>
                <a:gd name="T17" fmla="*/ 114 h 63"/>
                <a:gd name="T18" fmla="*/ 76 w 79"/>
                <a:gd name="T19" fmla="*/ 131 h 63"/>
                <a:gd name="T20" fmla="*/ 63 w 79"/>
                <a:gd name="T21" fmla="*/ 131 h 63"/>
                <a:gd name="T22" fmla="*/ 47 w 79"/>
                <a:gd name="T23" fmla="*/ 114 h 63"/>
                <a:gd name="T24" fmla="*/ 47 w 79"/>
                <a:gd name="T25" fmla="*/ 51 h 63"/>
                <a:gd name="T26" fmla="*/ 0 w 79"/>
                <a:gd name="T27" fmla="*/ 51 h 63"/>
                <a:gd name="T28" fmla="*/ 0 w 79"/>
                <a:gd name="T29" fmla="*/ 51 h 63"/>
                <a:gd name="T30" fmla="*/ 0 w 79"/>
                <a:gd name="T31" fmla="*/ 51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9"/>
                <a:gd name="T49" fmla="*/ 0 h 63"/>
                <a:gd name="T50" fmla="*/ 79 w 79"/>
                <a:gd name="T51" fmla="*/ 63 h 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9" h="63">
                  <a:moveTo>
                    <a:pt x="0" y="25"/>
                  </a:moveTo>
                  <a:lnTo>
                    <a:pt x="0" y="8"/>
                  </a:lnTo>
                  <a:lnTo>
                    <a:pt x="7" y="0"/>
                  </a:lnTo>
                  <a:lnTo>
                    <a:pt x="49" y="0"/>
                  </a:lnTo>
                  <a:lnTo>
                    <a:pt x="79" y="18"/>
                  </a:lnTo>
                  <a:lnTo>
                    <a:pt x="79" y="25"/>
                  </a:lnTo>
                  <a:lnTo>
                    <a:pt x="66" y="40"/>
                  </a:lnTo>
                  <a:lnTo>
                    <a:pt x="66" y="55"/>
                  </a:lnTo>
                  <a:lnTo>
                    <a:pt x="49" y="55"/>
                  </a:lnTo>
                  <a:lnTo>
                    <a:pt x="35" y="63"/>
                  </a:lnTo>
                  <a:lnTo>
                    <a:pt x="29" y="63"/>
                  </a:lnTo>
                  <a:lnTo>
                    <a:pt x="22" y="55"/>
                  </a:lnTo>
                  <a:lnTo>
                    <a:pt x="22" y="25"/>
                  </a:lnTo>
                  <a:lnTo>
                    <a:pt x="0" y="2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2" name="Freeform 494"/>
            <p:cNvSpPr>
              <a:spLocks/>
            </p:cNvSpPr>
            <p:nvPr/>
          </p:nvSpPr>
          <p:spPr bwMode="auto">
            <a:xfrm>
              <a:off x="3099" y="1733"/>
              <a:ext cx="66" cy="52"/>
            </a:xfrm>
            <a:custGeom>
              <a:avLst/>
              <a:gdLst>
                <a:gd name="T0" fmla="*/ 17 w 60"/>
                <a:gd name="T1" fmla="*/ 82 h 47"/>
                <a:gd name="T2" fmla="*/ 0 w 60"/>
                <a:gd name="T3" fmla="*/ 51 h 47"/>
                <a:gd name="T4" fmla="*/ 0 w 60"/>
                <a:gd name="T5" fmla="*/ 17 h 47"/>
                <a:gd name="T6" fmla="*/ 17 w 60"/>
                <a:gd name="T7" fmla="*/ 0 h 47"/>
                <a:gd name="T8" fmla="*/ 130 w 60"/>
                <a:gd name="T9" fmla="*/ 0 h 47"/>
                <a:gd name="T10" fmla="*/ 117 w 60"/>
                <a:gd name="T11" fmla="*/ 17 h 47"/>
                <a:gd name="T12" fmla="*/ 98 w 60"/>
                <a:gd name="T13" fmla="*/ 17 h 47"/>
                <a:gd name="T14" fmla="*/ 117 w 60"/>
                <a:gd name="T15" fmla="*/ 82 h 47"/>
                <a:gd name="T16" fmla="*/ 117 w 60"/>
                <a:gd name="T17" fmla="*/ 106 h 47"/>
                <a:gd name="T18" fmla="*/ 81 w 60"/>
                <a:gd name="T19" fmla="*/ 106 h 47"/>
                <a:gd name="T20" fmla="*/ 34 w 60"/>
                <a:gd name="T21" fmla="*/ 82 h 47"/>
                <a:gd name="T22" fmla="*/ 17 w 60"/>
                <a:gd name="T23" fmla="*/ 82 h 47"/>
                <a:gd name="T24" fmla="*/ 17 w 60"/>
                <a:gd name="T25" fmla="*/ 82 h 47"/>
                <a:gd name="T26" fmla="*/ 17 w 60"/>
                <a:gd name="T27" fmla="*/ 82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47"/>
                <a:gd name="T44" fmla="*/ 60 w 60"/>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47">
                  <a:moveTo>
                    <a:pt x="8" y="37"/>
                  </a:moveTo>
                  <a:lnTo>
                    <a:pt x="0" y="23"/>
                  </a:lnTo>
                  <a:lnTo>
                    <a:pt x="0" y="8"/>
                  </a:lnTo>
                  <a:lnTo>
                    <a:pt x="8" y="0"/>
                  </a:lnTo>
                  <a:lnTo>
                    <a:pt x="60" y="0"/>
                  </a:lnTo>
                  <a:lnTo>
                    <a:pt x="54" y="8"/>
                  </a:lnTo>
                  <a:lnTo>
                    <a:pt x="45" y="8"/>
                  </a:lnTo>
                  <a:lnTo>
                    <a:pt x="54" y="37"/>
                  </a:lnTo>
                  <a:lnTo>
                    <a:pt x="54" y="47"/>
                  </a:lnTo>
                  <a:lnTo>
                    <a:pt x="37" y="47"/>
                  </a:lnTo>
                  <a:lnTo>
                    <a:pt x="15" y="37"/>
                  </a:lnTo>
                  <a:lnTo>
                    <a:pt x="8" y="3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3" name="Freeform 495"/>
            <p:cNvSpPr>
              <a:spLocks/>
            </p:cNvSpPr>
            <p:nvPr/>
          </p:nvSpPr>
          <p:spPr bwMode="auto">
            <a:xfrm>
              <a:off x="3036" y="1849"/>
              <a:ext cx="49" cy="32"/>
            </a:xfrm>
            <a:custGeom>
              <a:avLst/>
              <a:gdLst>
                <a:gd name="T0" fmla="*/ 106 w 44"/>
                <a:gd name="T1" fmla="*/ 0 h 30"/>
                <a:gd name="T2" fmla="*/ 106 w 44"/>
                <a:gd name="T3" fmla="*/ 50 h 30"/>
                <a:gd name="T4" fmla="*/ 53 w 44"/>
                <a:gd name="T5" fmla="*/ 50 h 30"/>
                <a:gd name="T6" fmla="*/ 0 w 44"/>
                <a:gd name="T7" fmla="*/ 41 h 30"/>
                <a:gd name="T8" fmla="*/ 31 w 44"/>
                <a:gd name="T9" fmla="*/ 27 h 30"/>
                <a:gd name="T10" fmla="*/ 53 w 44"/>
                <a:gd name="T11" fmla="*/ 0 h 30"/>
                <a:gd name="T12" fmla="*/ 106 w 44"/>
                <a:gd name="T13" fmla="*/ 0 h 30"/>
                <a:gd name="T14" fmla="*/ 106 w 44"/>
                <a:gd name="T15" fmla="*/ 0 h 30"/>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30"/>
                <a:gd name="T26" fmla="*/ 44 w 44"/>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30">
                  <a:moveTo>
                    <a:pt x="44" y="0"/>
                  </a:moveTo>
                  <a:lnTo>
                    <a:pt x="44" y="30"/>
                  </a:lnTo>
                  <a:lnTo>
                    <a:pt x="22" y="30"/>
                  </a:lnTo>
                  <a:lnTo>
                    <a:pt x="0" y="24"/>
                  </a:lnTo>
                  <a:lnTo>
                    <a:pt x="13" y="17"/>
                  </a:lnTo>
                  <a:lnTo>
                    <a:pt x="22" y="0"/>
                  </a:lnTo>
                  <a:lnTo>
                    <a:pt x="44"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4" name="Freeform 496"/>
            <p:cNvSpPr>
              <a:spLocks/>
            </p:cNvSpPr>
            <p:nvPr/>
          </p:nvSpPr>
          <p:spPr bwMode="auto">
            <a:xfrm>
              <a:off x="2907" y="1376"/>
              <a:ext cx="192" cy="470"/>
            </a:xfrm>
            <a:custGeom>
              <a:avLst/>
              <a:gdLst>
                <a:gd name="T0" fmla="*/ 0 w 173"/>
                <a:gd name="T1" fmla="*/ 726 h 427"/>
                <a:gd name="T2" fmla="*/ 24 w 173"/>
                <a:gd name="T3" fmla="*/ 726 h 427"/>
                <a:gd name="T4" fmla="*/ 24 w 173"/>
                <a:gd name="T5" fmla="*/ 664 h 427"/>
                <a:gd name="T6" fmla="*/ 51 w 173"/>
                <a:gd name="T7" fmla="*/ 654 h 427"/>
                <a:gd name="T8" fmla="*/ 51 w 173"/>
                <a:gd name="T9" fmla="*/ 568 h 427"/>
                <a:gd name="T10" fmla="*/ 24 w 173"/>
                <a:gd name="T11" fmla="*/ 482 h 427"/>
                <a:gd name="T12" fmla="*/ 51 w 173"/>
                <a:gd name="T13" fmla="*/ 407 h 427"/>
                <a:gd name="T14" fmla="*/ 101 w 173"/>
                <a:gd name="T15" fmla="*/ 374 h 427"/>
                <a:gd name="T16" fmla="*/ 82 w 173"/>
                <a:gd name="T17" fmla="*/ 327 h 427"/>
                <a:gd name="T18" fmla="*/ 121 w 173"/>
                <a:gd name="T19" fmla="*/ 233 h 427"/>
                <a:gd name="T20" fmla="*/ 170 w 173"/>
                <a:gd name="T21" fmla="*/ 177 h 427"/>
                <a:gd name="T22" fmla="*/ 170 w 173"/>
                <a:gd name="T23" fmla="*/ 131 h 427"/>
                <a:gd name="T24" fmla="*/ 204 w 173"/>
                <a:gd name="T25" fmla="*/ 69 h 427"/>
                <a:gd name="T26" fmla="*/ 215 w 173"/>
                <a:gd name="T27" fmla="*/ 69 h 427"/>
                <a:gd name="T28" fmla="*/ 215 w 173"/>
                <a:gd name="T29" fmla="*/ 37 h 427"/>
                <a:gd name="T30" fmla="*/ 287 w 173"/>
                <a:gd name="T31" fmla="*/ 37 h 427"/>
                <a:gd name="T32" fmla="*/ 287 w 173"/>
                <a:gd name="T33" fmla="*/ 0 h 427"/>
                <a:gd name="T34" fmla="*/ 302 w 173"/>
                <a:gd name="T35" fmla="*/ 0 h 427"/>
                <a:gd name="T36" fmla="*/ 382 w 173"/>
                <a:gd name="T37" fmla="*/ 69 h 427"/>
                <a:gd name="T38" fmla="*/ 397 w 173"/>
                <a:gd name="T39" fmla="*/ 260 h 427"/>
                <a:gd name="T40" fmla="*/ 372 w 173"/>
                <a:gd name="T41" fmla="*/ 260 h 427"/>
                <a:gd name="T42" fmla="*/ 322 w 173"/>
                <a:gd name="T43" fmla="*/ 294 h 427"/>
                <a:gd name="T44" fmla="*/ 322 w 173"/>
                <a:gd name="T45" fmla="*/ 327 h 427"/>
                <a:gd name="T46" fmla="*/ 336 w 173"/>
                <a:gd name="T47" fmla="*/ 360 h 427"/>
                <a:gd name="T48" fmla="*/ 236 w 173"/>
                <a:gd name="T49" fmla="*/ 453 h 427"/>
                <a:gd name="T50" fmla="*/ 204 w 173"/>
                <a:gd name="T51" fmla="*/ 518 h 427"/>
                <a:gd name="T52" fmla="*/ 204 w 173"/>
                <a:gd name="T53" fmla="*/ 614 h 427"/>
                <a:gd name="T54" fmla="*/ 236 w 173"/>
                <a:gd name="T55" fmla="*/ 664 h 427"/>
                <a:gd name="T56" fmla="*/ 215 w 173"/>
                <a:gd name="T57" fmla="*/ 697 h 427"/>
                <a:gd name="T58" fmla="*/ 215 w 173"/>
                <a:gd name="T59" fmla="*/ 714 h 427"/>
                <a:gd name="T60" fmla="*/ 188 w 173"/>
                <a:gd name="T61" fmla="*/ 746 h 427"/>
                <a:gd name="T62" fmla="*/ 170 w 173"/>
                <a:gd name="T63" fmla="*/ 887 h 427"/>
                <a:gd name="T64" fmla="*/ 121 w 173"/>
                <a:gd name="T65" fmla="*/ 887 h 427"/>
                <a:gd name="T66" fmla="*/ 101 w 173"/>
                <a:gd name="T67" fmla="*/ 909 h 427"/>
                <a:gd name="T68" fmla="*/ 101 w 173"/>
                <a:gd name="T69" fmla="*/ 918 h 427"/>
                <a:gd name="T70" fmla="*/ 71 w 173"/>
                <a:gd name="T71" fmla="*/ 918 h 427"/>
                <a:gd name="T72" fmla="*/ 51 w 173"/>
                <a:gd name="T73" fmla="*/ 887 h 427"/>
                <a:gd name="T74" fmla="*/ 71 w 173"/>
                <a:gd name="T75" fmla="*/ 876 h 427"/>
                <a:gd name="T76" fmla="*/ 0 w 173"/>
                <a:gd name="T77" fmla="*/ 726 h 427"/>
                <a:gd name="T78" fmla="*/ 0 w 173"/>
                <a:gd name="T79" fmla="*/ 726 h 427"/>
                <a:gd name="T80" fmla="*/ 0 w 173"/>
                <a:gd name="T81" fmla="*/ 726 h 4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427"/>
                <a:gd name="T125" fmla="*/ 173 w 173"/>
                <a:gd name="T126" fmla="*/ 427 h 4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427">
                  <a:moveTo>
                    <a:pt x="0" y="338"/>
                  </a:moveTo>
                  <a:lnTo>
                    <a:pt x="11" y="338"/>
                  </a:lnTo>
                  <a:lnTo>
                    <a:pt x="11" y="308"/>
                  </a:lnTo>
                  <a:lnTo>
                    <a:pt x="22" y="303"/>
                  </a:lnTo>
                  <a:lnTo>
                    <a:pt x="22" y="264"/>
                  </a:lnTo>
                  <a:lnTo>
                    <a:pt x="11" y="224"/>
                  </a:lnTo>
                  <a:lnTo>
                    <a:pt x="22" y="189"/>
                  </a:lnTo>
                  <a:lnTo>
                    <a:pt x="44" y="174"/>
                  </a:lnTo>
                  <a:lnTo>
                    <a:pt x="36" y="152"/>
                  </a:lnTo>
                  <a:lnTo>
                    <a:pt x="52" y="108"/>
                  </a:lnTo>
                  <a:lnTo>
                    <a:pt x="74" y="83"/>
                  </a:lnTo>
                  <a:lnTo>
                    <a:pt x="74" y="61"/>
                  </a:lnTo>
                  <a:lnTo>
                    <a:pt x="89" y="32"/>
                  </a:lnTo>
                  <a:lnTo>
                    <a:pt x="94" y="32"/>
                  </a:lnTo>
                  <a:lnTo>
                    <a:pt x="94" y="17"/>
                  </a:lnTo>
                  <a:lnTo>
                    <a:pt x="124" y="17"/>
                  </a:lnTo>
                  <a:lnTo>
                    <a:pt x="124" y="0"/>
                  </a:lnTo>
                  <a:lnTo>
                    <a:pt x="131" y="0"/>
                  </a:lnTo>
                  <a:lnTo>
                    <a:pt x="166" y="32"/>
                  </a:lnTo>
                  <a:lnTo>
                    <a:pt x="173" y="120"/>
                  </a:lnTo>
                  <a:lnTo>
                    <a:pt x="161" y="120"/>
                  </a:lnTo>
                  <a:lnTo>
                    <a:pt x="140" y="137"/>
                  </a:lnTo>
                  <a:lnTo>
                    <a:pt x="140" y="152"/>
                  </a:lnTo>
                  <a:lnTo>
                    <a:pt x="146" y="167"/>
                  </a:lnTo>
                  <a:lnTo>
                    <a:pt x="103" y="211"/>
                  </a:lnTo>
                  <a:lnTo>
                    <a:pt x="89" y="241"/>
                  </a:lnTo>
                  <a:lnTo>
                    <a:pt x="89" y="285"/>
                  </a:lnTo>
                  <a:lnTo>
                    <a:pt x="103" y="308"/>
                  </a:lnTo>
                  <a:lnTo>
                    <a:pt x="94" y="323"/>
                  </a:lnTo>
                  <a:lnTo>
                    <a:pt x="94" y="332"/>
                  </a:lnTo>
                  <a:lnTo>
                    <a:pt x="81" y="347"/>
                  </a:lnTo>
                  <a:lnTo>
                    <a:pt x="74" y="412"/>
                  </a:lnTo>
                  <a:lnTo>
                    <a:pt x="52" y="412"/>
                  </a:lnTo>
                  <a:lnTo>
                    <a:pt x="44" y="422"/>
                  </a:lnTo>
                  <a:lnTo>
                    <a:pt x="44" y="427"/>
                  </a:lnTo>
                  <a:lnTo>
                    <a:pt x="31" y="427"/>
                  </a:lnTo>
                  <a:lnTo>
                    <a:pt x="22" y="412"/>
                  </a:lnTo>
                  <a:lnTo>
                    <a:pt x="31" y="406"/>
                  </a:lnTo>
                  <a:lnTo>
                    <a:pt x="0" y="33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5" name="Freeform 497"/>
            <p:cNvSpPr>
              <a:spLocks/>
            </p:cNvSpPr>
            <p:nvPr/>
          </p:nvSpPr>
          <p:spPr bwMode="auto">
            <a:xfrm>
              <a:off x="3250" y="2367"/>
              <a:ext cx="29" cy="65"/>
            </a:xfrm>
            <a:custGeom>
              <a:avLst/>
              <a:gdLst>
                <a:gd name="T0" fmla="*/ 40 w 27"/>
                <a:gd name="T1" fmla="*/ 16 h 60"/>
                <a:gd name="T2" fmla="*/ 40 w 27"/>
                <a:gd name="T3" fmla="*/ 72 h 60"/>
                <a:gd name="T4" fmla="*/ 16 w 27"/>
                <a:gd name="T5" fmla="*/ 113 h 60"/>
                <a:gd name="T6" fmla="*/ 0 w 27"/>
                <a:gd name="T7" fmla="*/ 59 h 60"/>
                <a:gd name="T8" fmla="*/ 40 w 27"/>
                <a:gd name="T9" fmla="*/ 0 h 60"/>
                <a:gd name="T10" fmla="*/ 47 w 27"/>
                <a:gd name="T11" fmla="*/ 0 h 60"/>
                <a:gd name="T12" fmla="*/ 40 w 27"/>
                <a:gd name="T13" fmla="*/ 16 h 60"/>
                <a:gd name="T14" fmla="*/ 40 w 27"/>
                <a:gd name="T15" fmla="*/ 16 h 60"/>
                <a:gd name="T16" fmla="*/ 40 w 27"/>
                <a:gd name="T17" fmla="*/ 16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60"/>
                <a:gd name="T29" fmla="*/ 27 w 27"/>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60">
                  <a:moveTo>
                    <a:pt x="22" y="8"/>
                  </a:moveTo>
                  <a:lnTo>
                    <a:pt x="22" y="38"/>
                  </a:lnTo>
                  <a:lnTo>
                    <a:pt x="8" y="60"/>
                  </a:lnTo>
                  <a:lnTo>
                    <a:pt x="0" y="30"/>
                  </a:lnTo>
                  <a:lnTo>
                    <a:pt x="22" y="0"/>
                  </a:lnTo>
                  <a:lnTo>
                    <a:pt x="27" y="0"/>
                  </a:lnTo>
                  <a:lnTo>
                    <a:pt x="22" y="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6" name="Freeform 498"/>
            <p:cNvSpPr>
              <a:spLocks/>
            </p:cNvSpPr>
            <p:nvPr/>
          </p:nvSpPr>
          <p:spPr bwMode="auto">
            <a:xfrm>
              <a:off x="3329" y="2269"/>
              <a:ext cx="138" cy="163"/>
            </a:xfrm>
            <a:custGeom>
              <a:avLst/>
              <a:gdLst>
                <a:gd name="T0" fmla="*/ 168 w 125"/>
                <a:gd name="T1" fmla="*/ 19 h 146"/>
                <a:gd name="T2" fmla="*/ 180 w 125"/>
                <a:gd name="T3" fmla="*/ 57 h 146"/>
                <a:gd name="T4" fmla="*/ 195 w 125"/>
                <a:gd name="T5" fmla="*/ 57 h 146"/>
                <a:gd name="T6" fmla="*/ 195 w 125"/>
                <a:gd name="T7" fmla="*/ 108 h 146"/>
                <a:gd name="T8" fmla="*/ 180 w 125"/>
                <a:gd name="T9" fmla="*/ 147 h 146"/>
                <a:gd name="T10" fmla="*/ 195 w 125"/>
                <a:gd name="T11" fmla="*/ 203 h 146"/>
                <a:gd name="T12" fmla="*/ 231 w 125"/>
                <a:gd name="T13" fmla="*/ 222 h 146"/>
                <a:gd name="T14" fmla="*/ 262 w 125"/>
                <a:gd name="T15" fmla="*/ 297 h 146"/>
                <a:gd name="T16" fmla="*/ 274 w 125"/>
                <a:gd name="T17" fmla="*/ 311 h 146"/>
                <a:gd name="T18" fmla="*/ 274 w 125"/>
                <a:gd name="T19" fmla="*/ 330 h 146"/>
                <a:gd name="T20" fmla="*/ 231 w 125"/>
                <a:gd name="T21" fmla="*/ 330 h 146"/>
                <a:gd name="T22" fmla="*/ 214 w 125"/>
                <a:gd name="T23" fmla="*/ 352 h 146"/>
                <a:gd name="T24" fmla="*/ 180 w 125"/>
                <a:gd name="T25" fmla="*/ 330 h 146"/>
                <a:gd name="T26" fmla="*/ 168 w 125"/>
                <a:gd name="T27" fmla="*/ 352 h 146"/>
                <a:gd name="T28" fmla="*/ 127 w 125"/>
                <a:gd name="T29" fmla="*/ 330 h 146"/>
                <a:gd name="T30" fmla="*/ 127 w 125"/>
                <a:gd name="T31" fmla="*/ 311 h 146"/>
                <a:gd name="T32" fmla="*/ 43 w 125"/>
                <a:gd name="T33" fmla="*/ 243 h 146"/>
                <a:gd name="T34" fmla="*/ 0 w 125"/>
                <a:gd name="T35" fmla="*/ 222 h 146"/>
                <a:gd name="T36" fmla="*/ 0 w 125"/>
                <a:gd name="T37" fmla="*/ 183 h 146"/>
                <a:gd name="T38" fmla="*/ 43 w 125"/>
                <a:gd name="T39" fmla="*/ 131 h 146"/>
                <a:gd name="T40" fmla="*/ 73 w 125"/>
                <a:gd name="T41" fmla="*/ 36 h 146"/>
                <a:gd name="T42" fmla="*/ 104 w 125"/>
                <a:gd name="T43" fmla="*/ 19 h 146"/>
                <a:gd name="T44" fmla="*/ 104 w 125"/>
                <a:gd name="T45" fmla="*/ 0 h 146"/>
                <a:gd name="T46" fmla="*/ 168 w 125"/>
                <a:gd name="T47" fmla="*/ 19 h 146"/>
                <a:gd name="T48" fmla="*/ 168 w 125"/>
                <a:gd name="T49" fmla="*/ 19 h 146"/>
                <a:gd name="T50" fmla="*/ 168 w 125"/>
                <a:gd name="T51" fmla="*/ 19 h 1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5"/>
                <a:gd name="T79" fmla="*/ 0 h 146"/>
                <a:gd name="T80" fmla="*/ 125 w 125"/>
                <a:gd name="T81" fmla="*/ 146 h 1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5" h="146">
                  <a:moveTo>
                    <a:pt x="75" y="8"/>
                  </a:moveTo>
                  <a:lnTo>
                    <a:pt x="82" y="24"/>
                  </a:lnTo>
                  <a:lnTo>
                    <a:pt x="89" y="24"/>
                  </a:lnTo>
                  <a:lnTo>
                    <a:pt x="89" y="45"/>
                  </a:lnTo>
                  <a:lnTo>
                    <a:pt x="82" y="61"/>
                  </a:lnTo>
                  <a:lnTo>
                    <a:pt x="89" y="84"/>
                  </a:lnTo>
                  <a:lnTo>
                    <a:pt x="104" y="91"/>
                  </a:lnTo>
                  <a:lnTo>
                    <a:pt x="119" y="123"/>
                  </a:lnTo>
                  <a:lnTo>
                    <a:pt x="125" y="129"/>
                  </a:lnTo>
                  <a:lnTo>
                    <a:pt x="125" y="136"/>
                  </a:lnTo>
                  <a:lnTo>
                    <a:pt x="104" y="136"/>
                  </a:lnTo>
                  <a:lnTo>
                    <a:pt x="97" y="146"/>
                  </a:lnTo>
                  <a:lnTo>
                    <a:pt x="82" y="136"/>
                  </a:lnTo>
                  <a:lnTo>
                    <a:pt x="75" y="146"/>
                  </a:lnTo>
                  <a:lnTo>
                    <a:pt x="57" y="136"/>
                  </a:lnTo>
                  <a:lnTo>
                    <a:pt x="57" y="129"/>
                  </a:lnTo>
                  <a:lnTo>
                    <a:pt x="20" y="101"/>
                  </a:lnTo>
                  <a:lnTo>
                    <a:pt x="0" y="91"/>
                  </a:lnTo>
                  <a:lnTo>
                    <a:pt x="0" y="76"/>
                  </a:lnTo>
                  <a:lnTo>
                    <a:pt x="20" y="54"/>
                  </a:lnTo>
                  <a:lnTo>
                    <a:pt x="33" y="15"/>
                  </a:lnTo>
                  <a:lnTo>
                    <a:pt x="47" y="8"/>
                  </a:lnTo>
                  <a:lnTo>
                    <a:pt x="47" y="0"/>
                  </a:lnTo>
                  <a:lnTo>
                    <a:pt x="75" y="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7" name="Freeform 499"/>
            <p:cNvSpPr>
              <a:spLocks/>
            </p:cNvSpPr>
            <p:nvPr/>
          </p:nvSpPr>
          <p:spPr bwMode="auto">
            <a:xfrm>
              <a:off x="3217" y="2315"/>
              <a:ext cx="39" cy="31"/>
            </a:xfrm>
            <a:custGeom>
              <a:avLst/>
              <a:gdLst>
                <a:gd name="T0" fmla="*/ 0 w 36"/>
                <a:gd name="T1" fmla="*/ 24 h 28"/>
                <a:gd name="T2" fmla="*/ 28 w 36"/>
                <a:gd name="T3" fmla="*/ 64 h 28"/>
                <a:gd name="T4" fmla="*/ 43 w 36"/>
                <a:gd name="T5" fmla="*/ 64 h 28"/>
                <a:gd name="T6" fmla="*/ 52 w 36"/>
                <a:gd name="T7" fmla="*/ 24 h 28"/>
                <a:gd name="T8" fmla="*/ 67 w 36"/>
                <a:gd name="T9" fmla="*/ 0 h 28"/>
                <a:gd name="T10" fmla="*/ 0 w 36"/>
                <a:gd name="T11" fmla="*/ 24 h 28"/>
                <a:gd name="T12" fmla="*/ 0 w 36"/>
                <a:gd name="T13" fmla="*/ 24 h 28"/>
                <a:gd name="T14" fmla="*/ 0 w 36"/>
                <a:gd name="T15" fmla="*/ 24 h 28"/>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8"/>
                <a:gd name="T26" fmla="*/ 36 w 36"/>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8">
                  <a:moveTo>
                    <a:pt x="0" y="11"/>
                  </a:moveTo>
                  <a:lnTo>
                    <a:pt x="15" y="28"/>
                  </a:lnTo>
                  <a:lnTo>
                    <a:pt x="23" y="28"/>
                  </a:lnTo>
                  <a:lnTo>
                    <a:pt x="28" y="11"/>
                  </a:lnTo>
                  <a:lnTo>
                    <a:pt x="36" y="0"/>
                  </a:lnTo>
                  <a:lnTo>
                    <a:pt x="0" y="1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8" name="Freeform 500"/>
            <p:cNvSpPr>
              <a:spLocks/>
            </p:cNvSpPr>
            <p:nvPr/>
          </p:nvSpPr>
          <p:spPr bwMode="auto">
            <a:xfrm>
              <a:off x="3138" y="2024"/>
              <a:ext cx="55" cy="76"/>
            </a:xfrm>
            <a:custGeom>
              <a:avLst/>
              <a:gdLst>
                <a:gd name="T0" fmla="*/ 0 w 50"/>
                <a:gd name="T1" fmla="*/ 14 h 69"/>
                <a:gd name="T2" fmla="*/ 15 w 50"/>
                <a:gd name="T3" fmla="*/ 14 h 69"/>
                <a:gd name="T4" fmla="*/ 52 w 50"/>
                <a:gd name="T5" fmla="*/ 82 h 69"/>
                <a:gd name="T6" fmla="*/ 52 w 50"/>
                <a:gd name="T7" fmla="*/ 149 h 69"/>
                <a:gd name="T8" fmla="*/ 63 w 50"/>
                <a:gd name="T9" fmla="*/ 99 h 69"/>
                <a:gd name="T10" fmla="*/ 107 w 50"/>
                <a:gd name="T11" fmla="*/ 99 h 69"/>
                <a:gd name="T12" fmla="*/ 107 w 50"/>
                <a:gd name="T13" fmla="*/ 82 h 69"/>
                <a:gd name="T14" fmla="*/ 97 w 50"/>
                <a:gd name="T15" fmla="*/ 47 h 69"/>
                <a:gd name="T16" fmla="*/ 97 w 50"/>
                <a:gd name="T17" fmla="*/ 14 h 69"/>
                <a:gd name="T18" fmla="*/ 36 w 50"/>
                <a:gd name="T19" fmla="*/ 0 h 69"/>
                <a:gd name="T20" fmla="*/ 0 w 50"/>
                <a:gd name="T21" fmla="*/ 14 h 69"/>
                <a:gd name="T22" fmla="*/ 0 w 50"/>
                <a:gd name="T23" fmla="*/ 14 h 69"/>
                <a:gd name="T24" fmla="*/ 0 w 50"/>
                <a:gd name="T25" fmla="*/ 14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69"/>
                <a:gd name="T41" fmla="*/ 50 w 50"/>
                <a:gd name="T42" fmla="*/ 69 h 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69">
                  <a:moveTo>
                    <a:pt x="0" y="6"/>
                  </a:moveTo>
                  <a:lnTo>
                    <a:pt x="7" y="6"/>
                  </a:lnTo>
                  <a:lnTo>
                    <a:pt x="24" y="37"/>
                  </a:lnTo>
                  <a:lnTo>
                    <a:pt x="24" y="69"/>
                  </a:lnTo>
                  <a:lnTo>
                    <a:pt x="29" y="45"/>
                  </a:lnTo>
                  <a:lnTo>
                    <a:pt x="50" y="45"/>
                  </a:lnTo>
                  <a:lnTo>
                    <a:pt x="50" y="37"/>
                  </a:lnTo>
                  <a:lnTo>
                    <a:pt x="45" y="22"/>
                  </a:lnTo>
                  <a:lnTo>
                    <a:pt x="45" y="6"/>
                  </a:lnTo>
                  <a:lnTo>
                    <a:pt x="17" y="0"/>
                  </a:lnTo>
                  <a:lnTo>
                    <a:pt x="0" y="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199" name="Freeform 501"/>
            <p:cNvSpPr>
              <a:spLocks/>
            </p:cNvSpPr>
            <p:nvPr/>
          </p:nvSpPr>
          <p:spPr bwMode="auto">
            <a:xfrm>
              <a:off x="2626" y="1849"/>
              <a:ext cx="43" cy="46"/>
            </a:xfrm>
            <a:custGeom>
              <a:avLst/>
              <a:gdLst>
                <a:gd name="T0" fmla="*/ 79 w 38"/>
                <a:gd name="T1" fmla="*/ 87 h 42"/>
                <a:gd name="T2" fmla="*/ 79 w 38"/>
                <a:gd name="T3" fmla="*/ 66 h 42"/>
                <a:gd name="T4" fmla="*/ 20 w 38"/>
                <a:gd name="T5" fmla="*/ 66 h 42"/>
                <a:gd name="T6" fmla="*/ 0 w 38"/>
                <a:gd name="T7" fmla="*/ 51 h 42"/>
                <a:gd name="T8" fmla="*/ 20 w 38"/>
                <a:gd name="T9" fmla="*/ 0 h 42"/>
                <a:gd name="T10" fmla="*/ 79 w 38"/>
                <a:gd name="T11" fmla="*/ 39 h 42"/>
                <a:gd name="T12" fmla="*/ 101 w 38"/>
                <a:gd name="T13" fmla="*/ 66 h 42"/>
                <a:gd name="T14" fmla="*/ 79 w 38"/>
                <a:gd name="T15" fmla="*/ 87 h 42"/>
                <a:gd name="T16" fmla="*/ 79 w 38"/>
                <a:gd name="T17" fmla="*/ 87 h 42"/>
                <a:gd name="T18" fmla="*/ 79 w 38"/>
                <a:gd name="T19" fmla="*/ 87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42"/>
                <a:gd name="T32" fmla="*/ 38 w 38"/>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42">
                  <a:moveTo>
                    <a:pt x="30" y="42"/>
                  </a:moveTo>
                  <a:lnTo>
                    <a:pt x="30" y="32"/>
                  </a:lnTo>
                  <a:lnTo>
                    <a:pt x="8" y="32"/>
                  </a:lnTo>
                  <a:lnTo>
                    <a:pt x="0" y="25"/>
                  </a:lnTo>
                  <a:lnTo>
                    <a:pt x="8" y="0"/>
                  </a:lnTo>
                  <a:lnTo>
                    <a:pt x="30" y="19"/>
                  </a:lnTo>
                  <a:lnTo>
                    <a:pt x="38" y="32"/>
                  </a:lnTo>
                  <a:lnTo>
                    <a:pt x="30" y="4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0" name="Freeform 502"/>
            <p:cNvSpPr>
              <a:spLocks/>
            </p:cNvSpPr>
            <p:nvPr/>
          </p:nvSpPr>
          <p:spPr bwMode="auto">
            <a:xfrm>
              <a:off x="2588" y="1849"/>
              <a:ext cx="72" cy="108"/>
            </a:xfrm>
            <a:custGeom>
              <a:avLst/>
              <a:gdLst>
                <a:gd name="T0" fmla="*/ 99 w 65"/>
                <a:gd name="T1" fmla="*/ 0 h 99"/>
                <a:gd name="T2" fmla="*/ 80 w 65"/>
                <a:gd name="T3" fmla="*/ 48 h 99"/>
                <a:gd name="T4" fmla="*/ 99 w 65"/>
                <a:gd name="T5" fmla="*/ 61 h 99"/>
                <a:gd name="T6" fmla="*/ 150 w 65"/>
                <a:gd name="T7" fmla="*/ 61 h 99"/>
                <a:gd name="T8" fmla="*/ 150 w 65"/>
                <a:gd name="T9" fmla="*/ 129 h 99"/>
                <a:gd name="T10" fmla="*/ 110 w 65"/>
                <a:gd name="T11" fmla="*/ 169 h 99"/>
                <a:gd name="T12" fmla="*/ 13 w 65"/>
                <a:gd name="T13" fmla="*/ 200 h 99"/>
                <a:gd name="T14" fmla="*/ 0 w 65"/>
                <a:gd name="T15" fmla="*/ 169 h 99"/>
                <a:gd name="T16" fmla="*/ 13 w 65"/>
                <a:gd name="T17" fmla="*/ 169 h 99"/>
                <a:gd name="T18" fmla="*/ 45 w 65"/>
                <a:gd name="T19" fmla="*/ 129 h 99"/>
                <a:gd name="T20" fmla="*/ 13 w 65"/>
                <a:gd name="T21" fmla="*/ 113 h 99"/>
                <a:gd name="T22" fmla="*/ 45 w 65"/>
                <a:gd name="T23" fmla="*/ 81 h 99"/>
                <a:gd name="T24" fmla="*/ 13 w 65"/>
                <a:gd name="T25" fmla="*/ 81 h 99"/>
                <a:gd name="T26" fmla="*/ 13 w 65"/>
                <a:gd name="T27" fmla="*/ 61 h 99"/>
                <a:gd name="T28" fmla="*/ 59 w 65"/>
                <a:gd name="T29" fmla="*/ 61 h 99"/>
                <a:gd name="T30" fmla="*/ 80 w 65"/>
                <a:gd name="T31" fmla="*/ 48 h 99"/>
                <a:gd name="T32" fmla="*/ 59 w 65"/>
                <a:gd name="T33" fmla="*/ 48 h 99"/>
                <a:gd name="T34" fmla="*/ 59 w 65"/>
                <a:gd name="T35" fmla="*/ 29 h 99"/>
                <a:gd name="T36" fmla="*/ 99 w 65"/>
                <a:gd name="T37" fmla="*/ 0 h 99"/>
                <a:gd name="T38" fmla="*/ 99 w 65"/>
                <a:gd name="T39" fmla="*/ 0 h 99"/>
                <a:gd name="T40" fmla="*/ 99 w 65"/>
                <a:gd name="T41" fmla="*/ 0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99"/>
                <a:gd name="T65" fmla="*/ 65 w 65"/>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99">
                  <a:moveTo>
                    <a:pt x="43" y="0"/>
                  </a:moveTo>
                  <a:lnTo>
                    <a:pt x="35" y="24"/>
                  </a:lnTo>
                  <a:lnTo>
                    <a:pt x="43" y="30"/>
                  </a:lnTo>
                  <a:lnTo>
                    <a:pt x="65" y="30"/>
                  </a:lnTo>
                  <a:lnTo>
                    <a:pt x="65" y="64"/>
                  </a:lnTo>
                  <a:lnTo>
                    <a:pt x="48" y="84"/>
                  </a:lnTo>
                  <a:lnTo>
                    <a:pt x="5" y="99"/>
                  </a:lnTo>
                  <a:lnTo>
                    <a:pt x="0" y="84"/>
                  </a:lnTo>
                  <a:lnTo>
                    <a:pt x="5" y="84"/>
                  </a:lnTo>
                  <a:lnTo>
                    <a:pt x="20" y="64"/>
                  </a:lnTo>
                  <a:lnTo>
                    <a:pt x="5" y="56"/>
                  </a:lnTo>
                  <a:lnTo>
                    <a:pt x="20" y="40"/>
                  </a:lnTo>
                  <a:lnTo>
                    <a:pt x="5" y="40"/>
                  </a:lnTo>
                  <a:lnTo>
                    <a:pt x="5" y="30"/>
                  </a:lnTo>
                  <a:lnTo>
                    <a:pt x="26" y="30"/>
                  </a:lnTo>
                  <a:lnTo>
                    <a:pt x="35" y="24"/>
                  </a:lnTo>
                  <a:lnTo>
                    <a:pt x="26" y="24"/>
                  </a:lnTo>
                  <a:lnTo>
                    <a:pt x="26" y="15"/>
                  </a:lnTo>
                  <a:lnTo>
                    <a:pt x="43"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1" name="Freeform 503"/>
            <p:cNvSpPr>
              <a:spLocks/>
            </p:cNvSpPr>
            <p:nvPr/>
          </p:nvSpPr>
          <p:spPr bwMode="auto">
            <a:xfrm>
              <a:off x="2863" y="1790"/>
              <a:ext cx="44" cy="77"/>
            </a:xfrm>
            <a:custGeom>
              <a:avLst/>
              <a:gdLst>
                <a:gd name="T0" fmla="*/ 20 w 40"/>
                <a:gd name="T1" fmla="*/ 165 h 69"/>
                <a:gd name="T2" fmla="*/ 64 w 40"/>
                <a:gd name="T3" fmla="*/ 165 h 69"/>
                <a:gd name="T4" fmla="*/ 76 w 40"/>
                <a:gd name="T5" fmla="*/ 88 h 69"/>
                <a:gd name="T6" fmla="*/ 85 w 40"/>
                <a:gd name="T7" fmla="*/ 88 h 69"/>
                <a:gd name="T8" fmla="*/ 85 w 40"/>
                <a:gd name="T9" fmla="*/ 71 h 69"/>
                <a:gd name="T10" fmla="*/ 76 w 40"/>
                <a:gd name="T11" fmla="*/ 71 h 69"/>
                <a:gd name="T12" fmla="*/ 76 w 40"/>
                <a:gd name="T13" fmla="*/ 0 h 69"/>
                <a:gd name="T14" fmla="*/ 20 w 40"/>
                <a:gd name="T15" fmla="*/ 13 h 69"/>
                <a:gd name="T16" fmla="*/ 0 w 40"/>
                <a:gd name="T17" fmla="*/ 71 h 69"/>
                <a:gd name="T18" fmla="*/ 0 w 40"/>
                <a:gd name="T19" fmla="*/ 112 h 69"/>
                <a:gd name="T20" fmla="*/ 20 w 40"/>
                <a:gd name="T21" fmla="*/ 131 h 69"/>
                <a:gd name="T22" fmla="*/ 20 w 40"/>
                <a:gd name="T23" fmla="*/ 165 h 69"/>
                <a:gd name="T24" fmla="*/ 20 w 40"/>
                <a:gd name="T25" fmla="*/ 165 h 69"/>
                <a:gd name="T26" fmla="*/ 20 w 40"/>
                <a:gd name="T27" fmla="*/ 165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69"/>
                <a:gd name="T44" fmla="*/ 40 w 40"/>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69">
                  <a:moveTo>
                    <a:pt x="10" y="69"/>
                  </a:moveTo>
                  <a:lnTo>
                    <a:pt x="30" y="69"/>
                  </a:lnTo>
                  <a:lnTo>
                    <a:pt x="35" y="37"/>
                  </a:lnTo>
                  <a:lnTo>
                    <a:pt x="40" y="37"/>
                  </a:lnTo>
                  <a:lnTo>
                    <a:pt x="40" y="30"/>
                  </a:lnTo>
                  <a:lnTo>
                    <a:pt x="35" y="30"/>
                  </a:lnTo>
                  <a:lnTo>
                    <a:pt x="35" y="0"/>
                  </a:lnTo>
                  <a:lnTo>
                    <a:pt x="10" y="5"/>
                  </a:lnTo>
                  <a:lnTo>
                    <a:pt x="0" y="30"/>
                  </a:lnTo>
                  <a:lnTo>
                    <a:pt x="0" y="47"/>
                  </a:lnTo>
                  <a:lnTo>
                    <a:pt x="10" y="54"/>
                  </a:lnTo>
                  <a:lnTo>
                    <a:pt x="10" y="6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2" name="Freeform 504"/>
            <p:cNvSpPr>
              <a:spLocks/>
            </p:cNvSpPr>
            <p:nvPr/>
          </p:nvSpPr>
          <p:spPr bwMode="auto">
            <a:xfrm>
              <a:off x="2801" y="1911"/>
              <a:ext cx="56" cy="62"/>
            </a:xfrm>
            <a:custGeom>
              <a:avLst/>
              <a:gdLst>
                <a:gd name="T0" fmla="*/ 78 w 51"/>
                <a:gd name="T1" fmla="*/ 126 h 56"/>
                <a:gd name="T2" fmla="*/ 78 w 51"/>
                <a:gd name="T3" fmla="*/ 61 h 56"/>
                <a:gd name="T4" fmla="*/ 89 w 51"/>
                <a:gd name="T5" fmla="*/ 45 h 56"/>
                <a:gd name="T6" fmla="*/ 108 w 51"/>
                <a:gd name="T7" fmla="*/ 0 h 56"/>
                <a:gd name="T8" fmla="*/ 51 w 51"/>
                <a:gd name="T9" fmla="*/ 20 h 56"/>
                <a:gd name="T10" fmla="*/ 78 w 51"/>
                <a:gd name="T11" fmla="*/ 45 h 56"/>
                <a:gd name="T12" fmla="*/ 51 w 51"/>
                <a:gd name="T13" fmla="*/ 45 h 56"/>
                <a:gd name="T14" fmla="*/ 51 w 51"/>
                <a:gd name="T15" fmla="*/ 34 h 56"/>
                <a:gd name="T16" fmla="*/ 32 w 51"/>
                <a:gd name="T17" fmla="*/ 34 h 56"/>
                <a:gd name="T18" fmla="*/ 0 w 51"/>
                <a:gd name="T19" fmla="*/ 111 h 56"/>
                <a:gd name="T20" fmla="*/ 51 w 51"/>
                <a:gd name="T21" fmla="*/ 111 h 56"/>
                <a:gd name="T22" fmla="*/ 78 w 51"/>
                <a:gd name="T23" fmla="*/ 126 h 56"/>
                <a:gd name="T24" fmla="*/ 78 w 51"/>
                <a:gd name="T25" fmla="*/ 126 h 56"/>
                <a:gd name="T26" fmla="*/ 78 w 51"/>
                <a:gd name="T27" fmla="*/ 126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1"/>
                <a:gd name="T43" fmla="*/ 0 h 56"/>
                <a:gd name="T44" fmla="*/ 51 w 51"/>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1" h="56">
                  <a:moveTo>
                    <a:pt x="37" y="56"/>
                  </a:moveTo>
                  <a:lnTo>
                    <a:pt x="37" y="27"/>
                  </a:lnTo>
                  <a:lnTo>
                    <a:pt x="42" y="20"/>
                  </a:lnTo>
                  <a:lnTo>
                    <a:pt x="51" y="0"/>
                  </a:lnTo>
                  <a:lnTo>
                    <a:pt x="24" y="9"/>
                  </a:lnTo>
                  <a:lnTo>
                    <a:pt x="37" y="20"/>
                  </a:lnTo>
                  <a:lnTo>
                    <a:pt x="24" y="20"/>
                  </a:lnTo>
                  <a:lnTo>
                    <a:pt x="24" y="15"/>
                  </a:lnTo>
                  <a:lnTo>
                    <a:pt x="15" y="15"/>
                  </a:lnTo>
                  <a:lnTo>
                    <a:pt x="0" y="49"/>
                  </a:lnTo>
                  <a:lnTo>
                    <a:pt x="24" y="49"/>
                  </a:lnTo>
                  <a:lnTo>
                    <a:pt x="37" y="56"/>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3" name="Freeform 505"/>
            <p:cNvSpPr>
              <a:spLocks/>
            </p:cNvSpPr>
            <p:nvPr/>
          </p:nvSpPr>
          <p:spPr bwMode="auto">
            <a:xfrm>
              <a:off x="2787" y="1965"/>
              <a:ext cx="54" cy="40"/>
            </a:xfrm>
            <a:custGeom>
              <a:avLst/>
              <a:gdLst>
                <a:gd name="T0" fmla="*/ 70 w 50"/>
                <a:gd name="T1" fmla="*/ 68 h 37"/>
                <a:gd name="T2" fmla="*/ 56 w 50"/>
                <a:gd name="T3" fmla="*/ 68 h 37"/>
                <a:gd name="T4" fmla="*/ 56 w 50"/>
                <a:gd name="T5" fmla="*/ 56 h 37"/>
                <a:gd name="T6" fmla="*/ 41 w 50"/>
                <a:gd name="T7" fmla="*/ 56 h 37"/>
                <a:gd name="T8" fmla="*/ 41 w 50"/>
                <a:gd name="T9" fmla="*/ 27 h 37"/>
                <a:gd name="T10" fmla="*/ 0 w 50"/>
                <a:gd name="T11" fmla="*/ 16 h 37"/>
                <a:gd name="T12" fmla="*/ 0 w 50"/>
                <a:gd name="T13" fmla="*/ 0 h 37"/>
                <a:gd name="T14" fmla="*/ 70 w 50"/>
                <a:gd name="T15" fmla="*/ 0 h 37"/>
                <a:gd name="T16" fmla="*/ 92 w 50"/>
                <a:gd name="T17" fmla="*/ 16 h 37"/>
                <a:gd name="T18" fmla="*/ 92 w 50"/>
                <a:gd name="T19" fmla="*/ 56 h 37"/>
                <a:gd name="T20" fmla="*/ 70 w 50"/>
                <a:gd name="T21" fmla="*/ 56 h 37"/>
                <a:gd name="T22" fmla="*/ 70 w 50"/>
                <a:gd name="T23" fmla="*/ 68 h 37"/>
                <a:gd name="T24" fmla="*/ 70 w 50"/>
                <a:gd name="T25" fmla="*/ 68 h 37"/>
                <a:gd name="T26" fmla="*/ 70 w 50"/>
                <a:gd name="T27" fmla="*/ 68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37"/>
                <a:gd name="T44" fmla="*/ 50 w 50"/>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37">
                  <a:moveTo>
                    <a:pt x="38" y="37"/>
                  </a:moveTo>
                  <a:lnTo>
                    <a:pt x="30" y="37"/>
                  </a:lnTo>
                  <a:lnTo>
                    <a:pt x="30" y="30"/>
                  </a:lnTo>
                  <a:lnTo>
                    <a:pt x="22" y="30"/>
                  </a:lnTo>
                  <a:lnTo>
                    <a:pt x="22" y="15"/>
                  </a:lnTo>
                  <a:lnTo>
                    <a:pt x="0" y="8"/>
                  </a:lnTo>
                  <a:lnTo>
                    <a:pt x="0" y="0"/>
                  </a:lnTo>
                  <a:lnTo>
                    <a:pt x="38" y="0"/>
                  </a:lnTo>
                  <a:lnTo>
                    <a:pt x="50" y="8"/>
                  </a:lnTo>
                  <a:lnTo>
                    <a:pt x="50" y="30"/>
                  </a:lnTo>
                  <a:lnTo>
                    <a:pt x="38" y="30"/>
                  </a:lnTo>
                  <a:lnTo>
                    <a:pt x="38" y="3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4" name="Freeform 506"/>
            <p:cNvSpPr>
              <a:spLocks/>
            </p:cNvSpPr>
            <p:nvPr/>
          </p:nvSpPr>
          <p:spPr bwMode="auto">
            <a:xfrm>
              <a:off x="2959" y="1867"/>
              <a:ext cx="140" cy="152"/>
            </a:xfrm>
            <a:custGeom>
              <a:avLst/>
              <a:gdLst>
                <a:gd name="T0" fmla="*/ 250 w 127"/>
                <a:gd name="T1" fmla="*/ 300 h 138"/>
                <a:gd name="T2" fmla="*/ 276 w 127"/>
                <a:gd name="T3" fmla="*/ 229 h 138"/>
                <a:gd name="T4" fmla="*/ 261 w 127"/>
                <a:gd name="T5" fmla="*/ 130 h 138"/>
                <a:gd name="T6" fmla="*/ 276 w 127"/>
                <a:gd name="T7" fmla="*/ 102 h 138"/>
                <a:gd name="T8" fmla="*/ 250 w 127"/>
                <a:gd name="T9" fmla="*/ 34 h 138"/>
                <a:gd name="T10" fmla="*/ 206 w 127"/>
                <a:gd name="T11" fmla="*/ 34 h 138"/>
                <a:gd name="T12" fmla="*/ 157 w 127"/>
                <a:gd name="T13" fmla="*/ 15 h 138"/>
                <a:gd name="T14" fmla="*/ 157 w 127"/>
                <a:gd name="T15" fmla="*/ 34 h 138"/>
                <a:gd name="T16" fmla="*/ 126 w 127"/>
                <a:gd name="T17" fmla="*/ 34 h 138"/>
                <a:gd name="T18" fmla="*/ 105 w 127"/>
                <a:gd name="T19" fmla="*/ 0 h 138"/>
                <a:gd name="T20" fmla="*/ 0 w 127"/>
                <a:gd name="T21" fmla="*/ 55 h 138"/>
                <a:gd name="T22" fmla="*/ 17 w 127"/>
                <a:gd name="T23" fmla="*/ 195 h 138"/>
                <a:gd name="T24" fmla="*/ 76 w 127"/>
                <a:gd name="T25" fmla="*/ 229 h 138"/>
                <a:gd name="T26" fmla="*/ 91 w 127"/>
                <a:gd name="T27" fmla="*/ 229 h 138"/>
                <a:gd name="T28" fmla="*/ 126 w 127"/>
                <a:gd name="T29" fmla="*/ 276 h 138"/>
                <a:gd name="T30" fmla="*/ 157 w 127"/>
                <a:gd name="T31" fmla="*/ 276 h 138"/>
                <a:gd name="T32" fmla="*/ 171 w 127"/>
                <a:gd name="T33" fmla="*/ 300 h 138"/>
                <a:gd name="T34" fmla="*/ 206 w 127"/>
                <a:gd name="T35" fmla="*/ 276 h 138"/>
                <a:gd name="T36" fmla="*/ 250 w 127"/>
                <a:gd name="T37" fmla="*/ 300 h 138"/>
                <a:gd name="T38" fmla="*/ 250 w 127"/>
                <a:gd name="T39" fmla="*/ 300 h 138"/>
                <a:gd name="T40" fmla="*/ 250 w 127"/>
                <a:gd name="T41" fmla="*/ 300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7"/>
                <a:gd name="T64" fmla="*/ 0 h 138"/>
                <a:gd name="T65" fmla="*/ 127 w 127"/>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7" h="138">
                  <a:moveTo>
                    <a:pt x="115" y="138"/>
                  </a:moveTo>
                  <a:lnTo>
                    <a:pt x="127" y="106"/>
                  </a:lnTo>
                  <a:lnTo>
                    <a:pt x="120" y="60"/>
                  </a:lnTo>
                  <a:lnTo>
                    <a:pt x="127" y="47"/>
                  </a:lnTo>
                  <a:lnTo>
                    <a:pt x="115" y="15"/>
                  </a:lnTo>
                  <a:lnTo>
                    <a:pt x="94" y="15"/>
                  </a:lnTo>
                  <a:lnTo>
                    <a:pt x="72" y="7"/>
                  </a:lnTo>
                  <a:lnTo>
                    <a:pt x="72" y="15"/>
                  </a:lnTo>
                  <a:lnTo>
                    <a:pt x="57" y="15"/>
                  </a:lnTo>
                  <a:lnTo>
                    <a:pt x="48" y="0"/>
                  </a:lnTo>
                  <a:lnTo>
                    <a:pt x="0" y="25"/>
                  </a:lnTo>
                  <a:lnTo>
                    <a:pt x="8" y="91"/>
                  </a:lnTo>
                  <a:lnTo>
                    <a:pt x="35" y="106"/>
                  </a:lnTo>
                  <a:lnTo>
                    <a:pt x="42" y="106"/>
                  </a:lnTo>
                  <a:lnTo>
                    <a:pt x="57" y="128"/>
                  </a:lnTo>
                  <a:lnTo>
                    <a:pt x="72" y="128"/>
                  </a:lnTo>
                  <a:lnTo>
                    <a:pt x="78" y="138"/>
                  </a:lnTo>
                  <a:lnTo>
                    <a:pt x="94" y="128"/>
                  </a:lnTo>
                  <a:lnTo>
                    <a:pt x="115" y="13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5" name="Freeform 507"/>
            <p:cNvSpPr>
              <a:spLocks/>
            </p:cNvSpPr>
            <p:nvPr/>
          </p:nvSpPr>
          <p:spPr bwMode="auto">
            <a:xfrm>
              <a:off x="2839" y="1867"/>
              <a:ext cx="126" cy="192"/>
            </a:xfrm>
            <a:custGeom>
              <a:avLst/>
              <a:gdLst>
                <a:gd name="T0" fmla="*/ 141 w 114"/>
                <a:gd name="T1" fmla="*/ 52 h 175"/>
                <a:gd name="T2" fmla="*/ 225 w 114"/>
                <a:gd name="T3" fmla="*/ 15 h 175"/>
                <a:gd name="T4" fmla="*/ 225 w 114"/>
                <a:gd name="T5" fmla="*/ 32 h 175"/>
                <a:gd name="T6" fmla="*/ 208 w 114"/>
                <a:gd name="T7" fmla="*/ 32 h 175"/>
                <a:gd name="T8" fmla="*/ 235 w 114"/>
                <a:gd name="T9" fmla="*/ 52 h 175"/>
                <a:gd name="T10" fmla="*/ 254 w 114"/>
                <a:gd name="T11" fmla="*/ 193 h 175"/>
                <a:gd name="T12" fmla="*/ 235 w 114"/>
                <a:gd name="T13" fmla="*/ 193 h 175"/>
                <a:gd name="T14" fmla="*/ 162 w 114"/>
                <a:gd name="T15" fmla="*/ 223 h 175"/>
                <a:gd name="T16" fmla="*/ 188 w 114"/>
                <a:gd name="T17" fmla="*/ 272 h 175"/>
                <a:gd name="T18" fmla="*/ 225 w 114"/>
                <a:gd name="T19" fmla="*/ 308 h 175"/>
                <a:gd name="T20" fmla="*/ 208 w 114"/>
                <a:gd name="T21" fmla="*/ 317 h 175"/>
                <a:gd name="T22" fmla="*/ 208 w 114"/>
                <a:gd name="T23" fmla="*/ 354 h 175"/>
                <a:gd name="T24" fmla="*/ 36 w 114"/>
                <a:gd name="T25" fmla="*/ 368 h 175"/>
                <a:gd name="T26" fmla="*/ 46 w 114"/>
                <a:gd name="T27" fmla="*/ 308 h 175"/>
                <a:gd name="T28" fmla="*/ 0 w 114"/>
                <a:gd name="T29" fmla="*/ 272 h 175"/>
                <a:gd name="T30" fmla="*/ 0 w 114"/>
                <a:gd name="T31" fmla="*/ 142 h 175"/>
                <a:gd name="T32" fmla="*/ 19 w 114"/>
                <a:gd name="T33" fmla="*/ 125 h 175"/>
                <a:gd name="T34" fmla="*/ 36 w 114"/>
                <a:gd name="T35" fmla="*/ 83 h 175"/>
                <a:gd name="T36" fmla="*/ 69 w 114"/>
                <a:gd name="T37" fmla="*/ 83 h 175"/>
                <a:gd name="T38" fmla="*/ 93 w 114"/>
                <a:gd name="T39" fmla="*/ 32 h 175"/>
                <a:gd name="T40" fmla="*/ 69 w 114"/>
                <a:gd name="T41" fmla="*/ 32 h 175"/>
                <a:gd name="T42" fmla="*/ 93 w 114"/>
                <a:gd name="T43" fmla="*/ 15 h 175"/>
                <a:gd name="T44" fmla="*/ 69 w 114"/>
                <a:gd name="T45" fmla="*/ 0 h 175"/>
                <a:gd name="T46" fmla="*/ 114 w 114"/>
                <a:gd name="T47" fmla="*/ 0 h 175"/>
                <a:gd name="T48" fmla="*/ 114 w 114"/>
                <a:gd name="T49" fmla="*/ 15 h 175"/>
                <a:gd name="T50" fmla="*/ 141 w 114"/>
                <a:gd name="T51" fmla="*/ 32 h 175"/>
                <a:gd name="T52" fmla="*/ 127 w 114"/>
                <a:gd name="T53" fmla="*/ 52 h 175"/>
                <a:gd name="T54" fmla="*/ 141 w 114"/>
                <a:gd name="T55" fmla="*/ 52 h 175"/>
                <a:gd name="T56" fmla="*/ 141 w 114"/>
                <a:gd name="T57" fmla="*/ 52 h 1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4"/>
                <a:gd name="T88" fmla="*/ 0 h 175"/>
                <a:gd name="T89" fmla="*/ 114 w 114"/>
                <a:gd name="T90" fmla="*/ 175 h 1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4" h="175">
                  <a:moveTo>
                    <a:pt x="64" y="25"/>
                  </a:moveTo>
                  <a:lnTo>
                    <a:pt x="101" y="7"/>
                  </a:lnTo>
                  <a:lnTo>
                    <a:pt x="101" y="15"/>
                  </a:lnTo>
                  <a:lnTo>
                    <a:pt x="93" y="15"/>
                  </a:lnTo>
                  <a:lnTo>
                    <a:pt x="106" y="25"/>
                  </a:lnTo>
                  <a:lnTo>
                    <a:pt x="114" y="91"/>
                  </a:lnTo>
                  <a:lnTo>
                    <a:pt x="106" y="91"/>
                  </a:lnTo>
                  <a:lnTo>
                    <a:pt x="73" y="107"/>
                  </a:lnTo>
                  <a:lnTo>
                    <a:pt x="84" y="129"/>
                  </a:lnTo>
                  <a:lnTo>
                    <a:pt x="101" y="146"/>
                  </a:lnTo>
                  <a:lnTo>
                    <a:pt x="93" y="151"/>
                  </a:lnTo>
                  <a:lnTo>
                    <a:pt x="93" y="168"/>
                  </a:lnTo>
                  <a:lnTo>
                    <a:pt x="16" y="175"/>
                  </a:lnTo>
                  <a:lnTo>
                    <a:pt x="21" y="146"/>
                  </a:lnTo>
                  <a:lnTo>
                    <a:pt x="0" y="129"/>
                  </a:lnTo>
                  <a:lnTo>
                    <a:pt x="0" y="67"/>
                  </a:lnTo>
                  <a:lnTo>
                    <a:pt x="9" y="60"/>
                  </a:lnTo>
                  <a:lnTo>
                    <a:pt x="16" y="39"/>
                  </a:lnTo>
                  <a:lnTo>
                    <a:pt x="31" y="39"/>
                  </a:lnTo>
                  <a:lnTo>
                    <a:pt x="42" y="15"/>
                  </a:lnTo>
                  <a:lnTo>
                    <a:pt x="31" y="15"/>
                  </a:lnTo>
                  <a:lnTo>
                    <a:pt x="42" y="7"/>
                  </a:lnTo>
                  <a:lnTo>
                    <a:pt x="31" y="0"/>
                  </a:lnTo>
                  <a:lnTo>
                    <a:pt x="51" y="0"/>
                  </a:lnTo>
                  <a:lnTo>
                    <a:pt x="51" y="7"/>
                  </a:lnTo>
                  <a:lnTo>
                    <a:pt x="64" y="15"/>
                  </a:lnTo>
                  <a:lnTo>
                    <a:pt x="57" y="25"/>
                  </a:lnTo>
                  <a:lnTo>
                    <a:pt x="64" y="25"/>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6" name="Freeform 508"/>
            <p:cNvSpPr>
              <a:spLocks/>
            </p:cNvSpPr>
            <p:nvPr/>
          </p:nvSpPr>
          <p:spPr bwMode="auto">
            <a:xfrm>
              <a:off x="2885" y="2019"/>
              <a:ext cx="112" cy="57"/>
            </a:xfrm>
            <a:custGeom>
              <a:avLst/>
              <a:gdLst>
                <a:gd name="T0" fmla="*/ 0 w 101"/>
                <a:gd name="T1" fmla="*/ 78 h 52"/>
                <a:gd name="T2" fmla="*/ 35 w 101"/>
                <a:gd name="T3" fmla="*/ 78 h 52"/>
                <a:gd name="T4" fmla="*/ 116 w 101"/>
                <a:gd name="T5" fmla="*/ 57 h 52"/>
                <a:gd name="T6" fmla="*/ 116 w 101"/>
                <a:gd name="T7" fmla="*/ 26 h 52"/>
                <a:gd name="T8" fmla="*/ 135 w 101"/>
                <a:gd name="T9" fmla="*/ 14 h 52"/>
                <a:gd name="T10" fmla="*/ 166 w 101"/>
                <a:gd name="T11" fmla="*/ 14 h 52"/>
                <a:gd name="T12" fmla="*/ 166 w 101"/>
                <a:gd name="T13" fmla="*/ 0 h 52"/>
                <a:gd name="T14" fmla="*/ 233 w 101"/>
                <a:gd name="T15" fmla="*/ 14 h 52"/>
                <a:gd name="T16" fmla="*/ 233 w 101"/>
                <a:gd name="T17" fmla="*/ 57 h 52"/>
                <a:gd name="T18" fmla="*/ 211 w 101"/>
                <a:gd name="T19" fmla="*/ 90 h 52"/>
                <a:gd name="T20" fmla="*/ 135 w 101"/>
                <a:gd name="T21" fmla="*/ 109 h 52"/>
                <a:gd name="T22" fmla="*/ 98 w 101"/>
                <a:gd name="T23" fmla="*/ 90 h 52"/>
                <a:gd name="T24" fmla="*/ 22 w 101"/>
                <a:gd name="T25" fmla="*/ 90 h 52"/>
                <a:gd name="T26" fmla="*/ 0 w 101"/>
                <a:gd name="T27" fmla="*/ 78 h 52"/>
                <a:gd name="T28" fmla="*/ 0 w 101"/>
                <a:gd name="T29" fmla="*/ 78 h 52"/>
                <a:gd name="T30" fmla="*/ 0 w 101"/>
                <a:gd name="T31" fmla="*/ 78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1"/>
                <a:gd name="T49" fmla="*/ 0 h 52"/>
                <a:gd name="T50" fmla="*/ 101 w 101"/>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1" h="52">
                  <a:moveTo>
                    <a:pt x="0" y="37"/>
                  </a:moveTo>
                  <a:lnTo>
                    <a:pt x="15" y="37"/>
                  </a:lnTo>
                  <a:lnTo>
                    <a:pt x="51" y="27"/>
                  </a:lnTo>
                  <a:lnTo>
                    <a:pt x="51" y="13"/>
                  </a:lnTo>
                  <a:lnTo>
                    <a:pt x="59" y="6"/>
                  </a:lnTo>
                  <a:lnTo>
                    <a:pt x="72" y="6"/>
                  </a:lnTo>
                  <a:lnTo>
                    <a:pt x="72" y="0"/>
                  </a:lnTo>
                  <a:lnTo>
                    <a:pt x="101" y="6"/>
                  </a:lnTo>
                  <a:lnTo>
                    <a:pt x="101" y="27"/>
                  </a:lnTo>
                  <a:lnTo>
                    <a:pt x="92" y="43"/>
                  </a:lnTo>
                  <a:lnTo>
                    <a:pt x="59" y="52"/>
                  </a:lnTo>
                  <a:lnTo>
                    <a:pt x="42" y="43"/>
                  </a:lnTo>
                  <a:lnTo>
                    <a:pt x="10" y="43"/>
                  </a:lnTo>
                  <a:lnTo>
                    <a:pt x="0" y="3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7" name="Freeform 509"/>
            <p:cNvSpPr>
              <a:spLocks/>
            </p:cNvSpPr>
            <p:nvPr/>
          </p:nvSpPr>
          <p:spPr bwMode="auto">
            <a:xfrm>
              <a:off x="2674" y="1965"/>
              <a:ext cx="189" cy="204"/>
            </a:xfrm>
            <a:custGeom>
              <a:avLst/>
              <a:gdLst>
                <a:gd name="T0" fmla="*/ 216 w 172"/>
                <a:gd name="T1" fmla="*/ 0 h 185"/>
                <a:gd name="T2" fmla="*/ 184 w 172"/>
                <a:gd name="T3" fmla="*/ 17 h 185"/>
                <a:gd name="T4" fmla="*/ 184 w 172"/>
                <a:gd name="T5" fmla="*/ 69 h 185"/>
                <a:gd name="T6" fmla="*/ 123 w 172"/>
                <a:gd name="T7" fmla="*/ 103 h 185"/>
                <a:gd name="T8" fmla="*/ 111 w 172"/>
                <a:gd name="T9" fmla="*/ 103 h 185"/>
                <a:gd name="T10" fmla="*/ 95 w 172"/>
                <a:gd name="T11" fmla="*/ 84 h 185"/>
                <a:gd name="T12" fmla="*/ 78 w 172"/>
                <a:gd name="T13" fmla="*/ 84 h 185"/>
                <a:gd name="T14" fmla="*/ 95 w 172"/>
                <a:gd name="T15" fmla="*/ 118 h 185"/>
                <a:gd name="T16" fmla="*/ 64 w 172"/>
                <a:gd name="T17" fmla="*/ 135 h 185"/>
                <a:gd name="T18" fmla="*/ 64 w 172"/>
                <a:gd name="T19" fmla="*/ 118 h 185"/>
                <a:gd name="T20" fmla="*/ 0 w 172"/>
                <a:gd name="T21" fmla="*/ 135 h 185"/>
                <a:gd name="T22" fmla="*/ 0 w 172"/>
                <a:gd name="T23" fmla="*/ 169 h 185"/>
                <a:gd name="T24" fmla="*/ 78 w 172"/>
                <a:gd name="T25" fmla="*/ 186 h 185"/>
                <a:gd name="T26" fmla="*/ 111 w 172"/>
                <a:gd name="T27" fmla="*/ 233 h 185"/>
                <a:gd name="T28" fmla="*/ 95 w 172"/>
                <a:gd name="T29" fmla="*/ 366 h 185"/>
                <a:gd name="T30" fmla="*/ 123 w 172"/>
                <a:gd name="T31" fmla="*/ 388 h 185"/>
                <a:gd name="T32" fmla="*/ 216 w 172"/>
                <a:gd name="T33" fmla="*/ 404 h 185"/>
                <a:gd name="T34" fmla="*/ 216 w 172"/>
                <a:gd name="T35" fmla="*/ 388 h 185"/>
                <a:gd name="T36" fmla="*/ 264 w 172"/>
                <a:gd name="T37" fmla="*/ 366 h 185"/>
                <a:gd name="T38" fmla="*/ 320 w 172"/>
                <a:gd name="T39" fmla="*/ 388 h 185"/>
                <a:gd name="T40" fmla="*/ 341 w 172"/>
                <a:gd name="T41" fmla="*/ 388 h 185"/>
                <a:gd name="T42" fmla="*/ 353 w 172"/>
                <a:gd name="T43" fmla="*/ 348 h 185"/>
                <a:gd name="T44" fmla="*/ 341 w 172"/>
                <a:gd name="T45" fmla="*/ 301 h 185"/>
                <a:gd name="T46" fmla="*/ 341 w 172"/>
                <a:gd name="T47" fmla="*/ 221 h 185"/>
                <a:gd name="T48" fmla="*/ 320 w 172"/>
                <a:gd name="T49" fmla="*/ 233 h 185"/>
                <a:gd name="T50" fmla="*/ 320 w 172"/>
                <a:gd name="T51" fmla="*/ 221 h 185"/>
                <a:gd name="T52" fmla="*/ 341 w 172"/>
                <a:gd name="T53" fmla="*/ 186 h 185"/>
                <a:gd name="T54" fmla="*/ 353 w 172"/>
                <a:gd name="T55" fmla="*/ 186 h 185"/>
                <a:gd name="T56" fmla="*/ 367 w 172"/>
                <a:gd name="T57" fmla="*/ 118 h 185"/>
                <a:gd name="T58" fmla="*/ 320 w 172"/>
                <a:gd name="T59" fmla="*/ 84 h 185"/>
                <a:gd name="T60" fmla="*/ 278 w 172"/>
                <a:gd name="T61" fmla="*/ 84 h 185"/>
                <a:gd name="T62" fmla="*/ 278 w 172"/>
                <a:gd name="T63" fmla="*/ 69 h 185"/>
                <a:gd name="T64" fmla="*/ 264 w 172"/>
                <a:gd name="T65" fmla="*/ 69 h 185"/>
                <a:gd name="T66" fmla="*/ 264 w 172"/>
                <a:gd name="T67" fmla="*/ 34 h 185"/>
                <a:gd name="T68" fmla="*/ 216 w 172"/>
                <a:gd name="T69" fmla="*/ 17 h 185"/>
                <a:gd name="T70" fmla="*/ 216 w 172"/>
                <a:gd name="T71" fmla="*/ 0 h 185"/>
                <a:gd name="T72" fmla="*/ 216 w 172"/>
                <a:gd name="T73" fmla="*/ 0 h 185"/>
                <a:gd name="T74" fmla="*/ 216 w 172"/>
                <a:gd name="T75" fmla="*/ 0 h 18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2"/>
                <a:gd name="T115" fmla="*/ 0 h 185"/>
                <a:gd name="T116" fmla="*/ 172 w 172"/>
                <a:gd name="T117" fmla="*/ 185 h 18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2" h="185">
                  <a:moveTo>
                    <a:pt x="102" y="0"/>
                  </a:moveTo>
                  <a:lnTo>
                    <a:pt x="87" y="8"/>
                  </a:lnTo>
                  <a:lnTo>
                    <a:pt x="87" y="32"/>
                  </a:lnTo>
                  <a:lnTo>
                    <a:pt x="58" y="47"/>
                  </a:lnTo>
                  <a:lnTo>
                    <a:pt x="52" y="47"/>
                  </a:lnTo>
                  <a:lnTo>
                    <a:pt x="45" y="39"/>
                  </a:lnTo>
                  <a:lnTo>
                    <a:pt x="37" y="39"/>
                  </a:lnTo>
                  <a:lnTo>
                    <a:pt x="45" y="54"/>
                  </a:lnTo>
                  <a:lnTo>
                    <a:pt x="30" y="62"/>
                  </a:lnTo>
                  <a:lnTo>
                    <a:pt x="30" y="54"/>
                  </a:lnTo>
                  <a:lnTo>
                    <a:pt x="0" y="62"/>
                  </a:lnTo>
                  <a:lnTo>
                    <a:pt x="0" y="76"/>
                  </a:lnTo>
                  <a:lnTo>
                    <a:pt x="37" y="84"/>
                  </a:lnTo>
                  <a:lnTo>
                    <a:pt x="52" y="106"/>
                  </a:lnTo>
                  <a:lnTo>
                    <a:pt x="45" y="168"/>
                  </a:lnTo>
                  <a:lnTo>
                    <a:pt x="58" y="178"/>
                  </a:lnTo>
                  <a:lnTo>
                    <a:pt x="102" y="185"/>
                  </a:lnTo>
                  <a:lnTo>
                    <a:pt x="102" y="178"/>
                  </a:lnTo>
                  <a:lnTo>
                    <a:pt x="124" y="168"/>
                  </a:lnTo>
                  <a:lnTo>
                    <a:pt x="150" y="178"/>
                  </a:lnTo>
                  <a:lnTo>
                    <a:pt x="161" y="178"/>
                  </a:lnTo>
                  <a:lnTo>
                    <a:pt x="166" y="160"/>
                  </a:lnTo>
                  <a:lnTo>
                    <a:pt x="161" y="138"/>
                  </a:lnTo>
                  <a:lnTo>
                    <a:pt x="161" y="101"/>
                  </a:lnTo>
                  <a:lnTo>
                    <a:pt x="150" y="106"/>
                  </a:lnTo>
                  <a:lnTo>
                    <a:pt x="150" y="101"/>
                  </a:lnTo>
                  <a:lnTo>
                    <a:pt x="161" y="84"/>
                  </a:lnTo>
                  <a:lnTo>
                    <a:pt x="166" y="84"/>
                  </a:lnTo>
                  <a:lnTo>
                    <a:pt x="172" y="54"/>
                  </a:lnTo>
                  <a:lnTo>
                    <a:pt x="150" y="39"/>
                  </a:lnTo>
                  <a:lnTo>
                    <a:pt x="130" y="39"/>
                  </a:lnTo>
                  <a:lnTo>
                    <a:pt x="130" y="32"/>
                  </a:lnTo>
                  <a:lnTo>
                    <a:pt x="124" y="32"/>
                  </a:lnTo>
                  <a:lnTo>
                    <a:pt x="124" y="15"/>
                  </a:lnTo>
                  <a:lnTo>
                    <a:pt x="102" y="8"/>
                  </a:lnTo>
                  <a:lnTo>
                    <a:pt x="102"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8" name="Freeform 510"/>
            <p:cNvSpPr>
              <a:spLocks/>
            </p:cNvSpPr>
            <p:nvPr/>
          </p:nvSpPr>
          <p:spPr bwMode="auto">
            <a:xfrm>
              <a:off x="2610" y="2135"/>
              <a:ext cx="177" cy="165"/>
            </a:xfrm>
            <a:custGeom>
              <a:avLst/>
              <a:gdLst>
                <a:gd name="T0" fmla="*/ 18 w 159"/>
                <a:gd name="T1" fmla="*/ 96 h 149"/>
                <a:gd name="T2" fmla="*/ 100 w 159"/>
                <a:gd name="T3" fmla="*/ 96 h 149"/>
                <a:gd name="T4" fmla="*/ 100 w 159"/>
                <a:gd name="T5" fmla="*/ 110 h 149"/>
                <a:gd name="T6" fmla="*/ 70 w 159"/>
                <a:gd name="T7" fmla="*/ 128 h 149"/>
                <a:gd name="T8" fmla="*/ 70 w 159"/>
                <a:gd name="T9" fmla="*/ 176 h 149"/>
                <a:gd name="T10" fmla="*/ 56 w 159"/>
                <a:gd name="T11" fmla="*/ 195 h 149"/>
                <a:gd name="T12" fmla="*/ 70 w 159"/>
                <a:gd name="T13" fmla="*/ 265 h 149"/>
                <a:gd name="T14" fmla="*/ 56 w 159"/>
                <a:gd name="T15" fmla="*/ 308 h 149"/>
                <a:gd name="T16" fmla="*/ 122 w 159"/>
                <a:gd name="T17" fmla="*/ 339 h 149"/>
                <a:gd name="T18" fmla="*/ 134 w 159"/>
                <a:gd name="T19" fmla="*/ 320 h 149"/>
                <a:gd name="T20" fmla="*/ 222 w 159"/>
                <a:gd name="T21" fmla="*/ 320 h 149"/>
                <a:gd name="T22" fmla="*/ 304 w 159"/>
                <a:gd name="T23" fmla="*/ 229 h 149"/>
                <a:gd name="T24" fmla="*/ 271 w 159"/>
                <a:gd name="T25" fmla="*/ 195 h 149"/>
                <a:gd name="T26" fmla="*/ 317 w 159"/>
                <a:gd name="T27" fmla="*/ 128 h 149"/>
                <a:gd name="T28" fmla="*/ 375 w 159"/>
                <a:gd name="T29" fmla="*/ 96 h 149"/>
                <a:gd name="T30" fmla="*/ 375 w 159"/>
                <a:gd name="T31" fmla="*/ 58 h 149"/>
                <a:gd name="T32" fmla="*/ 271 w 159"/>
                <a:gd name="T33" fmla="*/ 41 h 149"/>
                <a:gd name="T34" fmla="*/ 236 w 159"/>
                <a:gd name="T35" fmla="*/ 22 h 149"/>
                <a:gd name="T36" fmla="*/ 36 w 159"/>
                <a:gd name="T37" fmla="*/ 0 h 149"/>
                <a:gd name="T38" fmla="*/ 18 w 159"/>
                <a:gd name="T39" fmla="*/ 22 h 149"/>
                <a:gd name="T40" fmla="*/ 0 w 159"/>
                <a:gd name="T41" fmla="*/ 22 h 149"/>
                <a:gd name="T42" fmla="*/ 0 w 159"/>
                <a:gd name="T43" fmla="*/ 41 h 149"/>
                <a:gd name="T44" fmla="*/ 18 w 159"/>
                <a:gd name="T45" fmla="*/ 96 h 149"/>
                <a:gd name="T46" fmla="*/ 18 w 159"/>
                <a:gd name="T47" fmla="*/ 96 h 149"/>
                <a:gd name="T48" fmla="*/ 18 w 159"/>
                <a:gd name="T49" fmla="*/ 96 h 1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9"/>
                <a:gd name="T76" fmla="*/ 0 h 149"/>
                <a:gd name="T77" fmla="*/ 159 w 159"/>
                <a:gd name="T78" fmla="*/ 149 h 1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9" h="149">
                  <a:moveTo>
                    <a:pt x="8" y="42"/>
                  </a:moveTo>
                  <a:lnTo>
                    <a:pt x="43" y="42"/>
                  </a:lnTo>
                  <a:lnTo>
                    <a:pt x="43" y="48"/>
                  </a:lnTo>
                  <a:lnTo>
                    <a:pt x="30" y="57"/>
                  </a:lnTo>
                  <a:lnTo>
                    <a:pt x="30" y="79"/>
                  </a:lnTo>
                  <a:lnTo>
                    <a:pt x="23" y="87"/>
                  </a:lnTo>
                  <a:lnTo>
                    <a:pt x="30" y="117"/>
                  </a:lnTo>
                  <a:lnTo>
                    <a:pt x="23" y="136"/>
                  </a:lnTo>
                  <a:lnTo>
                    <a:pt x="52" y="149"/>
                  </a:lnTo>
                  <a:lnTo>
                    <a:pt x="57" y="141"/>
                  </a:lnTo>
                  <a:lnTo>
                    <a:pt x="94" y="141"/>
                  </a:lnTo>
                  <a:lnTo>
                    <a:pt x="129" y="102"/>
                  </a:lnTo>
                  <a:lnTo>
                    <a:pt x="115" y="87"/>
                  </a:lnTo>
                  <a:lnTo>
                    <a:pt x="135" y="57"/>
                  </a:lnTo>
                  <a:lnTo>
                    <a:pt x="159" y="42"/>
                  </a:lnTo>
                  <a:lnTo>
                    <a:pt x="159" y="25"/>
                  </a:lnTo>
                  <a:lnTo>
                    <a:pt x="115" y="18"/>
                  </a:lnTo>
                  <a:lnTo>
                    <a:pt x="100" y="10"/>
                  </a:lnTo>
                  <a:lnTo>
                    <a:pt x="15" y="0"/>
                  </a:lnTo>
                  <a:lnTo>
                    <a:pt x="8" y="10"/>
                  </a:lnTo>
                  <a:lnTo>
                    <a:pt x="0" y="10"/>
                  </a:lnTo>
                  <a:lnTo>
                    <a:pt x="0" y="18"/>
                  </a:lnTo>
                  <a:lnTo>
                    <a:pt x="8" y="42"/>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09" name="Freeform 511"/>
            <p:cNvSpPr>
              <a:spLocks/>
            </p:cNvSpPr>
            <p:nvPr/>
          </p:nvSpPr>
          <p:spPr bwMode="auto">
            <a:xfrm>
              <a:off x="2610" y="2182"/>
              <a:ext cx="50" cy="103"/>
            </a:xfrm>
            <a:custGeom>
              <a:avLst/>
              <a:gdLst>
                <a:gd name="T0" fmla="*/ 54 w 45"/>
                <a:gd name="T1" fmla="*/ 196 h 94"/>
                <a:gd name="T2" fmla="*/ 64 w 45"/>
                <a:gd name="T3" fmla="*/ 161 h 94"/>
                <a:gd name="T4" fmla="*/ 54 w 45"/>
                <a:gd name="T5" fmla="*/ 99 h 94"/>
                <a:gd name="T6" fmla="*/ 64 w 45"/>
                <a:gd name="T7" fmla="*/ 84 h 94"/>
                <a:gd name="T8" fmla="*/ 64 w 45"/>
                <a:gd name="T9" fmla="*/ 37 h 94"/>
                <a:gd name="T10" fmla="*/ 107 w 45"/>
                <a:gd name="T11" fmla="*/ 16 h 94"/>
                <a:gd name="T12" fmla="*/ 107 w 45"/>
                <a:gd name="T13" fmla="*/ 0 h 94"/>
                <a:gd name="T14" fmla="*/ 18 w 45"/>
                <a:gd name="T15" fmla="*/ 0 h 94"/>
                <a:gd name="T16" fmla="*/ 0 w 45"/>
                <a:gd name="T17" fmla="*/ 134 h 94"/>
                <a:gd name="T18" fmla="*/ 18 w 45"/>
                <a:gd name="T19" fmla="*/ 134 h 94"/>
                <a:gd name="T20" fmla="*/ 0 w 45"/>
                <a:gd name="T21" fmla="*/ 196 h 94"/>
                <a:gd name="T22" fmla="*/ 54 w 45"/>
                <a:gd name="T23" fmla="*/ 196 h 94"/>
                <a:gd name="T24" fmla="*/ 54 w 45"/>
                <a:gd name="T25" fmla="*/ 196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94"/>
                <a:gd name="T41" fmla="*/ 45 w 45"/>
                <a:gd name="T42" fmla="*/ 94 h 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94">
                  <a:moveTo>
                    <a:pt x="23" y="94"/>
                  </a:moveTo>
                  <a:lnTo>
                    <a:pt x="28" y="77"/>
                  </a:lnTo>
                  <a:lnTo>
                    <a:pt x="23" y="47"/>
                  </a:lnTo>
                  <a:lnTo>
                    <a:pt x="28" y="40"/>
                  </a:lnTo>
                  <a:lnTo>
                    <a:pt x="28" y="18"/>
                  </a:lnTo>
                  <a:lnTo>
                    <a:pt x="45" y="8"/>
                  </a:lnTo>
                  <a:lnTo>
                    <a:pt x="45" y="0"/>
                  </a:lnTo>
                  <a:lnTo>
                    <a:pt x="8" y="0"/>
                  </a:lnTo>
                  <a:lnTo>
                    <a:pt x="0" y="64"/>
                  </a:lnTo>
                  <a:lnTo>
                    <a:pt x="8" y="64"/>
                  </a:lnTo>
                  <a:lnTo>
                    <a:pt x="0" y="94"/>
                  </a:lnTo>
                  <a:lnTo>
                    <a:pt x="23" y="9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0" name="Freeform 512"/>
            <p:cNvSpPr>
              <a:spLocks/>
            </p:cNvSpPr>
            <p:nvPr/>
          </p:nvSpPr>
          <p:spPr bwMode="auto">
            <a:xfrm>
              <a:off x="2849" y="2065"/>
              <a:ext cx="172" cy="207"/>
            </a:xfrm>
            <a:custGeom>
              <a:avLst/>
              <a:gdLst>
                <a:gd name="T0" fmla="*/ 15 w 156"/>
                <a:gd name="T1" fmla="*/ 148 h 188"/>
                <a:gd name="T2" fmla="*/ 47 w 156"/>
                <a:gd name="T3" fmla="*/ 129 h 188"/>
                <a:gd name="T4" fmla="*/ 93 w 156"/>
                <a:gd name="T5" fmla="*/ 148 h 188"/>
                <a:gd name="T6" fmla="*/ 126 w 156"/>
                <a:gd name="T7" fmla="*/ 195 h 188"/>
                <a:gd name="T8" fmla="*/ 142 w 156"/>
                <a:gd name="T9" fmla="*/ 195 h 188"/>
                <a:gd name="T10" fmla="*/ 170 w 156"/>
                <a:gd name="T11" fmla="*/ 241 h 188"/>
                <a:gd name="T12" fmla="*/ 200 w 156"/>
                <a:gd name="T13" fmla="*/ 263 h 188"/>
                <a:gd name="T14" fmla="*/ 234 w 156"/>
                <a:gd name="T15" fmla="*/ 314 h 188"/>
                <a:gd name="T16" fmla="*/ 269 w 156"/>
                <a:gd name="T17" fmla="*/ 314 h 188"/>
                <a:gd name="T18" fmla="*/ 262 w 156"/>
                <a:gd name="T19" fmla="*/ 356 h 188"/>
                <a:gd name="T20" fmla="*/ 244 w 156"/>
                <a:gd name="T21" fmla="*/ 406 h 188"/>
                <a:gd name="T22" fmla="*/ 283 w 156"/>
                <a:gd name="T23" fmla="*/ 391 h 188"/>
                <a:gd name="T24" fmla="*/ 298 w 156"/>
                <a:gd name="T25" fmla="*/ 358 h 188"/>
                <a:gd name="T26" fmla="*/ 298 w 156"/>
                <a:gd name="T27" fmla="*/ 277 h 188"/>
                <a:gd name="T28" fmla="*/ 321 w 156"/>
                <a:gd name="T29" fmla="*/ 325 h 188"/>
                <a:gd name="T30" fmla="*/ 341 w 156"/>
                <a:gd name="T31" fmla="*/ 314 h 188"/>
                <a:gd name="T32" fmla="*/ 269 w 156"/>
                <a:gd name="T33" fmla="*/ 241 h 188"/>
                <a:gd name="T34" fmla="*/ 283 w 156"/>
                <a:gd name="T35" fmla="*/ 229 h 188"/>
                <a:gd name="T36" fmla="*/ 269 w 156"/>
                <a:gd name="T37" fmla="*/ 229 h 188"/>
                <a:gd name="T38" fmla="*/ 216 w 156"/>
                <a:gd name="T39" fmla="*/ 195 h 188"/>
                <a:gd name="T40" fmla="*/ 200 w 156"/>
                <a:gd name="T41" fmla="*/ 170 h 188"/>
                <a:gd name="T42" fmla="*/ 170 w 156"/>
                <a:gd name="T43" fmla="*/ 129 h 188"/>
                <a:gd name="T44" fmla="*/ 170 w 156"/>
                <a:gd name="T45" fmla="*/ 64 h 188"/>
                <a:gd name="T46" fmla="*/ 200 w 156"/>
                <a:gd name="T47" fmla="*/ 64 h 188"/>
                <a:gd name="T48" fmla="*/ 200 w 156"/>
                <a:gd name="T49" fmla="*/ 17 h 188"/>
                <a:gd name="T50" fmla="*/ 170 w 156"/>
                <a:gd name="T51" fmla="*/ 0 h 188"/>
                <a:gd name="T52" fmla="*/ 109 w 156"/>
                <a:gd name="T53" fmla="*/ 0 h 188"/>
                <a:gd name="T54" fmla="*/ 93 w 156"/>
                <a:gd name="T55" fmla="*/ 34 h 188"/>
                <a:gd name="T56" fmla="*/ 76 w 156"/>
                <a:gd name="T57" fmla="*/ 17 h 188"/>
                <a:gd name="T58" fmla="*/ 76 w 156"/>
                <a:gd name="T59" fmla="*/ 34 h 188"/>
                <a:gd name="T60" fmla="*/ 47 w 156"/>
                <a:gd name="T61" fmla="*/ 34 h 188"/>
                <a:gd name="T62" fmla="*/ 15 w 156"/>
                <a:gd name="T63" fmla="*/ 64 h 188"/>
                <a:gd name="T64" fmla="*/ 0 w 156"/>
                <a:gd name="T65" fmla="*/ 64 h 188"/>
                <a:gd name="T66" fmla="*/ 0 w 156"/>
                <a:gd name="T67" fmla="*/ 101 h 188"/>
                <a:gd name="T68" fmla="*/ 15 w 156"/>
                <a:gd name="T69" fmla="*/ 148 h 188"/>
                <a:gd name="T70" fmla="*/ 15 w 156"/>
                <a:gd name="T71" fmla="*/ 148 h 188"/>
                <a:gd name="T72" fmla="*/ 15 w 156"/>
                <a:gd name="T73" fmla="*/ 148 h 1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6"/>
                <a:gd name="T112" fmla="*/ 0 h 188"/>
                <a:gd name="T113" fmla="*/ 156 w 156"/>
                <a:gd name="T114" fmla="*/ 188 h 1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6" h="188">
                  <a:moveTo>
                    <a:pt x="7" y="69"/>
                  </a:moveTo>
                  <a:lnTo>
                    <a:pt x="22" y="59"/>
                  </a:lnTo>
                  <a:lnTo>
                    <a:pt x="43" y="69"/>
                  </a:lnTo>
                  <a:lnTo>
                    <a:pt x="57" y="91"/>
                  </a:lnTo>
                  <a:lnTo>
                    <a:pt x="65" y="91"/>
                  </a:lnTo>
                  <a:lnTo>
                    <a:pt x="77" y="112"/>
                  </a:lnTo>
                  <a:lnTo>
                    <a:pt x="92" y="122"/>
                  </a:lnTo>
                  <a:lnTo>
                    <a:pt x="107" y="144"/>
                  </a:lnTo>
                  <a:lnTo>
                    <a:pt x="122" y="144"/>
                  </a:lnTo>
                  <a:lnTo>
                    <a:pt x="120" y="165"/>
                  </a:lnTo>
                  <a:lnTo>
                    <a:pt x="111" y="188"/>
                  </a:lnTo>
                  <a:lnTo>
                    <a:pt x="129" y="181"/>
                  </a:lnTo>
                  <a:lnTo>
                    <a:pt x="136" y="166"/>
                  </a:lnTo>
                  <a:lnTo>
                    <a:pt x="136" y="129"/>
                  </a:lnTo>
                  <a:lnTo>
                    <a:pt x="147" y="151"/>
                  </a:lnTo>
                  <a:lnTo>
                    <a:pt x="156" y="144"/>
                  </a:lnTo>
                  <a:lnTo>
                    <a:pt x="122" y="112"/>
                  </a:lnTo>
                  <a:lnTo>
                    <a:pt x="129" y="106"/>
                  </a:lnTo>
                  <a:lnTo>
                    <a:pt x="122" y="106"/>
                  </a:lnTo>
                  <a:lnTo>
                    <a:pt x="99" y="91"/>
                  </a:lnTo>
                  <a:lnTo>
                    <a:pt x="92" y="77"/>
                  </a:lnTo>
                  <a:lnTo>
                    <a:pt x="77" y="59"/>
                  </a:lnTo>
                  <a:lnTo>
                    <a:pt x="77" y="30"/>
                  </a:lnTo>
                  <a:lnTo>
                    <a:pt x="92" y="30"/>
                  </a:lnTo>
                  <a:lnTo>
                    <a:pt x="92" y="8"/>
                  </a:lnTo>
                  <a:lnTo>
                    <a:pt x="77" y="0"/>
                  </a:lnTo>
                  <a:lnTo>
                    <a:pt x="50" y="0"/>
                  </a:lnTo>
                  <a:lnTo>
                    <a:pt x="43" y="15"/>
                  </a:lnTo>
                  <a:lnTo>
                    <a:pt x="35" y="8"/>
                  </a:lnTo>
                  <a:lnTo>
                    <a:pt x="35" y="15"/>
                  </a:lnTo>
                  <a:lnTo>
                    <a:pt x="22" y="15"/>
                  </a:lnTo>
                  <a:lnTo>
                    <a:pt x="7" y="30"/>
                  </a:lnTo>
                  <a:lnTo>
                    <a:pt x="0" y="30"/>
                  </a:lnTo>
                  <a:lnTo>
                    <a:pt x="0" y="47"/>
                  </a:lnTo>
                  <a:lnTo>
                    <a:pt x="7" y="6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1" name="Freeform 513"/>
            <p:cNvSpPr>
              <a:spLocks/>
            </p:cNvSpPr>
            <p:nvPr/>
          </p:nvSpPr>
          <p:spPr bwMode="auto">
            <a:xfrm>
              <a:off x="3043" y="2031"/>
              <a:ext cx="144" cy="118"/>
            </a:xfrm>
            <a:custGeom>
              <a:avLst/>
              <a:gdLst>
                <a:gd name="T0" fmla="*/ 34 w 130"/>
                <a:gd name="T1" fmla="*/ 160 h 108"/>
                <a:gd name="T2" fmla="*/ 88 w 130"/>
                <a:gd name="T3" fmla="*/ 160 h 108"/>
                <a:gd name="T4" fmla="*/ 88 w 130"/>
                <a:gd name="T5" fmla="*/ 188 h 108"/>
                <a:gd name="T6" fmla="*/ 99 w 130"/>
                <a:gd name="T7" fmla="*/ 202 h 108"/>
                <a:gd name="T8" fmla="*/ 113 w 130"/>
                <a:gd name="T9" fmla="*/ 202 h 108"/>
                <a:gd name="T10" fmla="*/ 184 w 130"/>
                <a:gd name="T11" fmla="*/ 220 h 108"/>
                <a:gd name="T12" fmla="*/ 207 w 130"/>
                <a:gd name="T13" fmla="*/ 188 h 108"/>
                <a:gd name="T14" fmla="*/ 260 w 130"/>
                <a:gd name="T15" fmla="*/ 202 h 108"/>
                <a:gd name="T16" fmla="*/ 260 w 130"/>
                <a:gd name="T17" fmla="*/ 188 h 108"/>
                <a:gd name="T18" fmla="*/ 295 w 130"/>
                <a:gd name="T19" fmla="*/ 160 h 108"/>
                <a:gd name="T20" fmla="*/ 295 w 130"/>
                <a:gd name="T21" fmla="*/ 144 h 108"/>
                <a:gd name="T22" fmla="*/ 243 w 130"/>
                <a:gd name="T23" fmla="*/ 144 h 108"/>
                <a:gd name="T24" fmla="*/ 243 w 130"/>
                <a:gd name="T25" fmla="*/ 62 h 108"/>
                <a:gd name="T26" fmla="*/ 207 w 130"/>
                <a:gd name="T27" fmla="*/ 0 h 108"/>
                <a:gd name="T28" fmla="*/ 192 w 130"/>
                <a:gd name="T29" fmla="*/ 0 h 108"/>
                <a:gd name="T30" fmla="*/ 142 w 130"/>
                <a:gd name="T31" fmla="*/ 36 h 108"/>
                <a:gd name="T32" fmla="*/ 52 w 130"/>
                <a:gd name="T33" fmla="*/ 36 h 108"/>
                <a:gd name="T34" fmla="*/ 34 w 130"/>
                <a:gd name="T35" fmla="*/ 97 h 108"/>
                <a:gd name="T36" fmla="*/ 0 w 130"/>
                <a:gd name="T37" fmla="*/ 97 h 108"/>
                <a:gd name="T38" fmla="*/ 34 w 130"/>
                <a:gd name="T39" fmla="*/ 160 h 108"/>
                <a:gd name="T40" fmla="*/ 34 w 130"/>
                <a:gd name="T41" fmla="*/ 160 h 108"/>
                <a:gd name="T42" fmla="*/ 34 w 130"/>
                <a:gd name="T43" fmla="*/ 160 h 1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0"/>
                <a:gd name="T67" fmla="*/ 0 h 108"/>
                <a:gd name="T68" fmla="*/ 130 w 130"/>
                <a:gd name="T69" fmla="*/ 108 h 1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0" h="108">
                  <a:moveTo>
                    <a:pt x="15" y="79"/>
                  </a:moveTo>
                  <a:lnTo>
                    <a:pt x="38" y="79"/>
                  </a:lnTo>
                  <a:lnTo>
                    <a:pt x="38" y="93"/>
                  </a:lnTo>
                  <a:lnTo>
                    <a:pt x="43" y="100"/>
                  </a:lnTo>
                  <a:lnTo>
                    <a:pt x="50" y="100"/>
                  </a:lnTo>
                  <a:lnTo>
                    <a:pt x="80" y="108"/>
                  </a:lnTo>
                  <a:lnTo>
                    <a:pt x="92" y="93"/>
                  </a:lnTo>
                  <a:lnTo>
                    <a:pt x="114" y="100"/>
                  </a:lnTo>
                  <a:lnTo>
                    <a:pt x="114" y="93"/>
                  </a:lnTo>
                  <a:lnTo>
                    <a:pt x="130" y="79"/>
                  </a:lnTo>
                  <a:lnTo>
                    <a:pt x="130" y="71"/>
                  </a:lnTo>
                  <a:lnTo>
                    <a:pt x="107" y="71"/>
                  </a:lnTo>
                  <a:lnTo>
                    <a:pt x="107" y="31"/>
                  </a:lnTo>
                  <a:lnTo>
                    <a:pt x="92" y="0"/>
                  </a:lnTo>
                  <a:lnTo>
                    <a:pt x="85" y="0"/>
                  </a:lnTo>
                  <a:lnTo>
                    <a:pt x="63" y="17"/>
                  </a:lnTo>
                  <a:lnTo>
                    <a:pt x="23" y="17"/>
                  </a:lnTo>
                  <a:lnTo>
                    <a:pt x="15" y="48"/>
                  </a:lnTo>
                  <a:lnTo>
                    <a:pt x="0" y="48"/>
                  </a:lnTo>
                  <a:lnTo>
                    <a:pt x="15" y="7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2" name="Freeform 514"/>
            <p:cNvSpPr>
              <a:spLocks/>
            </p:cNvSpPr>
            <p:nvPr/>
          </p:nvSpPr>
          <p:spPr bwMode="auto">
            <a:xfrm>
              <a:off x="3043" y="2189"/>
              <a:ext cx="95" cy="81"/>
            </a:xfrm>
            <a:custGeom>
              <a:avLst/>
              <a:gdLst>
                <a:gd name="T0" fmla="*/ 36 w 85"/>
                <a:gd name="T1" fmla="*/ 20 h 74"/>
                <a:gd name="T2" fmla="*/ 104 w 85"/>
                <a:gd name="T3" fmla="*/ 0 h 74"/>
                <a:gd name="T4" fmla="*/ 139 w 85"/>
                <a:gd name="T5" fmla="*/ 0 h 74"/>
                <a:gd name="T6" fmla="*/ 193 w 85"/>
                <a:gd name="T7" fmla="*/ 20 h 74"/>
                <a:gd name="T8" fmla="*/ 206 w 85"/>
                <a:gd name="T9" fmla="*/ 0 h 74"/>
                <a:gd name="T10" fmla="*/ 193 w 85"/>
                <a:gd name="T11" fmla="*/ 36 h 74"/>
                <a:gd name="T12" fmla="*/ 139 w 85"/>
                <a:gd name="T13" fmla="*/ 20 h 74"/>
                <a:gd name="T14" fmla="*/ 117 w 85"/>
                <a:gd name="T15" fmla="*/ 36 h 74"/>
                <a:gd name="T16" fmla="*/ 117 w 85"/>
                <a:gd name="T17" fmla="*/ 66 h 74"/>
                <a:gd name="T18" fmla="*/ 104 w 85"/>
                <a:gd name="T19" fmla="*/ 66 h 74"/>
                <a:gd name="T20" fmla="*/ 89 w 85"/>
                <a:gd name="T21" fmla="*/ 36 h 74"/>
                <a:gd name="T22" fmla="*/ 89 w 85"/>
                <a:gd name="T23" fmla="*/ 66 h 74"/>
                <a:gd name="T24" fmla="*/ 104 w 85"/>
                <a:gd name="T25" fmla="*/ 94 h 74"/>
                <a:gd name="T26" fmla="*/ 139 w 85"/>
                <a:gd name="T27" fmla="*/ 139 h 74"/>
                <a:gd name="T28" fmla="*/ 117 w 85"/>
                <a:gd name="T29" fmla="*/ 139 h 74"/>
                <a:gd name="T30" fmla="*/ 117 w 85"/>
                <a:gd name="T31" fmla="*/ 152 h 74"/>
                <a:gd name="T32" fmla="*/ 89 w 85"/>
                <a:gd name="T33" fmla="*/ 139 h 74"/>
                <a:gd name="T34" fmla="*/ 36 w 85"/>
                <a:gd name="T35" fmla="*/ 139 h 74"/>
                <a:gd name="T36" fmla="*/ 0 w 85"/>
                <a:gd name="T37" fmla="*/ 80 h 74"/>
                <a:gd name="T38" fmla="*/ 36 w 85"/>
                <a:gd name="T39" fmla="*/ 36 h 74"/>
                <a:gd name="T40" fmla="*/ 36 w 85"/>
                <a:gd name="T41" fmla="*/ 20 h 74"/>
                <a:gd name="T42" fmla="*/ 36 w 85"/>
                <a:gd name="T43" fmla="*/ 20 h 74"/>
                <a:gd name="T44" fmla="*/ 36 w 85"/>
                <a:gd name="T45" fmla="*/ 2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5"/>
                <a:gd name="T70" fmla="*/ 0 h 74"/>
                <a:gd name="T71" fmla="*/ 85 w 85"/>
                <a:gd name="T72" fmla="*/ 74 h 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5" h="74">
                  <a:moveTo>
                    <a:pt x="15" y="10"/>
                  </a:moveTo>
                  <a:lnTo>
                    <a:pt x="42" y="0"/>
                  </a:lnTo>
                  <a:lnTo>
                    <a:pt x="57" y="0"/>
                  </a:lnTo>
                  <a:lnTo>
                    <a:pt x="80" y="10"/>
                  </a:lnTo>
                  <a:lnTo>
                    <a:pt x="85" y="0"/>
                  </a:lnTo>
                  <a:lnTo>
                    <a:pt x="80" y="17"/>
                  </a:lnTo>
                  <a:lnTo>
                    <a:pt x="57" y="10"/>
                  </a:lnTo>
                  <a:lnTo>
                    <a:pt x="48" y="17"/>
                  </a:lnTo>
                  <a:lnTo>
                    <a:pt x="48" y="32"/>
                  </a:lnTo>
                  <a:lnTo>
                    <a:pt x="42" y="32"/>
                  </a:lnTo>
                  <a:lnTo>
                    <a:pt x="37" y="17"/>
                  </a:lnTo>
                  <a:lnTo>
                    <a:pt x="37" y="32"/>
                  </a:lnTo>
                  <a:lnTo>
                    <a:pt x="42" y="46"/>
                  </a:lnTo>
                  <a:lnTo>
                    <a:pt x="57" y="68"/>
                  </a:lnTo>
                  <a:lnTo>
                    <a:pt x="48" y="68"/>
                  </a:lnTo>
                  <a:lnTo>
                    <a:pt x="48" y="74"/>
                  </a:lnTo>
                  <a:lnTo>
                    <a:pt x="37" y="68"/>
                  </a:lnTo>
                  <a:lnTo>
                    <a:pt x="15" y="68"/>
                  </a:lnTo>
                  <a:lnTo>
                    <a:pt x="0" y="39"/>
                  </a:lnTo>
                  <a:lnTo>
                    <a:pt x="15" y="17"/>
                  </a:lnTo>
                  <a:lnTo>
                    <a:pt x="15" y="1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3" name="Freeform 515"/>
            <p:cNvSpPr>
              <a:spLocks/>
            </p:cNvSpPr>
            <p:nvPr/>
          </p:nvSpPr>
          <p:spPr bwMode="auto">
            <a:xfrm>
              <a:off x="2907" y="1843"/>
              <a:ext cx="30" cy="26"/>
            </a:xfrm>
            <a:custGeom>
              <a:avLst/>
              <a:gdLst>
                <a:gd name="T0" fmla="*/ 0 w 26"/>
                <a:gd name="T1" fmla="*/ 24 h 24"/>
                <a:gd name="T2" fmla="*/ 0 w 26"/>
                <a:gd name="T3" fmla="*/ 44 h 24"/>
                <a:gd name="T4" fmla="*/ 81 w 26"/>
                <a:gd name="T5" fmla="*/ 44 h 24"/>
                <a:gd name="T6" fmla="*/ 81 w 26"/>
                <a:gd name="T7" fmla="*/ 0 h 24"/>
                <a:gd name="T8" fmla="*/ 0 w 26"/>
                <a:gd name="T9" fmla="*/ 24 h 24"/>
                <a:gd name="T10" fmla="*/ 0 w 26"/>
                <a:gd name="T11" fmla="*/ 24 h 24"/>
                <a:gd name="T12" fmla="*/ 0 w 26"/>
                <a:gd name="T13" fmla="*/ 24 h 24"/>
                <a:gd name="T14" fmla="*/ 0 60000 65536"/>
                <a:gd name="T15" fmla="*/ 0 60000 65536"/>
                <a:gd name="T16" fmla="*/ 0 60000 65536"/>
                <a:gd name="T17" fmla="*/ 0 60000 65536"/>
                <a:gd name="T18" fmla="*/ 0 60000 65536"/>
                <a:gd name="T19" fmla="*/ 0 60000 65536"/>
                <a:gd name="T20" fmla="*/ 0 60000 65536"/>
                <a:gd name="T21" fmla="*/ 0 w 26"/>
                <a:gd name="T22" fmla="*/ 0 h 24"/>
                <a:gd name="T23" fmla="*/ 26 w 2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4">
                  <a:moveTo>
                    <a:pt x="0" y="13"/>
                  </a:moveTo>
                  <a:lnTo>
                    <a:pt x="0" y="24"/>
                  </a:lnTo>
                  <a:lnTo>
                    <a:pt x="26" y="24"/>
                  </a:lnTo>
                  <a:lnTo>
                    <a:pt x="26" y="0"/>
                  </a:lnTo>
                  <a:lnTo>
                    <a:pt x="0" y="1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4" name="Freeform 516"/>
            <p:cNvSpPr>
              <a:spLocks/>
            </p:cNvSpPr>
            <p:nvPr/>
          </p:nvSpPr>
          <p:spPr bwMode="auto">
            <a:xfrm>
              <a:off x="2907" y="1869"/>
              <a:ext cx="30" cy="31"/>
            </a:xfrm>
            <a:custGeom>
              <a:avLst/>
              <a:gdLst>
                <a:gd name="T0" fmla="*/ 0 w 26"/>
                <a:gd name="T1" fmla="*/ 0 h 28"/>
                <a:gd name="T2" fmla="*/ 0 w 26"/>
                <a:gd name="T3" fmla="*/ 64 h 28"/>
                <a:gd name="T4" fmla="*/ 81 w 26"/>
                <a:gd name="T5" fmla="*/ 0 h 28"/>
                <a:gd name="T6" fmla="*/ 0 w 26"/>
                <a:gd name="T7" fmla="*/ 0 h 28"/>
                <a:gd name="T8" fmla="*/ 0 w 26"/>
                <a:gd name="T9" fmla="*/ 0 h 28"/>
                <a:gd name="T10" fmla="*/ 0 w 26"/>
                <a:gd name="T11" fmla="*/ 0 h 28"/>
                <a:gd name="T12" fmla="*/ 0 60000 65536"/>
                <a:gd name="T13" fmla="*/ 0 60000 65536"/>
                <a:gd name="T14" fmla="*/ 0 60000 65536"/>
                <a:gd name="T15" fmla="*/ 0 60000 65536"/>
                <a:gd name="T16" fmla="*/ 0 60000 65536"/>
                <a:gd name="T17" fmla="*/ 0 60000 65536"/>
                <a:gd name="T18" fmla="*/ 0 w 26"/>
                <a:gd name="T19" fmla="*/ 0 h 28"/>
                <a:gd name="T20" fmla="*/ 26 w 26"/>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6" h="28">
                  <a:moveTo>
                    <a:pt x="0" y="0"/>
                  </a:moveTo>
                  <a:lnTo>
                    <a:pt x="0" y="28"/>
                  </a:lnTo>
                  <a:lnTo>
                    <a:pt x="26"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5" name="Freeform 517"/>
            <p:cNvSpPr>
              <a:spLocks/>
            </p:cNvSpPr>
            <p:nvPr/>
          </p:nvSpPr>
          <p:spPr bwMode="auto">
            <a:xfrm>
              <a:off x="2642" y="1763"/>
              <a:ext cx="125" cy="235"/>
            </a:xfrm>
            <a:custGeom>
              <a:avLst/>
              <a:gdLst>
                <a:gd name="T0" fmla="*/ 50 w 114"/>
                <a:gd name="T1" fmla="*/ 469 h 213"/>
                <a:gd name="T2" fmla="*/ 60 w 114"/>
                <a:gd name="T3" fmla="*/ 434 h 213"/>
                <a:gd name="T4" fmla="*/ 92 w 114"/>
                <a:gd name="T5" fmla="*/ 469 h 213"/>
                <a:gd name="T6" fmla="*/ 92 w 114"/>
                <a:gd name="T7" fmla="*/ 434 h 213"/>
                <a:gd name="T8" fmla="*/ 126 w 114"/>
                <a:gd name="T9" fmla="*/ 420 h 213"/>
                <a:gd name="T10" fmla="*/ 138 w 114"/>
                <a:gd name="T11" fmla="*/ 434 h 213"/>
                <a:gd name="T12" fmla="*/ 154 w 114"/>
                <a:gd name="T13" fmla="*/ 420 h 213"/>
                <a:gd name="T14" fmla="*/ 223 w 114"/>
                <a:gd name="T15" fmla="*/ 420 h 213"/>
                <a:gd name="T16" fmla="*/ 237 w 114"/>
                <a:gd name="T17" fmla="*/ 402 h 213"/>
                <a:gd name="T18" fmla="*/ 214 w 114"/>
                <a:gd name="T19" fmla="*/ 402 h 213"/>
                <a:gd name="T20" fmla="*/ 237 w 114"/>
                <a:gd name="T21" fmla="*/ 339 h 213"/>
                <a:gd name="T22" fmla="*/ 223 w 114"/>
                <a:gd name="T23" fmla="*/ 328 h 213"/>
                <a:gd name="T24" fmla="*/ 180 w 114"/>
                <a:gd name="T25" fmla="*/ 328 h 213"/>
                <a:gd name="T26" fmla="*/ 214 w 114"/>
                <a:gd name="T27" fmla="*/ 311 h 213"/>
                <a:gd name="T28" fmla="*/ 214 w 114"/>
                <a:gd name="T29" fmla="*/ 291 h 213"/>
                <a:gd name="T30" fmla="*/ 180 w 114"/>
                <a:gd name="T31" fmla="*/ 238 h 213"/>
                <a:gd name="T32" fmla="*/ 169 w 114"/>
                <a:gd name="T33" fmla="*/ 225 h 213"/>
                <a:gd name="T34" fmla="*/ 138 w 114"/>
                <a:gd name="T35" fmla="*/ 161 h 213"/>
                <a:gd name="T36" fmla="*/ 92 w 114"/>
                <a:gd name="T37" fmla="*/ 142 h 213"/>
                <a:gd name="T38" fmla="*/ 154 w 114"/>
                <a:gd name="T39" fmla="*/ 66 h 213"/>
                <a:gd name="T40" fmla="*/ 138 w 114"/>
                <a:gd name="T41" fmla="*/ 47 h 213"/>
                <a:gd name="T42" fmla="*/ 78 w 114"/>
                <a:gd name="T43" fmla="*/ 66 h 213"/>
                <a:gd name="T44" fmla="*/ 78 w 114"/>
                <a:gd name="T45" fmla="*/ 28 h 213"/>
                <a:gd name="T46" fmla="*/ 126 w 114"/>
                <a:gd name="T47" fmla="*/ 0 h 213"/>
                <a:gd name="T48" fmla="*/ 60 w 114"/>
                <a:gd name="T49" fmla="*/ 0 h 213"/>
                <a:gd name="T50" fmla="*/ 36 w 114"/>
                <a:gd name="T51" fmla="*/ 66 h 213"/>
                <a:gd name="T52" fmla="*/ 0 w 114"/>
                <a:gd name="T53" fmla="*/ 66 h 213"/>
                <a:gd name="T54" fmla="*/ 36 w 114"/>
                <a:gd name="T55" fmla="*/ 77 h 213"/>
                <a:gd name="T56" fmla="*/ 50 w 114"/>
                <a:gd name="T57" fmla="*/ 77 h 213"/>
                <a:gd name="T58" fmla="*/ 36 w 114"/>
                <a:gd name="T59" fmla="*/ 129 h 213"/>
                <a:gd name="T60" fmla="*/ 50 w 114"/>
                <a:gd name="T61" fmla="*/ 129 h 213"/>
                <a:gd name="T62" fmla="*/ 50 w 114"/>
                <a:gd name="T63" fmla="*/ 142 h 213"/>
                <a:gd name="T64" fmla="*/ 36 w 114"/>
                <a:gd name="T65" fmla="*/ 161 h 213"/>
                <a:gd name="T66" fmla="*/ 50 w 114"/>
                <a:gd name="T67" fmla="*/ 161 h 213"/>
                <a:gd name="T68" fmla="*/ 60 w 114"/>
                <a:gd name="T69" fmla="*/ 178 h 213"/>
                <a:gd name="T70" fmla="*/ 50 w 114"/>
                <a:gd name="T71" fmla="*/ 211 h 213"/>
                <a:gd name="T72" fmla="*/ 60 w 114"/>
                <a:gd name="T73" fmla="*/ 225 h 213"/>
                <a:gd name="T74" fmla="*/ 92 w 114"/>
                <a:gd name="T75" fmla="*/ 211 h 213"/>
                <a:gd name="T76" fmla="*/ 92 w 114"/>
                <a:gd name="T77" fmla="*/ 238 h 213"/>
                <a:gd name="T78" fmla="*/ 126 w 114"/>
                <a:gd name="T79" fmla="*/ 238 h 213"/>
                <a:gd name="T80" fmla="*/ 126 w 114"/>
                <a:gd name="T81" fmla="*/ 291 h 213"/>
                <a:gd name="T82" fmla="*/ 60 w 114"/>
                <a:gd name="T83" fmla="*/ 291 h 213"/>
                <a:gd name="T84" fmla="*/ 78 w 114"/>
                <a:gd name="T85" fmla="*/ 311 h 213"/>
                <a:gd name="T86" fmla="*/ 60 w 114"/>
                <a:gd name="T87" fmla="*/ 328 h 213"/>
                <a:gd name="T88" fmla="*/ 78 w 114"/>
                <a:gd name="T89" fmla="*/ 328 h 213"/>
                <a:gd name="T90" fmla="*/ 78 w 114"/>
                <a:gd name="T91" fmla="*/ 339 h 213"/>
                <a:gd name="T92" fmla="*/ 50 w 114"/>
                <a:gd name="T93" fmla="*/ 353 h 213"/>
                <a:gd name="T94" fmla="*/ 60 w 114"/>
                <a:gd name="T95" fmla="*/ 385 h 213"/>
                <a:gd name="T96" fmla="*/ 78 w 114"/>
                <a:gd name="T97" fmla="*/ 385 h 213"/>
                <a:gd name="T98" fmla="*/ 92 w 114"/>
                <a:gd name="T99" fmla="*/ 402 h 213"/>
                <a:gd name="T100" fmla="*/ 126 w 114"/>
                <a:gd name="T101" fmla="*/ 385 h 213"/>
                <a:gd name="T102" fmla="*/ 126 w 114"/>
                <a:gd name="T103" fmla="*/ 402 h 213"/>
                <a:gd name="T104" fmla="*/ 78 w 114"/>
                <a:gd name="T105" fmla="*/ 402 h 213"/>
                <a:gd name="T106" fmla="*/ 50 w 114"/>
                <a:gd name="T107" fmla="*/ 469 h 213"/>
                <a:gd name="T108" fmla="*/ 50 w 114"/>
                <a:gd name="T109" fmla="*/ 469 h 213"/>
                <a:gd name="T110" fmla="*/ 50 w 114"/>
                <a:gd name="T111" fmla="*/ 469 h 2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
                <a:gd name="T169" fmla="*/ 0 h 213"/>
                <a:gd name="T170" fmla="*/ 114 w 114"/>
                <a:gd name="T171" fmla="*/ 213 h 21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 h="213">
                  <a:moveTo>
                    <a:pt x="24" y="213"/>
                  </a:moveTo>
                  <a:lnTo>
                    <a:pt x="29" y="198"/>
                  </a:lnTo>
                  <a:lnTo>
                    <a:pt x="44" y="213"/>
                  </a:lnTo>
                  <a:lnTo>
                    <a:pt x="44" y="198"/>
                  </a:lnTo>
                  <a:lnTo>
                    <a:pt x="61" y="191"/>
                  </a:lnTo>
                  <a:lnTo>
                    <a:pt x="67" y="198"/>
                  </a:lnTo>
                  <a:lnTo>
                    <a:pt x="74" y="191"/>
                  </a:lnTo>
                  <a:lnTo>
                    <a:pt x="107" y="191"/>
                  </a:lnTo>
                  <a:lnTo>
                    <a:pt x="114" y="183"/>
                  </a:lnTo>
                  <a:lnTo>
                    <a:pt x="102" y="183"/>
                  </a:lnTo>
                  <a:lnTo>
                    <a:pt x="114" y="154"/>
                  </a:lnTo>
                  <a:lnTo>
                    <a:pt x="107" y="149"/>
                  </a:lnTo>
                  <a:lnTo>
                    <a:pt x="87" y="149"/>
                  </a:lnTo>
                  <a:lnTo>
                    <a:pt x="102" y="141"/>
                  </a:lnTo>
                  <a:lnTo>
                    <a:pt x="102" y="133"/>
                  </a:lnTo>
                  <a:lnTo>
                    <a:pt x="87" y="109"/>
                  </a:lnTo>
                  <a:lnTo>
                    <a:pt x="81" y="102"/>
                  </a:lnTo>
                  <a:lnTo>
                    <a:pt x="67" y="74"/>
                  </a:lnTo>
                  <a:lnTo>
                    <a:pt x="44" y="65"/>
                  </a:lnTo>
                  <a:lnTo>
                    <a:pt x="74" y="30"/>
                  </a:lnTo>
                  <a:lnTo>
                    <a:pt x="67" y="22"/>
                  </a:lnTo>
                  <a:lnTo>
                    <a:pt x="37" y="30"/>
                  </a:lnTo>
                  <a:lnTo>
                    <a:pt x="37" y="13"/>
                  </a:lnTo>
                  <a:lnTo>
                    <a:pt x="61" y="0"/>
                  </a:lnTo>
                  <a:lnTo>
                    <a:pt x="29" y="0"/>
                  </a:lnTo>
                  <a:lnTo>
                    <a:pt x="17" y="30"/>
                  </a:lnTo>
                  <a:lnTo>
                    <a:pt x="0" y="30"/>
                  </a:lnTo>
                  <a:lnTo>
                    <a:pt x="17" y="35"/>
                  </a:lnTo>
                  <a:lnTo>
                    <a:pt x="24" y="35"/>
                  </a:lnTo>
                  <a:lnTo>
                    <a:pt x="17" y="59"/>
                  </a:lnTo>
                  <a:lnTo>
                    <a:pt x="24" y="59"/>
                  </a:lnTo>
                  <a:lnTo>
                    <a:pt x="24" y="65"/>
                  </a:lnTo>
                  <a:lnTo>
                    <a:pt x="17" y="74"/>
                  </a:lnTo>
                  <a:lnTo>
                    <a:pt x="24" y="74"/>
                  </a:lnTo>
                  <a:lnTo>
                    <a:pt x="29" y="82"/>
                  </a:lnTo>
                  <a:lnTo>
                    <a:pt x="24" y="96"/>
                  </a:lnTo>
                  <a:lnTo>
                    <a:pt x="29" y="102"/>
                  </a:lnTo>
                  <a:lnTo>
                    <a:pt x="44" y="96"/>
                  </a:lnTo>
                  <a:lnTo>
                    <a:pt x="44" y="109"/>
                  </a:lnTo>
                  <a:lnTo>
                    <a:pt x="61" y="109"/>
                  </a:lnTo>
                  <a:lnTo>
                    <a:pt x="61" y="133"/>
                  </a:lnTo>
                  <a:lnTo>
                    <a:pt x="29" y="133"/>
                  </a:lnTo>
                  <a:lnTo>
                    <a:pt x="37" y="141"/>
                  </a:lnTo>
                  <a:lnTo>
                    <a:pt x="29" y="149"/>
                  </a:lnTo>
                  <a:lnTo>
                    <a:pt x="37" y="149"/>
                  </a:lnTo>
                  <a:lnTo>
                    <a:pt x="37" y="154"/>
                  </a:lnTo>
                  <a:lnTo>
                    <a:pt x="24" y="161"/>
                  </a:lnTo>
                  <a:lnTo>
                    <a:pt x="29" y="175"/>
                  </a:lnTo>
                  <a:lnTo>
                    <a:pt x="37" y="175"/>
                  </a:lnTo>
                  <a:lnTo>
                    <a:pt x="44" y="183"/>
                  </a:lnTo>
                  <a:lnTo>
                    <a:pt x="61" y="175"/>
                  </a:lnTo>
                  <a:lnTo>
                    <a:pt x="61" y="183"/>
                  </a:lnTo>
                  <a:lnTo>
                    <a:pt x="37" y="183"/>
                  </a:lnTo>
                  <a:lnTo>
                    <a:pt x="24" y="213"/>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6" name="Freeform 518"/>
            <p:cNvSpPr>
              <a:spLocks/>
            </p:cNvSpPr>
            <p:nvPr/>
          </p:nvSpPr>
          <p:spPr bwMode="auto">
            <a:xfrm>
              <a:off x="2873" y="2158"/>
              <a:ext cx="26" cy="42"/>
            </a:xfrm>
            <a:custGeom>
              <a:avLst/>
              <a:gdLst>
                <a:gd name="T0" fmla="*/ 0 w 23"/>
                <a:gd name="T1" fmla="*/ 15 h 38"/>
                <a:gd name="T2" fmla="*/ 0 w 23"/>
                <a:gd name="T3" fmla="*/ 66 h 38"/>
                <a:gd name="T4" fmla="*/ 60 w 23"/>
                <a:gd name="T5" fmla="*/ 84 h 38"/>
                <a:gd name="T6" fmla="*/ 60 w 23"/>
                <a:gd name="T7" fmla="*/ 0 h 38"/>
                <a:gd name="T8" fmla="*/ 0 w 23"/>
                <a:gd name="T9" fmla="*/ 15 h 38"/>
                <a:gd name="T10" fmla="*/ 0 w 23"/>
                <a:gd name="T11" fmla="*/ 15 h 38"/>
                <a:gd name="T12" fmla="*/ 0 w 23"/>
                <a:gd name="T13" fmla="*/ 15 h 38"/>
                <a:gd name="T14" fmla="*/ 0 60000 65536"/>
                <a:gd name="T15" fmla="*/ 0 60000 65536"/>
                <a:gd name="T16" fmla="*/ 0 60000 65536"/>
                <a:gd name="T17" fmla="*/ 0 60000 65536"/>
                <a:gd name="T18" fmla="*/ 0 60000 65536"/>
                <a:gd name="T19" fmla="*/ 0 60000 65536"/>
                <a:gd name="T20" fmla="*/ 0 60000 65536"/>
                <a:gd name="T21" fmla="*/ 0 w 23"/>
                <a:gd name="T22" fmla="*/ 0 h 38"/>
                <a:gd name="T23" fmla="*/ 23 w 2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8">
                  <a:moveTo>
                    <a:pt x="0" y="7"/>
                  </a:moveTo>
                  <a:lnTo>
                    <a:pt x="0" y="30"/>
                  </a:lnTo>
                  <a:lnTo>
                    <a:pt x="23" y="38"/>
                  </a:lnTo>
                  <a:lnTo>
                    <a:pt x="23" y="0"/>
                  </a:lnTo>
                  <a:lnTo>
                    <a:pt x="0" y="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7" name="Freeform 519"/>
            <p:cNvSpPr>
              <a:spLocks/>
            </p:cNvSpPr>
            <p:nvPr/>
          </p:nvSpPr>
          <p:spPr bwMode="auto">
            <a:xfrm>
              <a:off x="2863" y="2200"/>
              <a:ext cx="32" cy="48"/>
            </a:xfrm>
            <a:custGeom>
              <a:avLst/>
              <a:gdLst>
                <a:gd name="T0" fmla="*/ 0 w 29"/>
                <a:gd name="T1" fmla="*/ 0 h 44"/>
                <a:gd name="T2" fmla="*/ 19 w 29"/>
                <a:gd name="T3" fmla="*/ 73 h 44"/>
                <a:gd name="T4" fmla="*/ 19 w 29"/>
                <a:gd name="T5" fmla="*/ 88 h 44"/>
                <a:gd name="T6" fmla="*/ 43 w 29"/>
                <a:gd name="T7" fmla="*/ 73 h 44"/>
                <a:gd name="T8" fmla="*/ 63 w 29"/>
                <a:gd name="T9" fmla="*/ 15 h 44"/>
                <a:gd name="T10" fmla="*/ 43 w 29"/>
                <a:gd name="T11" fmla="*/ 0 h 44"/>
                <a:gd name="T12" fmla="*/ 0 w 29"/>
                <a:gd name="T13" fmla="*/ 0 h 44"/>
                <a:gd name="T14" fmla="*/ 0 w 29"/>
                <a:gd name="T15" fmla="*/ 0 h 44"/>
                <a:gd name="T16" fmla="*/ 0 w 29"/>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44"/>
                <a:gd name="T29" fmla="*/ 29 w 29"/>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44">
                  <a:moveTo>
                    <a:pt x="0" y="0"/>
                  </a:moveTo>
                  <a:lnTo>
                    <a:pt x="9" y="36"/>
                  </a:lnTo>
                  <a:lnTo>
                    <a:pt x="9" y="44"/>
                  </a:lnTo>
                  <a:lnTo>
                    <a:pt x="20" y="36"/>
                  </a:lnTo>
                  <a:lnTo>
                    <a:pt x="29" y="7"/>
                  </a:lnTo>
                  <a:lnTo>
                    <a:pt x="20"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8" name="Freeform 520"/>
            <p:cNvSpPr>
              <a:spLocks/>
            </p:cNvSpPr>
            <p:nvPr/>
          </p:nvSpPr>
          <p:spPr bwMode="auto">
            <a:xfrm>
              <a:off x="2931" y="2264"/>
              <a:ext cx="50" cy="32"/>
            </a:xfrm>
            <a:custGeom>
              <a:avLst/>
              <a:gdLst>
                <a:gd name="T0" fmla="*/ 0 w 45"/>
                <a:gd name="T1" fmla="*/ 0 h 29"/>
                <a:gd name="T2" fmla="*/ 0 w 45"/>
                <a:gd name="T3" fmla="*/ 19 h 29"/>
                <a:gd name="T4" fmla="*/ 71 w 45"/>
                <a:gd name="T5" fmla="*/ 63 h 29"/>
                <a:gd name="T6" fmla="*/ 107 w 45"/>
                <a:gd name="T7" fmla="*/ 0 h 29"/>
                <a:gd name="T8" fmla="*/ 0 w 45"/>
                <a:gd name="T9" fmla="*/ 0 h 29"/>
                <a:gd name="T10" fmla="*/ 0 w 45"/>
                <a:gd name="T11" fmla="*/ 0 h 29"/>
                <a:gd name="T12" fmla="*/ 0 w 45"/>
                <a:gd name="T13" fmla="*/ 0 h 29"/>
                <a:gd name="T14" fmla="*/ 0 60000 65536"/>
                <a:gd name="T15" fmla="*/ 0 60000 65536"/>
                <a:gd name="T16" fmla="*/ 0 60000 65536"/>
                <a:gd name="T17" fmla="*/ 0 60000 65536"/>
                <a:gd name="T18" fmla="*/ 0 60000 65536"/>
                <a:gd name="T19" fmla="*/ 0 60000 65536"/>
                <a:gd name="T20" fmla="*/ 0 60000 65536"/>
                <a:gd name="T21" fmla="*/ 0 w 45"/>
                <a:gd name="T22" fmla="*/ 0 h 29"/>
                <a:gd name="T23" fmla="*/ 45 w 45"/>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9">
                  <a:moveTo>
                    <a:pt x="0" y="0"/>
                  </a:moveTo>
                  <a:lnTo>
                    <a:pt x="0" y="9"/>
                  </a:lnTo>
                  <a:lnTo>
                    <a:pt x="31" y="29"/>
                  </a:lnTo>
                  <a:lnTo>
                    <a:pt x="45" y="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19" name="Freeform 521"/>
            <p:cNvSpPr>
              <a:spLocks/>
            </p:cNvSpPr>
            <p:nvPr/>
          </p:nvSpPr>
          <p:spPr bwMode="auto">
            <a:xfrm>
              <a:off x="3058" y="2264"/>
              <a:ext cx="34" cy="32"/>
            </a:xfrm>
            <a:custGeom>
              <a:avLst/>
              <a:gdLst>
                <a:gd name="T0" fmla="*/ 0 w 30"/>
                <a:gd name="T1" fmla="*/ 19 h 29"/>
                <a:gd name="T2" fmla="*/ 18 w 30"/>
                <a:gd name="T3" fmla="*/ 19 h 29"/>
                <a:gd name="T4" fmla="*/ 18 w 30"/>
                <a:gd name="T5" fmla="*/ 63 h 29"/>
                <a:gd name="T6" fmla="*/ 84 w 30"/>
                <a:gd name="T7" fmla="*/ 63 h 29"/>
                <a:gd name="T8" fmla="*/ 66 w 30"/>
                <a:gd name="T9" fmla="*/ 19 h 29"/>
                <a:gd name="T10" fmla="*/ 84 w 30"/>
                <a:gd name="T11" fmla="*/ 43 h 29"/>
                <a:gd name="T12" fmla="*/ 84 w 30"/>
                <a:gd name="T13" fmla="*/ 19 h 29"/>
                <a:gd name="T14" fmla="*/ 18 w 30"/>
                <a:gd name="T15" fmla="*/ 0 h 29"/>
                <a:gd name="T16" fmla="*/ 0 w 30"/>
                <a:gd name="T17" fmla="*/ 19 h 29"/>
                <a:gd name="T18" fmla="*/ 0 w 30"/>
                <a:gd name="T19" fmla="*/ 19 h 29"/>
                <a:gd name="T20" fmla="*/ 0 w 30"/>
                <a:gd name="T21" fmla="*/ 19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29"/>
                <a:gd name="T35" fmla="*/ 30 w 3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29">
                  <a:moveTo>
                    <a:pt x="0" y="9"/>
                  </a:moveTo>
                  <a:lnTo>
                    <a:pt x="7" y="9"/>
                  </a:lnTo>
                  <a:lnTo>
                    <a:pt x="7" y="29"/>
                  </a:lnTo>
                  <a:lnTo>
                    <a:pt x="30" y="29"/>
                  </a:lnTo>
                  <a:lnTo>
                    <a:pt x="24" y="9"/>
                  </a:lnTo>
                  <a:lnTo>
                    <a:pt x="30" y="20"/>
                  </a:lnTo>
                  <a:lnTo>
                    <a:pt x="30" y="9"/>
                  </a:lnTo>
                  <a:lnTo>
                    <a:pt x="7" y="0"/>
                  </a:lnTo>
                  <a:lnTo>
                    <a:pt x="0" y="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0" name="Freeform 522"/>
            <p:cNvSpPr>
              <a:spLocks/>
            </p:cNvSpPr>
            <p:nvPr/>
          </p:nvSpPr>
          <p:spPr bwMode="auto">
            <a:xfrm>
              <a:off x="2778" y="2224"/>
              <a:ext cx="23" cy="30"/>
            </a:xfrm>
            <a:custGeom>
              <a:avLst/>
              <a:gdLst>
                <a:gd name="T0" fmla="*/ 0 w 21"/>
                <a:gd name="T1" fmla="*/ 33 h 27"/>
                <a:gd name="T2" fmla="*/ 16 w 21"/>
                <a:gd name="T3" fmla="*/ 63 h 27"/>
                <a:gd name="T4" fmla="*/ 43 w 21"/>
                <a:gd name="T5" fmla="*/ 33 h 27"/>
                <a:gd name="T6" fmla="*/ 16 w 21"/>
                <a:gd name="T7" fmla="*/ 0 h 27"/>
                <a:gd name="T8" fmla="*/ 0 w 21"/>
                <a:gd name="T9" fmla="*/ 33 h 27"/>
                <a:gd name="T10" fmla="*/ 0 w 21"/>
                <a:gd name="T11" fmla="*/ 33 h 27"/>
                <a:gd name="T12" fmla="*/ 0 w 21"/>
                <a:gd name="T13" fmla="*/ 33 h 27"/>
                <a:gd name="T14" fmla="*/ 0 60000 65536"/>
                <a:gd name="T15" fmla="*/ 0 60000 65536"/>
                <a:gd name="T16" fmla="*/ 0 60000 65536"/>
                <a:gd name="T17" fmla="*/ 0 60000 65536"/>
                <a:gd name="T18" fmla="*/ 0 60000 65536"/>
                <a:gd name="T19" fmla="*/ 0 60000 65536"/>
                <a:gd name="T20" fmla="*/ 0 60000 65536"/>
                <a:gd name="T21" fmla="*/ 0 w 21"/>
                <a:gd name="T22" fmla="*/ 0 h 27"/>
                <a:gd name="T23" fmla="*/ 21 w 21"/>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7">
                  <a:moveTo>
                    <a:pt x="0" y="14"/>
                  </a:moveTo>
                  <a:lnTo>
                    <a:pt x="8" y="27"/>
                  </a:lnTo>
                  <a:lnTo>
                    <a:pt x="21" y="14"/>
                  </a:lnTo>
                  <a:lnTo>
                    <a:pt x="8" y="0"/>
                  </a:lnTo>
                  <a:lnTo>
                    <a:pt x="0" y="14"/>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1" name="Freeform 523"/>
            <p:cNvSpPr>
              <a:spLocks/>
            </p:cNvSpPr>
            <p:nvPr/>
          </p:nvSpPr>
          <p:spPr bwMode="auto">
            <a:xfrm>
              <a:off x="3036" y="2169"/>
              <a:ext cx="30" cy="63"/>
            </a:xfrm>
            <a:custGeom>
              <a:avLst/>
              <a:gdLst>
                <a:gd name="T0" fmla="*/ 0 w 27"/>
                <a:gd name="T1" fmla="*/ 0 h 57"/>
                <a:gd name="T2" fmla="*/ 18 w 27"/>
                <a:gd name="T3" fmla="*/ 0 h 57"/>
                <a:gd name="T4" fmla="*/ 40 w 27"/>
                <a:gd name="T5" fmla="*/ 28 h 57"/>
                <a:gd name="T6" fmla="*/ 40 w 27"/>
                <a:gd name="T7" fmla="*/ 49 h 57"/>
                <a:gd name="T8" fmla="*/ 63 w 27"/>
                <a:gd name="T9" fmla="*/ 66 h 57"/>
                <a:gd name="T10" fmla="*/ 63 w 27"/>
                <a:gd name="T11" fmla="*/ 80 h 57"/>
                <a:gd name="T12" fmla="*/ 18 w 27"/>
                <a:gd name="T13" fmla="*/ 127 h 57"/>
                <a:gd name="T14" fmla="*/ 0 w 27"/>
                <a:gd name="T15" fmla="*/ 112 h 57"/>
                <a:gd name="T16" fmla="*/ 0 w 27"/>
                <a:gd name="T17" fmla="*/ 0 h 57"/>
                <a:gd name="T18" fmla="*/ 0 w 27"/>
                <a:gd name="T19" fmla="*/ 0 h 57"/>
                <a:gd name="T20" fmla="*/ 0 w 27"/>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7"/>
                <a:gd name="T35" fmla="*/ 27 w 27"/>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7">
                  <a:moveTo>
                    <a:pt x="0" y="0"/>
                  </a:moveTo>
                  <a:lnTo>
                    <a:pt x="8" y="0"/>
                  </a:lnTo>
                  <a:lnTo>
                    <a:pt x="17" y="13"/>
                  </a:lnTo>
                  <a:lnTo>
                    <a:pt x="17" y="22"/>
                  </a:lnTo>
                  <a:lnTo>
                    <a:pt x="27" y="30"/>
                  </a:lnTo>
                  <a:lnTo>
                    <a:pt x="27" y="35"/>
                  </a:lnTo>
                  <a:lnTo>
                    <a:pt x="8" y="57"/>
                  </a:lnTo>
                  <a:lnTo>
                    <a:pt x="0" y="50"/>
                  </a:lnTo>
                  <a:lnTo>
                    <a:pt x="0"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2" name="Freeform 524"/>
            <p:cNvSpPr>
              <a:spLocks/>
            </p:cNvSpPr>
            <p:nvPr/>
          </p:nvSpPr>
          <p:spPr bwMode="auto">
            <a:xfrm>
              <a:off x="3085" y="2131"/>
              <a:ext cx="86" cy="69"/>
            </a:xfrm>
            <a:custGeom>
              <a:avLst/>
              <a:gdLst>
                <a:gd name="T0" fmla="*/ 171 w 78"/>
                <a:gd name="T1" fmla="*/ 20 h 62"/>
                <a:gd name="T2" fmla="*/ 171 w 78"/>
                <a:gd name="T3" fmla="*/ 40 h 62"/>
                <a:gd name="T4" fmla="*/ 157 w 78"/>
                <a:gd name="T5" fmla="*/ 40 h 62"/>
                <a:gd name="T6" fmla="*/ 146 w 78"/>
                <a:gd name="T7" fmla="*/ 77 h 62"/>
                <a:gd name="T8" fmla="*/ 157 w 78"/>
                <a:gd name="T9" fmla="*/ 110 h 62"/>
                <a:gd name="T10" fmla="*/ 126 w 78"/>
                <a:gd name="T11" fmla="*/ 110 h 62"/>
                <a:gd name="T12" fmla="*/ 99 w 78"/>
                <a:gd name="T13" fmla="*/ 147 h 62"/>
                <a:gd name="T14" fmla="*/ 45 w 78"/>
                <a:gd name="T15" fmla="*/ 132 h 62"/>
                <a:gd name="T16" fmla="*/ 14 w 78"/>
                <a:gd name="T17" fmla="*/ 132 h 62"/>
                <a:gd name="T18" fmla="*/ 14 w 78"/>
                <a:gd name="T19" fmla="*/ 110 h 62"/>
                <a:gd name="T20" fmla="*/ 0 w 78"/>
                <a:gd name="T21" fmla="*/ 77 h 62"/>
                <a:gd name="T22" fmla="*/ 14 w 78"/>
                <a:gd name="T23" fmla="*/ 59 h 62"/>
                <a:gd name="T24" fmla="*/ 0 w 78"/>
                <a:gd name="T25" fmla="*/ 20 h 62"/>
                <a:gd name="T26" fmla="*/ 0 w 78"/>
                <a:gd name="T27" fmla="*/ 0 h 62"/>
                <a:gd name="T28" fmla="*/ 14 w 78"/>
                <a:gd name="T29" fmla="*/ 20 h 62"/>
                <a:gd name="T30" fmla="*/ 28 w 78"/>
                <a:gd name="T31" fmla="*/ 20 h 62"/>
                <a:gd name="T32" fmla="*/ 99 w 78"/>
                <a:gd name="T33" fmla="*/ 40 h 62"/>
                <a:gd name="T34" fmla="*/ 126 w 78"/>
                <a:gd name="T35" fmla="*/ 0 h 62"/>
                <a:gd name="T36" fmla="*/ 171 w 78"/>
                <a:gd name="T37" fmla="*/ 20 h 62"/>
                <a:gd name="T38" fmla="*/ 171 w 78"/>
                <a:gd name="T39" fmla="*/ 20 h 62"/>
                <a:gd name="T40" fmla="*/ 171 w 78"/>
                <a:gd name="T41" fmla="*/ 2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8"/>
                <a:gd name="T64" fmla="*/ 0 h 62"/>
                <a:gd name="T65" fmla="*/ 78 w 78"/>
                <a:gd name="T66" fmla="*/ 62 h 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8" h="62">
                  <a:moveTo>
                    <a:pt x="78" y="9"/>
                  </a:moveTo>
                  <a:lnTo>
                    <a:pt x="78" y="17"/>
                  </a:lnTo>
                  <a:lnTo>
                    <a:pt x="72" y="17"/>
                  </a:lnTo>
                  <a:lnTo>
                    <a:pt x="67" y="32"/>
                  </a:lnTo>
                  <a:lnTo>
                    <a:pt x="72" y="47"/>
                  </a:lnTo>
                  <a:lnTo>
                    <a:pt x="57" y="47"/>
                  </a:lnTo>
                  <a:lnTo>
                    <a:pt x="45" y="62"/>
                  </a:lnTo>
                  <a:lnTo>
                    <a:pt x="21" y="56"/>
                  </a:lnTo>
                  <a:lnTo>
                    <a:pt x="6" y="56"/>
                  </a:lnTo>
                  <a:lnTo>
                    <a:pt x="6" y="47"/>
                  </a:lnTo>
                  <a:lnTo>
                    <a:pt x="0" y="32"/>
                  </a:lnTo>
                  <a:lnTo>
                    <a:pt x="6" y="25"/>
                  </a:lnTo>
                  <a:lnTo>
                    <a:pt x="0" y="9"/>
                  </a:lnTo>
                  <a:lnTo>
                    <a:pt x="0" y="0"/>
                  </a:lnTo>
                  <a:lnTo>
                    <a:pt x="6" y="9"/>
                  </a:lnTo>
                  <a:lnTo>
                    <a:pt x="13" y="9"/>
                  </a:lnTo>
                  <a:lnTo>
                    <a:pt x="45" y="17"/>
                  </a:lnTo>
                  <a:lnTo>
                    <a:pt x="57" y="0"/>
                  </a:lnTo>
                  <a:lnTo>
                    <a:pt x="78" y="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3" name="Freeform 525"/>
            <p:cNvSpPr>
              <a:spLocks/>
            </p:cNvSpPr>
            <p:nvPr/>
          </p:nvSpPr>
          <p:spPr bwMode="auto">
            <a:xfrm>
              <a:off x="2990" y="2024"/>
              <a:ext cx="95" cy="76"/>
            </a:xfrm>
            <a:custGeom>
              <a:avLst/>
              <a:gdLst>
                <a:gd name="T0" fmla="*/ 65 w 86"/>
                <a:gd name="T1" fmla="*/ 149 h 69"/>
                <a:gd name="T2" fmla="*/ 108 w 86"/>
                <a:gd name="T3" fmla="*/ 112 h 69"/>
                <a:gd name="T4" fmla="*/ 141 w 86"/>
                <a:gd name="T5" fmla="*/ 112 h 69"/>
                <a:gd name="T6" fmla="*/ 156 w 86"/>
                <a:gd name="T7" fmla="*/ 47 h 69"/>
                <a:gd name="T8" fmla="*/ 190 w 86"/>
                <a:gd name="T9" fmla="*/ 47 h 69"/>
                <a:gd name="T10" fmla="*/ 156 w 86"/>
                <a:gd name="T11" fmla="*/ 14 h 69"/>
                <a:gd name="T12" fmla="*/ 124 w 86"/>
                <a:gd name="T13" fmla="*/ 0 h 69"/>
                <a:gd name="T14" fmla="*/ 44 w 86"/>
                <a:gd name="T15" fmla="*/ 47 h 69"/>
                <a:gd name="T16" fmla="*/ 15 w 86"/>
                <a:gd name="T17" fmla="*/ 47 h 69"/>
                <a:gd name="T18" fmla="*/ 0 w 86"/>
                <a:gd name="T19" fmla="*/ 82 h 69"/>
                <a:gd name="T20" fmla="*/ 0 w 86"/>
                <a:gd name="T21" fmla="*/ 99 h 69"/>
                <a:gd name="T22" fmla="*/ 44 w 86"/>
                <a:gd name="T23" fmla="*/ 149 h 69"/>
                <a:gd name="T24" fmla="*/ 65 w 86"/>
                <a:gd name="T25" fmla="*/ 149 h 69"/>
                <a:gd name="T26" fmla="*/ 65 w 86"/>
                <a:gd name="T27" fmla="*/ 149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29" y="69"/>
                  </a:moveTo>
                  <a:lnTo>
                    <a:pt x="49" y="52"/>
                  </a:lnTo>
                  <a:lnTo>
                    <a:pt x="64" y="52"/>
                  </a:lnTo>
                  <a:lnTo>
                    <a:pt x="71" y="22"/>
                  </a:lnTo>
                  <a:lnTo>
                    <a:pt x="86" y="22"/>
                  </a:lnTo>
                  <a:lnTo>
                    <a:pt x="71" y="6"/>
                  </a:lnTo>
                  <a:lnTo>
                    <a:pt x="55" y="0"/>
                  </a:lnTo>
                  <a:lnTo>
                    <a:pt x="20" y="22"/>
                  </a:lnTo>
                  <a:lnTo>
                    <a:pt x="7" y="22"/>
                  </a:lnTo>
                  <a:lnTo>
                    <a:pt x="0" y="37"/>
                  </a:lnTo>
                  <a:lnTo>
                    <a:pt x="0" y="45"/>
                  </a:lnTo>
                  <a:lnTo>
                    <a:pt x="20" y="69"/>
                  </a:lnTo>
                  <a:lnTo>
                    <a:pt x="29" y="69"/>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4" name="Freeform 526"/>
            <p:cNvSpPr>
              <a:spLocks/>
            </p:cNvSpPr>
            <p:nvPr/>
          </p:nvSpPr>
          <p:spPr bwMode="auto">
            <a:xfrm>
              <a:off x="2948" y="2076"/>
              <a:ext cx="88" cy="93"/>
            </a:xfrm>
            <a:custGeom>
              <a:avLst/>
              <a:gdLst>
                <a:gd name="T0" fmla="*/ 83 w 80"/>
                <a:gd name="T1" fmla="*/ 0 h 84"/>
                <a:gd name="T2" fmla="*/ 123 w 80"/>
                <a:gd name="T3" fmla="*/ 52 h 84"/>
                <a:gd name="T4" fmla="*/ 144 w 80"/>
                <a:gd name="T5" fmla="*/ 52 h 84"/>
                <a:gd name="T6" fmla="*/ 173 w 80"/>
                <a:gd name="T7" fmla="*/ 68 h 84"/>
                <a:gd name="T8" fmla="*/ 173 w 80"/>
                <a:gd name="T9" fmla="*/ 87 h 84"/>
                <a:gd name="T10" fmla="*/ 144 w 80"/>
                <a:gd name="T11" fmla="*/ 87 h 84"/>
                <a:gd name="T12" fmla="*/ 144 w 80"/>
                <a:gd name="T13" fmla="*/ 68 h 84"/>
                <a:gd name="T14" fmla="*/ 96 w 80"/>
                <a:gd name="T15" fmla="*/ 52 h 84"/>
                <a:gd name="T16" fmla="*/ 83 w 80"/>
                <a:gd name="T17" fmla="*/ 68 h 84"/>
                <a:gd name="T18" fmla="*/ 83 w 80"/>
                <a:gd name="T19" fmla="*/ 52 h 84"/>
                <a:gd name="T20" fmla="*/ 64 w 80"/>
                <a:gd name="T21" fmla="*/ 68 h 84"/>
                <a:gd name="T22" fmla="*/ 83 w 80"/>
                <a:gd name="T23" fmla="*/ 87 h 84"/>
                <a:gd name="T24" fmla="*/ 111 w 80"/>
                <a:gd name="T25" fmla="*/ 154 h 84"/>
                <a:gd name="T26" fmla="*/ 123 w 80"/>
                <a:gd name="T27" fmla="*/ 173 h 84"/>
                <a:gd name="T28" fmla="*/ 123 w 80"/>
                <a:gd name="T29" fmla="*/ 189 h 84"/>
                <a:gd name="T30" fmla="*/ 96 w 80"/>
                <a:gd name="T31" fmla="*/ 154 h 84"/>
                <a:gd name="T32" fmla="*/ 83 w 80"/>
                <a:gd name="T33" fmla="*/ 154 h 84"/>
                <a:gd name="T34" fmla="*/ 35 w 80"/>
                <a:gd name="T35" fmla="*/ 117 h 84"/>
                <a:gd name="T36" fmla="*/ 35 w 80"/>
                <a:gd name="T37" fmla="*/ 68 h 84"/>
                <a:gd name="T38" fmla="*/ 16 w 80"/>
                <a:gd name="T39" fmla="*/ 68 h 84"/>
                <a:gd name="T40" fmla="*/ 0 w 80"/>
                <a:gd name="T41" fmla="*/ 87 h 84"/>
                <a:gd name="T42" fmla="*/ 0 w 80"/>
                <a:gd name="T43" fmla="*/ 52 h 84"/>
                <a:gd name="T44" fmla="*/ 35 w 80"/>
                <a:gd name="T45" fmla="*/ 52 h 84"/>
                <a:gd name="T46" fmla="*/ 64 w 80"/>
                <a:gd name="T47" fmla="*/ 0 h 84"/>
                <a:gd name="T48" fmla="*/ 83 w 80"/>
                <a:gd name="T49" fmla="*/ 0 h 84"/>
                <a:gd name="T50" fmla="*/ 83 w 80"/>
                <a:gd name="T51" fmla="*/ 0 h 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
                <a:gd name="T79" fmla="*/ 0 h 84"/>
                <a:gd name="T80" fmla="*/ 80 w 80"/>
                <a:gd name="T81" fmla="*/ 84 h 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 h="84">
                  <a:moveTo>
                    <a:pt x="38" y="0"/>
                  </a:moveTo>
                  <a:lnTo>
                    <a:pt x="58" y="23"/>
                  </a:lnTo>
                  <a:lnTo>
                    <a:pt x="67" y="23"/>
                  </a:lnTo>
                  <a:lnTo>
                    <a:pt x="80" y="30"/>
                  </a:lnTo>
                  <a:lnTo>
                    <a:pt x="80" y="38"/>
                  </a:lnTo>
                  <a:lnTo>
                    <a:pt x="67" y="38"/>
                  </a:lnTo>
                  <a:lnTo>
                    <a:pt x="67" y="30"/>
                  </a:lnTo>
                  <a:lnTo>
                    <a:pt x="45" y="23"/>
                  </a:lnTo>
                  <a:lnTo>
                    <a:pt x="38" y="30"/>
                  </a:lnTo>
                  <a:lnTo>
                    <a:pt x="38" y="23"/>
                  </a:lnTo>
                  <a:lnTo>
                    <a:pt x="30" y="30"/>
                  </a:lnTo>
                  <a:lnTo>
                    <a:pt x="38" y="38"/>
                  </a:lnTo>
                  <a:lnTo>
                    <a:pt x="52" y="69"/>
                  </a:lnTo>
                  <a:lnTo>
                    <a:pt x="58" y="77"/>
                  </a:lnTo>
                  <a:lnTo>
                    <a:pt x="58" y="84"/>
                  </a:lnTo>
                  <a:lnTo>
                    <a:pt x="45" y="69"/>
                  </a:lnTo>
                  <a:lnTo>
                    <a:pt x="38" y="69"/>
                  </a:lnTo>
                  <a:lnTo>
                    <a:pt x="16" y="52"/>
                  </a:lnTo>
                  <a:lnTo>
                    <a:pt x="16" y="30"/>
                  </a:lnTo>
                  <a:lnTo>
                    <a:pt x="8" y="30"/>
                  </a:lnTo>
                  <a:lnTo>
                    <a:pt x="0" y="38"/>
                  </a:lnTo>
                  <a:lnTo>
                    <a:pt x="0" y="23"/>
                  </a:lnTo>
                  <a:lnTo>
                    <a:pt x="16" y="23"/>
                  </a:lnTo>
                  <a:lnTo>
                    <a:pt x="30" y="0"/>
                  </a:lnTo>
                  <a:lnTo>
                    <a:pt x="38" y="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5" name="Freeform 527"/>
            <p:cNvSpPr>
              <a:spLocks/>
            </p:cNvSpPr>
            <p:nvPr/>
          </p:nvSpPr>
          <p:spPr bwMode="auto">
            <a:xfrm>
              <a:off x="3021" y="2083"/>
              <a:ext cx="71" cy="100"/>
            </a:xfrm>
            <a:custGeom>
              <a:avLst/>
              <a:gdLst>
                <a:gd name="T0" fmla="*/ 34 w 63"/>
                <a:gd name="T1" fmla="*/ 71 h 90"/>
                <a:gd name="T2" fmla="*/ 34 w 63"/>
                <a:gd name="T3" fmla="*/ 49 h 90"/>
                <a:gd name="T4" fmla="*/ 0 w 63"/>
                <a:gd name="T5" fmla="*/ 36 h 90"/>
                <a:gd name="T6" fmla="*/ 53 w 63"/>
                <a:gd name="T7" fmla="*/ 0 h 90"/>
                <a:gd name="T8" fmla="*/ 90 w 63"/>
                <a:gd name="T9" fmla="*/ 71 h 90"/>
                <a:gd name="T10" fmla="*/ 148 w 63"/>
                <a:gd name="T11" fmla="*/ 71 h 90"/>
                <a:gd name="T12" fmla="*/ 148 w 63"/>
                <a:gd name="T13" fmla="*/ 121 h 90"/>
                <a:gd name="T14" fmla="*/ 162 w 63"/>
                <a:gd name="T15" fmla="*/ 153 h 90"/>
                <a:gd name="T16" fmla="*/ 148 w 63"/>
                <a:gd name="T17" fmla="*/ 173 h 90"/>
                <a:gd name="T18" fmla="*/ 90 w 63"/>
                <a:gd name="T19" fmla="*/ 173 h 90"/>
                <a:gd name="T20" fmla="*/ 68 w 63"/>
                <a:gd name="T21" fmla="*/ 209 h 90"/>
                <a:gd name="T22" fmla="*/ 53 w 63"/>
                <a:gd name="T23" fmla="*/ 173 h 90"/>
                <a:gd name="T24" fmla="*/ 53 w 63"/>
                <a:gd name="T25" fmla="*/ 153 h 90"/>
                <a:gd name="T26" fmla="*/ 34 w 63"/>
                <a:gd name="T27" fmla="*/ 138 h 90"/>
                <a:gd name="T28" fmla="*/ 34 w 63"/>
                <a:gd name="T29" fmla="*/ 71 h 90"/>
                <a:gd name="T30" fmla="*/ 34 w 63"/>
                <a:gd name="T31" fmla="*/ 71 h 90"/>
                <a:gd name="T32" fmla="*/ 34 w 63"/>
                <a:gd name="T33" fmla="*/ 71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90"/>
                <a:gd name="T53" fmla="*/ 63 w 63"/>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90">
                  <a:moveTo>
                    <a:pt x="13" y="31"/>
                  </a:moveTo>
                  <a:lnTo>
                    <a:pt x="13" y="21"/>
                  </a:lnTo>
                  <a:lnTo>
                    <a:pt x="0" y="15"/>
                  </a:lnTo>
                  <a:lnTo>
                    <a:pt x="20" y="0"/>
                  </a:lnTo>
                  <a:lnTo>
                    <a:pt x="35" y="31"/>
                  </a:lnTo>
                  <a:lnTo>
                    <a:pt x="57" y="31"/>
                  </a:lnTo>
                  <a:lnTo>
                    <a:pt x="57" y="52"/>
                  </a:lnTo>
                  <a:lnTo>
                    <a:pt x="63" y="67"/>
                  </a:lnTo>
                  <a:lnTo>
                    <a:pt x="57" y="75"/>
                  </a:lnTo>
                  <a:lnTo>
                    <a:pt x="35" y="75"/>
                  </a:lnTo>
                  <a:lnTo>
                    <a:pt x="26" y="90"/>
                  </a:lnTo>
                  <a:lnTo>
                    <a:pt x="20" y="75"/>
                  </a:lnTo>
                  <a:lnTo>
                    <a:pt x="20" y="67"/>
                  </a:lnTo>
                  <a:lnTo>
                    <a:pt x="13" y="60"/>
                  </a:lnTo>
                  <a:lnTo>
                    <a:pt x="13" y="31"/>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6" name="Freeform 528"/>
            <p:cNvSpPr>
              <a:spLocks/>
            </p:cNvSpPr>
            <p:nvPr/>
          </p:nvSpPr>
          <p:spPr bwMode="auto">
            <a:xfrm>
              <a:off x="3052" y="2169"/>
              <a:ext cx="40" cy="31"/>
            </a:xfrm>
            <a:custGeom>
              <a:avLst/>
              <a:gdLst>
                <a:gd name="T0" fmla="*/ 25 w 35"/>
                <a:gd name="T1" fmla="*/ 64 h 28"/>
                <a:gd name="T2" fmla="*/ 0 w 35"/>
                <a:gd name="T3" fmla="*/ 45 h 28"/>
                <a:gd name="T4" fmla="*/ 0 w 35"/>
                <a:gd name="T5" fmla="*/ 30 h 28"/>
                <a:gd name="T6" fmla="*/ 25 w 35"/>
                <a:gd name="T7" fmla="*/ 0 h 28"/>
                <a:gd name="T8" fmla="*/ 86 w 35"/>
                <a:gd name="T9" fmla="*/ 0 h 28"/>
                <a:gd name="T10" fmla="*/ 104 w 35"/>
                <a:gd name="T11" fmla="*/ 30 h 28"/>
                <a:gd name="T12" fmla="*/ 104 w 35"/>
                <a:gd name="T13" fmla="*/ 45 h 28"/>
                <a:gd name="T14" fmla="*/ 25 w 35"/>
                <a:gd name="T15" fmla="*/ 64 h 28"/>
                <a:gd name="T16" fmla="*/ 25 w 35"/>
                <a:gd name="T17" fmla="*/ 64 h 28"/>
                <a:gd name="T18" fmla="*/ 25 w 35"/>
                <a:gd name="T19" fmla="*/ 6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28"/>
                <a:gd name="T32" fmla="*/ 35 w 35"/>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28">
                  <a:moveTo>
                    <a:pt x="9" y="28"/>
                  </a:moveTo>
                  <a:lnTo>
                    <a:pt x="0" y="20"/>
                  </a:lnTo>
                  <a:lnTo>
                    <a:pt x="0" y="13"/>
                  </a:lnTo>
                  <a:lnTo>
                    <a:pt x="9" y="0"/>
                  </a:lnTo>
                  <a:lnTo>
                    <a:pt x="30" y="0"/>
                  </a:lnTo>
                  <a:lnTo>
                    <a:pt x="35" y="13"/>
                  </a:lnTo>
                  <a:lnTo>
                    <a:pt x="35" y="20"/>
                  </a:lnTo>
                  <a:lnTo>
                    <a:pt x="9" y="28"/>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7" name="Freeform 529"/>
            <p:cNvSpPr>
              <a:spLocks/>
            </p:cNvSpPr>
            <p:nvPr/>
          </p:nvSpPr>
          <p:spPr bwMode="auto">
            <a:xfrm>
              <a:off x="2981" y="2098"/>
              <a:ext cx="55" cy="58"/>
            </a:xfrm>
            <a:custGeom>
              <a:avLst/>
              <a:gdLst>
                <a:gd name="T0" fmla="*/ 20 w 50"/>
                <a:gd name="T1" fmla="*/ 40 h 52"/>
                <a:gd name="T2" fmla="*/ 47 w 50"/>
                <a:gd name="T3" fmla="*/ 107 h 52"/>
                <a:gd name="T4" fmla="*/ 60 w 50"/>
                <a:gd name="T5" fmla="*/ 125 h 52"/>
                <a:gd name="T6" fmla="*/ 80 w 50"/>
                <a:gd name="T7" fmla="*/ 107 h 52"/>
                <a:gd name="T8" fmla="*/ 107 w 50"/>
                <a:gd name="T9" fmla="*/ 107 h 52"/>
                <a:gd name="T10" fmla="*/ 107 w 50"/>
                <a:gd name="T11" fmla="*/ 40 h 52"/>
                <a:gd name="T12" fmla="*/ 80 w 50"/>
                <a:gd name="T13" fmla="*/ 40 h 52"/>
                <a:gd name="T14" fmla="*/ 80 w 50"/>
                <a:gd name="T15" fmla="*/ 19 h 52"/>
                <a:gd name="T16" fmla="*/ 32 w 50"/>
                <a:gd name="T17" fmla="*/ 0 h 52"/>
                <a:gd name="T18" fmla="*/ 20 w 50"/>
                <a:gd name="T19" fmla="*/ 19 h 52"/>
                <a:gd name="T20" fmla="*/ 20 w 50"/>
                <a:gd name="T21" fmla="*/ 0 h 52"/>
                <a:gd name="T22" fmla="*/ 0 w 50"/>
                <a:gd name="T23" fmla="*/ 19 h 52"/>
                <a:gd name="T24" fmla="*/ 20 w 50"/>
                <a:gd name="T25" fmla="*/ 40 h 52"/>
                <a:gd name="T26" fmla="*/ 20 w 50"/>
                <a:gd name="T27" fmla="*/ 40 h 52"/>
                <a:gd name="T28" fmla="*/ 20 w 50"/>
                <a:gd name="T29" fmla="*/ 4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52"/>
                <a:gd name="T47" fmla="*/ 50 w 50"/>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52">
                  <a:moveTo>
                    <a:pt x="10" y="17"/>
                  </a:moveTo>
                  <a:lnTo>
                    <a:pt x="22" y="45"/>
                  </a:lnTo>
                  <a:lnTo>
                    <a:pt x="28" y="52"/>
                  </a:lnTo>
                  <a:lnTo>
                    <a:pt x="37" y="45"/>
                  </a:lnTo>
                  <a:lnTo>
                    <a:pt x="50" y="45"/>
                  </a:lnTo>
                  <a:lnTo>
                    <a:pt x="50" y="17"/>
                  </a:lnTo>
                  <a:lnTo>
                    <a:pt x="37" y="17"/>
                  </a:lnTo>
                  <a:lnTo>
                    <a:pt x="37" y="8"/>
                  </a:lnTo>
                  <a:lnTo>
                    <a:pt x="15" y="0"/>
                  </a:lnTo>
                  <a:lnTo>
                    <a:pt x="10" y="8"/>
                  </a:lnTo>
                  <a:lnTo>
                    <a:pt x="10" y="0"/>
                  </a:lnTo>
                  <a:lnTo>
                    <a:pt x="0" y="8"/>
                  </a:lnTo>
                  <a:lnTo>
                    <a:pt x="10" y="1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8" name="Freeform 530"/>
            <p:cNvSpPr>
              <a:spLocks/>
            </p:cNvSpPr>
            <p:nvPr/>
          </p:nvSpPr>
          <p:spPr bwMode="auto">
            <a:xfrm>
              <a:off x="2924" y="1967"/>
              <a:ext cx="97" cy="57"/>
            </a:xfrm>
            <a:custGeom>
              <a:avLst/>
              <a:gdLst>
                <a:gd name="T0" fmla="*/ 177 w 89"/>
                <a:gd name="T1" fmla="*/ 78 h 52"/>
                <a:gd name="T2" fmla="*/ 149 w 89"/>
                <a:gd name="T3" fmla="*/ 32 h 52"/>
                <a:gd name="T4" fmla="*/ 137 w 89"/>
                <a:gd name="T5" fmla="*/ 32 h 52"/>
                <a:gd name="T6" fmla="*/ 83 w 89"/>
                <a:gd name="T7" fmla="*/ 0 h 52"/>
                <a:gd name="T8" fmla="*/ 63 w 89"/>
                <a:gd name="T9" fmla="*/ 0 h 52"/>
                <a:gd name="T10" fmla="*/ 40 w 89"/>
                <a:gd name="T11" fmla="*/ 16 h 52"/>
                <a:gd name="T12" fmla="*/ 0 w 89"/>
                <a:gd name="T13" fmla="*/ 32 h 52"/>
                <a:gd name="T14" fmla="*/ 23 w 89"/>
                <a:gd name="T15" fmla="*/ 78 h 52"/>
                <a:gd name="T16" fmla="*/ 53 w 89"/>
                <a:gd name="T17" fmla="*/ 109 h 52"/>
                <a:gd name="T18" fmla="*/ 83 w 89"/>
                <a:gd name="T19" fmla="*/ 109 h 52"/>
                <a:gd name="T20" fmla="*/ 83 w 89"/>
                <a:gd name="T21" fmla="*/ 94 h 52"/>
                <a:gd name="T22" fmla="*/ 137 w 89"/>
                <a:gd name="T23" fmla="*/ 109 h 52"/>
                <a:gd name="T24" fmla="*/ 177 w 89"/>
                <a:gd name="T25" fmla="*/ 78 h 52"/>
                <a:gd name="T26" fmla="*/ 177 w 89"/>
                <a:gd name="T27" fmla="*/ 78 h 52"/>
                <a:gd name="T28" fmla="*/ 177 w 89"/>
                <a:gd name="T29" fmla="*/ 78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9"/>
                <a:gd name="T46" fmla="*/ 0 h 52"/>
                <a:gd name="T47" fmla="*/ 89 w 89"/>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9" h="52">
                  <a:moveTo>
                    <a:pt x="89" y="37"/>
                  </a:moveTo>
                  <a:lnTo>
                    <a:pt x="75" y="15"/>
                  </a:lnTo>
                  <a:lnTo>
                    <a:pt x="69" y="15"/>
                  </a:lnTo>
                  <a:lnTo>
                    <a:pt x="42" y="0"/>
                  </a:lnTo>
                  <a:lnTo>
                    <a:pt x="32" y="0"/>
                  </a:lnTo>
                  <a:lnTo>
                    <a:pt x="20" y="8"/>
                  </a:lnTo>
                  <a:lnTo>
                    <a:pt x="0" y="15"/>
                  </a:lnTo>
                  <a:lnTo>
                    <a:pt x="12" y="37"/>
                  </a:lnTo>
                  <a:lnTo>
                    <a:pt x="27" y="52"/>
                  </a:lnTo>
                  <a:lnTo>
                    <a:pt x="42" y="52"/>
                  </a:lnTo>
                  <a:lnTo>
                    <a:pt x="42" y="45"/>
                  </a:lnTo>
                  <a:lnTo>
                    <a:pt x="69" y="52"/>
                  </a:lnTo>
                  <a:lnTo>
                    <a:pt x="89" y="3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29" name="Freeform 531"/>
            <p:cNvSpPr>
              <a:spLocks/>
            </p:cNvSpPr>
            <p:nvPr/>
          </p:nvSpPr>
          <p:spPr bwMode="auto">
            <a:xfrm>
              <a:off x="2997" y="2005"/>
              <a:ext cx="88" cy="44"/>
            </a:xfrm>
            <a:custGeom>
              <a:avLst/>
              <a:gdLst>
                <a:gd name="T0" fmla="*/ 186 w 79"/>
                <a:gd name="T1" fmla="*/ 20 h 40"/>
                <a:gd name="T2" fmla="*/ 134 w 79"/>
                <a:gd name="T3" fmla="*/ 0 h 40"/>
                <a:gd name="T4" fmla="*/ 99 w 79"/>
                <a:gd name="T5" fmla="*/ 20 h 40"/>
                <a:gd name="T6" fmla="*/ 82 w 79"/>
                <a:gd name="T7" fmla="*/ 0 h 40"/>
                <a:gd name="T8" fmla="*/ 53 w 79"/>
                <a:gd name="T9" fmla="*/ 0 h 40"/>
                <a:gd name="T10" fmla="*/ 0 w 79"/>
                <a:gd name="T11" fmla="*/ 39 h 40"/>
                <a:gd name="T12" fmla="*/ 0 w 79"/>
                <a:gd name="T13" fmla="*/ 85 h 40"/>
                <a:gd name="T14" fmla="*/ 31 w 79"/>
                <a:gd name="T15" fmla="*/ 85 h 40"/>
                <a:gd name="T16" fmla="*/ 113 w 79"/>
                <a:gd name="T17" fmla="*/ 39 h 40"/>
                <a:gd name="T18" fmla="*/ 150 w 79"/>
                <a:gd name="T19" fmla="*/ 53 h 40"/>
                <a:gd name="T20" fmla="*/ 186 w 79"/>
                <a:gd name="T21" fmla="*/ 20 h 40"/>
                <a:gd name="T22" fmla="*/ 186 w 79"/>
                <a:gd name="T23" fmla="*/ 20 h 40"/>
                <a:gd name="T24" fmla="*/ 186 w 79"/>
                <a:gd name="T25" fmla="*/ 2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40"/>
                <a:gd name="T41" fmla="*/ 79 w 79"/>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40">
                  <a:moveTo>
                    <a:pt x="79" y="10"/>
                  </a:moveTo>
                  <a:lnTo>
                    <a:pt x="57" y="0"/>
                  </a:lnTo>
                  <a:lnTo>
                    <a:pt x="42" y="10"/>
                  </a:lnTo>
                  <a:lnTo>
                    <a:pt x="35" y="0"/>
                  </a:lnTo>
                  <a:lnTo>
                    <a:pt x="22" y="0"/>
                  </a:lnTo>
                  <a:lnTo>
                    <a:pt x="0" y="18"/>
                  </a:lnTo>
                  <a:lnTo>
                    <a:pt x="0" y="40"/>
                  </a:lnTo>
                  <a:lnTo>
                    <a:pt x="13" y="40"/>
                  </a:lnTo>
                  <a:lnTo>
                    <a:pt x="48" y="18"/>
                  </a:lnTo>
                  <a:lnTo>
                    <a:pt x="64" y="25"/>
                  </a:lnTo>
                  <a:lnTo>
                    <a:pt x="79" y="1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30" name="Freeform 532"/>
            <p:cNvSpPr>
              <a:spLocks/>
            </p:cNvSpPr>
            <p:nvPr/>
          </p:nvSpPr>
          <p:spPr bwMode="auto">
            <a:xfrm>
              <a:off x="2841" y="2059"/>
              <a:ext cx="63" cy="41"/>
            </a:xfrm>
            <a:custGeom>
              <a:avLst/>
              <a:gdLst>
                <a:gd name="T0" fmla="*/ 31 w 57"/>
                <a:gd name="T1" fmla="*/ 83 h 37"/>
                <a:gd name="T2" fmla="*/ 65 w 57"/>
                <a:gd name="T3" fmla="*/ 45 h 37"/>
                <a:gd name="T4" fmla="*/ 93 w 57"/>
                <a:gd name="T5" fmla="*/ 45 h 37"/>
                <a:gd name="T6" fmla="*/ 93 w 57"/>
                <a:gd name="T7" fmla="*/ 34 h 37"/>
                <a:gd name="T8" fmla="*/ 112 w 57"/>
                <a:gd name="T9" fmla="*/ 45 h 37"/>
                <a:gd name="T10" fmla="*/ 127 w 57"/>
                <a:gd name="T11" fmla="*/ 14 h 37"/>
                <a:gd name="T12" fmla="*/ 112 w 57"/>
                <a:gd name="T13" fmla="*/ 14 h 37"/>
                <a:gd name="T14" fmla="*/ 93 w 57"/>
                <a:gd name="T15" fmla="*/ 0 h 37"/>
                <a:gd name="T16" fmla="*/ 19 w 57"/>
                <a:gd name="T17" fmla="*/ 0 h 37"/>
                <a:gd name="T18" fmla="*/ 0 w 57"/>
                <a:gd name="T19" fmla="*/ 34 h 37"/>
                <a:gd name="T20" fmla="*/ 0 w 57"/>
                <a:gd name="T21" fmla="*/ 45 h 37"/>
                <a:gd name="T22" fmla="*/ 19 w 57"/>
                <a:gd name="T23" fmla="*/ 34 h 37"/>
                <a:gd name="T24" fmla="*/ 19 w 57"/>
                <a:gd name="T25" fmla="*/ 83 h 37"/>
                <a:gd name="T26" fmla="*/ 31 w 57"/>
                <a:gd name="T27" fmla="*/ 83 h 37"/>
                <a:gd name="T28" fmla="*/ 31 w 57"/>
                <a:gd name="T29" fmla="*/ 83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37"/>
                <a:gd name="T47" fmla="*/ 57 w 57"/>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37">
                  <a:moveTo>
                    <a:pt x="14" y="37"/>
                  </a:moveTo>
                  <a:lnTo>
                    <a:pt x="29" y="20"/>
                  </a:lnTo>
                  <a:lnTo>
                    <a:pt x="42" y="20"/>
                  </a:lnTo>
                  <a:lnTo>
                    <a:pt x="42" y="15"/>
                  </a:lnTo>
                  <a:lnTo>
                    <a:pt x="50" y="20"/>
                  </a:lnTo>
                  <a:lnTo>
                    <a:pt x="57" y="6"/>
                  </a:lnTo>
                  <a:lnTo>
                    <a:pt x="50" y="6"/>
                  </a:lnTo>
                  <a:lnTo>
                    <a:pt x="42" y="0"/>
                  </a:lnTo>
                  <a:lnTo>
                    <a:pt x="9" y="0"/>
                  </a:lnTo>
                  <a:lnTo>
                    <a:pt x="0" y="15"/>
                  </a:lnTo>
                  <a:lnTo>
                    <a:pt x="0" y="20"/>
                  </a:lnTo>
                  <a:lnTo>
                    <a:pt x="9" y="15"/>
                  </a:lnTo>
                  <a:lnTo>
                    <a:pt x="9" y="37"/>
                  </a:lnTo>
                  <a:lnTo>
                    <a:pt x="14" y="37"/>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31" name="Freeform 533"/>
            <p:cNvSpPr>
              <a:spLocks/>
            </p:cNvSpPr>
            <p:nvPr/>
          </p:nvSpPr>
          <p:spPr bwMode="auto">
            <a:xfrm>
              <a:off x="2948" y="2063"/>
              <a:ext cx="42" cy="35"/>
            </a:xfrm>
            <a:custGeom>
              <a:avLst/>
              <a:gdLst>
                <a:gd name="T0" fmla="*/ 84 w 38"/>
                <a:gd name="T1" fmla="*/ 20 h 32"/>
                <a:gd name="T2" fmla="*/ 66 w 38"/>
                <a:gd name="T3" fmla="*/ 20 h 32"/>
                <a:gd name="T4" fmla="*/ 34 w 38"/>
                <a:gd name="T5" fmla="*/ 66 h 32"/>
                <a:gd name="T6" fmla="*/ 0 w 38"/>
                <a:gd name="T7" fmla="*/ 66 h 32"/>
                <a:gd name="T8" fmla="*/ 0 w 38"/>
                <a:gd name="T9" fmla="*/ 20 h 32"/>
                <a:gd name="T10" fmla="*/ 84 w 38"/>
                <a:gd name="T11" fmla="*/ 0 h 32"/>
                <a:gd name="T12" fmla="*/ 84 w 38"/>
                <a:gd name="T13" fmla="*/ 20 h 32"/>
                <a:gd name="T14" fmla="*/ 84 w 38"/>
                <a:gd name="T15" fmla="*/ 20 h 32"/>
                <a:gd name="T16" fmla="*/ 84 w 38"/>
                <a:gd name="T17" fmla="*/ 2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32"/>
                <a:gd name="T29" fmla="*/ 38 w 38"/>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32">
                  <a:moveTo>
                    <a:pt x="38" y="10"/>
                  </a:moveTo>
                  <a:lnTo>
                    <a:pt x="30" y="10"/>
                  </a:lnTo>
                  <a:lnTo>
                    <a:pt x="15" y="32"/>
                  </a:lnTo>
                  <a:lnTo>
                    <a:pt x="0" y="32"/>
                  </a:lnTo>
                  <a:lnTo>
                    <a:pt x="0" y="10"/>
                  </a:lnTo>
                  <a:lnTo>
                    <a:pt x="38" y="0"/>
                  </a:lnTo>
                  <a:lnTo>
                    <a:pt x="38" y="10"/>
                  </a:lnTo>
                  <a:close/>
                </a:path>
              </a:pathLst>
            </a:custGeom>
            <a:grpFill/>
            <a:ln w="9525">
              <a:solidFill>
                <a:schemeClr val="bg1"/>
              </a:solidFill>
              <a:miter lim="800000"/>
              <a:headEnd/>
              <a:tailEnd/>
            </a:ln>
          </p:spPr>
          <p:txBody>
            <a:bodyPr/>
            <a:lstStyle/>
            <a:p>
              <a:endParaRPr lang="de-DE" sz="1050">
                <a:solidFill>
                  <a:schemeClr val="accent1"/>
                </a:solidFill>
              </a:endParaRPr>
            </a:p>
          </p:txBody>
        </p:sp>
        <p:sp>
          <p:nvSpPr>
            <p:cNvPr id="232" name="Freeform 534"/>
            <p:cNvSpPr>
              <a:spLocks/>
            </p:cNvSpPr>
            <p:nvPr/>
          </p:nvSpPr>
          <p:spPr bwMode="auto">
            <a:xfrm>
              <a:off x="3010" y="2151"/>
              <a:ext cx="33" cy="32"/>
            </a:xfrm>
            <a:custGeom>
              <a:avLst/>
              <a:gdLst>
                <a:gd name="T0" fmla="*/ 0 w 30"/>
                <a:gd name="T1" fmla="*/ 38 h 28"/>
                <a:gd name="T2" fmla="*/ 45 w 30"/>
                <a:gd name="T3" fmla="*/ 82 h 28"/>
                <a:gd name="T4" fmla="*/ 45 w 30"/>
                <a:gd name="T5" fmla="*/ 38 h 28"/>
                <a:gd name="T6" fmla="*/ 64 w 30"/>
                <a:gd name="T7" fmla="*/ 38 h 28"/>
                <a:gd name="T8" fmla="*/ 64 w 30"/>
                <a:gd name="T9" fmla="*/ 17 h 28"/>
                <a:gd name="T10" fmla="*/ 45 w 30"/>
                <a:gd name="T11" fmla="*/ 0 h 28"/>
                <a:gd name="T12" fmla="*/ 17 w 30"/>
                <a:gd name="T13" fmla="*/ 0 h 28"/>
                <a:gd name="T14" fmla="*/ 0 w 30"/>
                <a:gd name="T15" fmla="*/ 17 h 28"/>
                <a:gd name="T16" fmla="*/ 0 w 30"/>
                <a:gd name="T17" fmla="*/ 38 h 28"/>
                <a:gd name="T18" fmla="*/ 0 w 30"/>
                <a:gd name="T19" fmla="*/ 38 h 28"/>
                <a:gd name="T20" fmla="*/ 0 w 30"/>
                <a:gd name="T21" fmla="*/ 38 h 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28"/>
                <a:gd name="T35" fmla="*/ 30 w 30"/>
                <a:gd name="T36" fmla="*/ 28 h 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28">
                  <a:moveTo>
                    <a:pt x="0" y="13"/>
                  </a:moveTo>
                  <a:lnTo>
                    <a:pt x="21" y="28"/>
                  </a:lnTo>
                  <a:lnTo>
                    <a:pt x="21" y="13"/>
                  </a:lnTo>
                  <a:lnTo>
                    <a:pt x="30" y="13"/>
                  </a:lnTo>
                  <a:lnTo>
                    <a:pt x="30" y="6"/>
                  </a:lnTo>
                  <a:lnTo>
                    <a:pt x="21" y="0"/>
                  </a:lnTo>
                  <a:lnTo>
                    <a:pt x="8" y="0"/>
                  </a:lnTo>
                  <a:lnTo>
                    <a:pt x="0" y="6"/>
                  </a:lnTo>
                  <a:lnTo>
                    <a:pt x="0" y="13"/>
                  </a:lnTo>
                  <a:close/>
                </a:path>
              </a:pathLst>
            </a:custGeom>
            <a:grpFill/>
            <a:ln w="9525">
              <a:solidFill>
                <a:schemeClr val="bg1"/>
              </a:solidFill>
              <a:miter lim="800000"/>
              <a:headEnd/>
              <a:tailEnd/>
            </a:ln>
          </p:spPr>
          <p:txBody>
            <a:bodyPr/>
            <a:lstStyle/>
            <a:p>
              <a:endParaRPr lang="de-DE" sz="1050">
                <a:solidFill>
                  <a:schemeClr val="accent1"/>
                </a:solidFill>
              </a:endParaRPr>
            </a:p>
          </p:txBody>
        </p:sp>
      </p:grpSp>
      <p:sp>
        <p:nvSpPr>
          <p:cNvPr id="2" name="Titel 1"/>
          <p:cNvSpPr>
            <a:spLocks noGrp="1"/>
          </p:cNvSpPr>
          <p:nvPr>
            <p:ph type="title"/>
          </p:nvPr>
        </p:nvSpPr>
        <p:spPr/>
        <p:txBody>
          <a:bodyPr/>
          <a:lstStyle/>
          <a:p>
            <a:r>
              <a:rPr lang="de-DE" dirty="0" smtClean="0"/>
              <a:t>Typischer Konzern mit verteilten Management Strukturen</a:t>
            </a:r>
            <a:endParaRPr lang="en-US" dirty="0"/>
          </a:p>
        </p:txBody>
      </p:sp>
      <p:sp>
        <p:nvSpPr>
          <p:cNvPr id="3" name="Foliennummernplatzhalter 2"/>
          <p:cNvSpPr>
            <a:spLocks noGrp="1"/>
          </p:cNvSpPr>
          <p:nvPr>
            <p:ph type="sldNum" sz="quarter" idx="10"/>
          </p:nvPr>
        </p:nvSpPr>
        <p:spPr/>
        <p:txBody>
          <a:bodyPr/>
          <a:lstStyle/>
          <a:p>
            <a:pPr>
              <a:defRPr/>
            </a:pPr>
            <a:fld id="{D514B92F-E2F9-4B27-8339-1EE36577997C}" type="slidenum">
              <a:rPr lang="en-US" smtClean="0"/>
              <a:pPr>
                <a:defRPr/>
              </a:pPr>
              <a:t>133</a:t>
            </a:fld>
            <a:endParaRPr lang="en-US" dirty="0"/>
          </a:p>
        </p:txBody>
      </p:sp>
      <p:graphicFrame>
        <p:nvGraphicFramePr>
          <p:cNvPr id="4" name="Diagramm 3"/>
          <p:cNvGraphicFramePr/>
          <p:nvPr/>
        </p:nvGraphicFramePr>
        <p:xfrm>
          <a:off x="349956" y="1048147"/>
          <a:ext cx="8410222" cy="377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986473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Reaktion auf die Komplexität ist die Erstellung eines Frameworks</a:t>
            </a:r>
            <a:endParaRPr lang="en-US" dirty="0"/>
          </a:p>
        </p:txBody>
      </p:sp>
      <p:sp>
        <p:nvSpPr>
          <p:cNvPr id="3" name="Inhaltsplatzhalter 2"/>
          <p:cNvSpPr>
            <a:spLocks noGrp="1"/>
          </p:cNvSpPr>
          <p:nvPr>
            <p:ph idx="1"/>
          </p:nvPr>
        </p:nvSpPr>
        <p:spPr/>
        <p:txBody>
          <a:bodyPr>
            <a:normAutofit fontScale="77500" lnSpcReduction="20000"/>
          </a:bodyPr>
          <a:lstStyle/>
          <a:p>
            <a:r>
              <a:rPr lang="de-DE" sz="1500" dirty="0"/>
              <a:t>Schritt 1: Zentral Methoden definieren zur</a:t>
            </a:r>
          </a:p>
          <a:p>
            <a:pPr lvl="1"/>
            <a:r>
              <a:rPr lang="de-DE" sz="1350" dirty="0"/>
              <a:t>… Festlegung des Scopes</a:t>
            </a:r>
          </a:p>
          <a:p>
            <a:pPr lvl="1"/>
            <a:r>
              <a:rPr lang="de-DE" sz="1350" dirty="0"/>
              <a:t>… Durchführung des Security Reporting</a:t>
            </a:r>
          </a:p>
          <a:p>
            <a:pPr lvl="1"/>
            <a:r>
              <a:rPr lang="de-DE" sz="1350" dirty="0"/>
              <a:t>… Identifikation von Assets</a:t>
            </a:r>
          </a:p>
          <a:p>
            <a:pPr lvl="1"/>
            <a:r>
              <a:rPr lang="de-DE" sz="1350" dirty="0"/>
              <a:t>… Durchführung einer Risikoanalyse</a:t>
            </a:r>
          </a:p>
          <a:p>
            <a:pPr lvl="1"/>
            <a:r>
              <a:rPr lang="de-DE" sz="1350" dirty="0"/>
              <a:t>… Implementierung von Schutzmaßnahmen</a:t>
            </a:r>
          </a:p>
          <a:p>
            <a:pPr lvl="1"/>
            <a:r>
              <a:rPr lang="de-DE" sz="1350" dirty="0"/>
              <a:t>… Durchführung interner Audits</a:t>
            </a:r>
          </a:p>
          <a:p>
            <a:pPr lvl="1"/>
            <a:r>
              <a:rPr lang="de-DE" sz="1350" dirty="0"/>
              <a:t>… Erstellung von Security Metriken</a:t>
            </a:r>
          </a:p>
          <a:p>
            <a:pPr lvl="1"/>
            <a:endParaRPr lang="de-DE" sz="1350" dirty="0"/>
          </a:p>
          <a:p>
            <a:r>
              <a:rPr lang="de-DE" sz="1500" dirty="0"/>
              <a:t>Schritt 2: Abstimmung und </a:t>
            </a:r>
            <a:r>
              <a:rPr lang="de-DE" sz="1500" dirty="0" err="1"/>
              <a:t>Commitment</a:t>
            </a:r>
            <a:r>
              <a:rPr lang="de-DE" sz="1500" dirty="0"/>
              <a:t> mit den Gesellschaften</a:t>
            </a:r>
          </a:p>
          <a:p>
            <a:endParaRPr lang="de-DE" sz="1500" dirty="0"/>
          </a:p>
          <a:p>
            <a:r>
              <a:rPr lang="de-DE" sz="1500" dirty="0"/>
              <a:t>Schritt 3: Modulare Implementierung in Gesellschaften</a:t>
            </a:r>
          </a:p>
          <a:p>
            <a:pPr lvl="1"/>
            <a:r>
              <a:rPr lang="de-DE" sz="1350" dirty="0"/>
              <a:t>Erarbeitung der Ergebnisse (Register für Assets, Risiken, Controls)</a:t>
            </a:r>
          </a:p>
          <a:p>
            <a:pPr lvl="1"/>
            <a:r>
              <a:rPr lang="de-DE" sz="1350" dirty="0"/>
              <a:t>Sicherstellung des Berichtswesens</a:t>
            </a:r>
          </a:p>
          <a:p>
            <a:endParaRPr lang="en-US" sz="1500" dirty="0"/>
          </a:p>
        </p:txBody>
      </p:sp>
      <p:sp>
        <p:nvSpPr>
          <p:cNvPr id="4" name="Foliennummernplatzhalter 3"/>
          <p:cNvSpPr>
            <a:spLocks noGrp="1"/>
          </p:cNvSpPr>
          <p:nvPr>
            <p:ph type="sldNum" sz="quarter" idx="4294967295"/>
          </p:nvPr>
        </p:nvSpPr>
        <p:spPr>
          <a:xfrm>
            <a:off x="8213726" y="4967376"/>
            <a:ext cx="839788" cy="175454"/>
          </a:xfrm>
          <a:prstGeom prst="rect">
            <a:avLst/>
          </a:prstGeom>
        </p:spPr>
        <p:txBody>
          <a:bodyPr/>
          <a:lstStyle/>
          <a:p>
            <a:pPr>
              <a:defRPr/>
            </a:pPr>
            <a:fld id="{D5189E43-60BF-4E3F-8414-ED42FB8C0CC3}" type="slidenum">
              <a:rPr lang="en-US" smtClean="0"/>
              <a:pPr>
                <a:defRPr/>
              </a:pPr>
              <a:t>134</a:t>
            </a:fld>
            <a:endParaRPr lang="en-US" dirty="0"/>
          </a:p>
        </p:txBody>
      </p:sp>
    </p:spTree>
    <p:extLst>
      <p:ext uri="{BB962C8B-B14F-4D97-AF65-F5344CB8AC3E}">
        <p14:creationId xmlns:p14="http://schemas.microsoft.com/office/powerpoint/2010/main" val="207549222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Aufbauorganisation hat nun einen Bereich für „Corporate Services“</a:t>
            </a:r>
            <a:endParaRPr lang="en-US" dirty="0"/>
          </a:p>
        </p:txBody>
      </p:sp>
      <p:sp>
        <p:nvSpPr>
          <p:cNvPr id="3" name="Inhaltsplatzhalter 2"/>
          <p:cNvSpPr>
            <a:spLocks noGrp="1"/>
          </p:cNvSpPr>
          <p:nvPr>
            <p:ph idx="1"/>
          </p:nvPr>
        </p:nvSpPr>
        <p:spPr/>
        <p:txBody>
          <a:bodyPr/>
          <a:lstStyle/>
          <a:p>
            <a:pPr>
              <a:buNone/>
            </a:pPr>
            <a:r>
              <a:rPr lang="de-DE" dirty="0" smtClean="0"/>
              <a:t>Beispiel Großkonzern</a:t>
            </a:r>
            <a:endParaRPr lang="en-US" dirty="0"/>
          </a:p>
        </p:txBody>
      </p:sp>
      <p:sp>
        <p:nvSpPr>
          <p:cNvPr id="4" name="Foliennummernplatzhalter 3"/>
          <p:cNvSpPr>
            <a:spLocks noGrp="1"/>
          </p:cNvSpPr>
          <p:nvPr>
            <p:ph type="sldNum" sz="quarter" idx="4294967295"/>
          </p:nvPr>
        </p:nvSpPr>
        <p:spPr>
          <a:xfrm>
            <a:off x="8213726" y="4967376"/>
            <a:ext cx="839788" cy="175454"/>
          </a:xfrm>
          <a:prstGeom prst="rect">
            <a:avLst/>
          </a:prstGeom>
        </p:spPr>
        <p:txBody>
          <a:bodyPr/>
          <a:lstStyle/>
          <a:p>
            <a:pPr>
              <a:defRPr/>
            </a:pPr>
            <a:fld id="{D5189E43-60BF-4E3F-8414-ED42FB8C0CC3}" type="slidenum">
              <a:rPr lang="en-US" smtClean="0"/>
              <a:pPr>
                <a:defRPr/>
              </a:pPr>
              <a:t>135</a:t>
            </a:fld>
            <a:endParaRPr lang="en-US" dirty="0"/>
          </a:p>
        </p:txBody>
      </p:sp>
      <p:graphicFrame>
        <p:nvGraphicFramePr>
          <p:cNvPr id="5" name="Diagramm 4"/>
          <p:cNvGraphicFramePr/>
          <p:nvPr/>
        </p:nvGraphicFramePr>
        <p:xfrm>
          <a:off x="196428" y="2277853"/>
          <a:ext cx="6096000" cy="2133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Inhaltsplatzhalter 4"/>
          <p:cNvSpPr txBox="1">
            <a:spLocks/>
          </p:cNvSpPr>
          <p:nvPr/>
        </p:nvSpPr>
        <p:spPr>
          <a:xfrm>
            <a:off x="6316812" y="2311670"/>
            <a:ext cx="2657856" cy="2066175"/>
          </a:xfrm>
          <a:prstGeom prst="rect">
            <a:avLst/>
          </a:prstGeom>
        </p:spPr>
        <p:txBody>
          <a:bodyPr/>
          <a:lstStyle/>
          <a:p>
            <a:pPr defTabSz="685617" fontAlgn="base">
              <a:spcBef>
                <a:spcPct val="20000"/>
              </a:spcBef>
              <a:spcAft>
                <a:spcPct val="0"/>
              </a:spcAft>
              <a:buClr>
                <a:srgbClr val="00A3DC"/>
              </a:buClr>
              <a:defRPr/>
            </a:pPr>
            <a:r>
              <a:rPr lang="de-DE" sz="1050" kern="0" dirty="0"/>
              <a:t>Corporate </a:t>
            </a:r>
            <a:r>
              <a:rPr lang="de-DE" sz="1050" kern="0" dirty="0" err="1"/>
              <a:t>Governance</a:t>
            </a:r>
            <a:endParaRPr lang="de-DE" sz="1050" kern="0" dirty="0"/>
          </a:p>
          <a:p>
            <a:pPr defTabSz="685617" fontAlgn="base">
              <a:spcBef>
                <a:spcPct val="20000"/>
              </a:spcBef>
              <a:spcAft>
                <a:spcPct val="0"/>
              </a:spcAft>
              <a:buClr>
                <a:srgbClr val="00A3DC"/>
              </a:buClr>
              <a:defRPr/>
            </a:pPr>
            <a:endParaRPr lang="de-DE" sz="1050" kern="0" dirty="0"/>
          </a:p>
          <a:p>
            <a:pPr defTabSz="685617" fontAlgn="base">
              <a:spcBef>
                <a:spcPct val="20000"/>
              </a:spcBef>
              <a:spcAft>
                <a:spcPct val="0"/>
              </a:spcAft>
              <a:buClr>
                <a:srgbClr val="00A3DC"/>
              </a:buClr>
              <a:defRPr/>
            </a:pPr>
            <a:endParaRPr lang="de-DE" sz="1050" kern="0" dirty="0"/>
          </a:p>
          <a:p>
            <a:pPr defTabSz="685617" fontAlgn="base">
              <a:spcBef>
                <a:spcPct val="20000"/>
              </a:spcBef>
              <a:spcAft>
                <a:spcPct val="0"/>
              </a:spcAft>
              <a:buClr>
                <a:srgbClr val="00A3DC"/>
              </a:buClr>
              <a:defRPr/>
            </a:pPr>
            <a:r>
              <a:rPr lang="de-DE" sz="1050" kern="0" dirty="0" err="1"/>
              <a:t>Chief</a:t>
            </a:r>
            <a:r>
              <a:rPr lang="de-DE" sz="1050" kern="0" dirty="0"/>
              <a:t> Information Security Officer</a:t>
            </a:r>
          </a:p>
          <a:p>
            <a:pPr defTabSz="685617" fontAlgn="base">
              <a:spcBef>
                <a:spcPct val="20000"/>
              </a:spcBef>
              <a:spcAft>
                <a:spcPct val="0"/>
              </a:spcAft>
              <a:buClr>
                <a:srgbClr val="00A3DC"/>
              </a:buClr>
              <a:defRPr/>
            </a:pPr>
            <a:endParaRPr lang="de-DE" sz="1050" kern="0" dirty="0"/>
          </a:p>
          <a:p>
            <a:pPr defTabSz="685617" fontAlgn="base">
              <a:spcBef>
                <a:spcPct val="20000"/>
              </a:spcBef>
              <a:spcAft>
                <a:spcPct val="0"/>
              </a:spcAft>
              <a:buClr>
                <a:srgbClr val="00A3DC"/>
              </a:buClr>
              <a:defRPr/>
            </a:pPr>
            <a:r>
              <a:rPr lang="de-DE" sz="1050" kern="0" dirty="0"/>
              <a:t>Haftende Geschäftsführer, Prozesseigner, Asset Eigner</a:t>
            </a:r>
            <a:endParaRPr lang="en-US" sz="1050" kern="0" dirty="0"/>
          </a:p>
          <a:p>
            <a:pPr defTabSz="685617" fontAlgn="base">
              <a:spcBef>
                <a:spcPct val="20000"/>
              </a:spcBef>
              <a:spcAft>
                <a:spcPct val="0"/>
              </a:spcAft>
              <a:buClr>
                <a:srgbClr val="00A3DC"/>
              </a:buClr>
              <a:defRPr/>
            </a:pPr>
            <a:endParaRPr lang="en-US" sz="1050" kern="0" dirty="0"/>
          </a:p>
        </p:txBody>
      </p:sp>
    </p:spTree>
    <p:extLst>
      <p:ext uri="{BB962C8B-B14F-4D97-AF65-F5344CB8AC3E}">
        <p14:creationId xmlns:p14="http://schemas.microsoft.com/office/powerpoint/2010/main" val="95572983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p:txBody>
          <a:bodyPr/>
          <a:lstStyle/>
          <a:p>
            <a:r>
              <a:rPr lang="de-DE" dirty="0" smtClean="0"/>
              <a:t>Pyramide</a:t>
            </a:r>
            <a:endParaRPr lang="en-US" dirty="0"/>
          </a:p>
        </p:txBody>
      </p:sp>
      <p:sp>
        <p:nvSpPr>
          <p:cNvPr id="4" name="Textplatzhalter 3"/>
          <p:cNvSpPr>
            <a:spLocks noGrp="1"/>
          </p:cNvSpPr>
          <p:nvPr>
            <p:ph type="body" sz="quarter" idx="3"/>
          </p:nvPr>
        </p:nvSpPr>
        <p:spPr/>
        <p:txBody>
          <a:bodyPr/>
          <a:lstStyle/>
          <a:p>
            <a:r>
              <a:rPr lang="de-DE" dirty="0" smtClean="0"/>
              <a:t>Kommentare</a:t>
            </a:r>
            <a:endParaRPr lang="en-US" dirty="0"/>
          </a:p>
        </p:txBody>
      </p:sp>
      <p:sp>
        <p:nvSpPr>
          <p:cNvPr id="5" name="Inhaltsplatzhalter 4"/>
          <p:cNvSpPr>
            <a:spLocks noGrp="1"/>
          </p:cNvSpPr>
          <p:nvPr>
            <p:ph sz="quarter" idx="4"/>
          </p:nvPr>
        </p:nvSpPr>
        <p:spPr/>
        <p:txBody>
          <a:bodyPr>
            <a:normAutofit lnSpcReduction="10000"/>
          </a:bodyPr>
          <a:lstStyle/>
          <a:p>
            <a:r>
              <a:rPr lang="de-DE" sz="1500" dirty="0"/>
              <a:t>L1: Zentral festgelegte Management Prozeduren</a:t>
            </a:r>
          </a:p>
          <a:p>
            <a:endParaRPr lang="de-DE" sz="1500" dirty="0"/>
          </a:p>
          <a:p>
            <a:r>
              <a:rPr lang="de-DE" sz="1500" dirty="0"/>
              <a:t>L2: Zentral festgelegte Prozeduren, Konzepte, </a:t>
            </a:r>
            <a:r>
              <a:rPr lang="de-DE" sz="1500" dirty="0" err="1"/>
              <a:t>Policies</a:t>
            </a:r>
            <a:endParaRPr lang="de-DE" sz="1500" dirty="0"/>
          </a:p>
          <a:p>
            <a:endParaRPr lang="de-DE" sz="1500" dirty="0"/>
          </a:p>
          <a:p>
            <a:r>
              <a:rPr lang="de-DE" sz="1500" dirty="0"/>
              <a:t>L3: Regionale Ausprägungen der L2 Dokumente</a:t>
            </a:r>
          </a:p>
          <a:p>
            <a:endParaRPr lang="de-DE" sz="1500" dirty="0"/>
          </a:p>
          <a:p>
            <a:r>
              <a:rPr lang="de-DE" sz="1500" dirty="0"/>
              <a:t>L4: Konzepte der nicht konformen Regionen</a:t>
            </a:r>
            <a:endParaRPr lang="en-US" sz="1500" dirty="0"/>
          </a:p>
          <a:p>
            <a:endParaRPr lang="en-US" sz="1500" dirty="0"/>
          </a:p>
        </p:txBody>
      </p:sp>
      <p:sp>
        <p:nvSpPr>
          <p:cNvPr id="6" name="Titel 5"/>
          <p:cNvSpPr>
            <a:spLocks noGrp="1"/>
          </p:cNvSpPr>
          <p:nvPr>
            <p:ph type="title"/>
          </p:nvPr>
        </p:nvSpPr>
        <p:spPr>
          <a:xfrm>
            <a:off x="431800" y="141034"/>
            <a:ext cx="7639756" cy="730853"/>
          </a:xfrm>
        </p:spPr>
        <p:txBody>
          <a:bodyPr>
            <a:normAutofit fontScale="90000"/>
          </a:bodyPr>
          <a:lstStyle/>
          <a:p>
            <a:r>
              <a:rPr lang="de-DE" dirty="0" smtClean="0"/>
              <a:t>Das ISMS muss auch in einem Konzern beschrieben werden</a:t>
            </a:r>
            <a:endParaRPr lang="en-US" dirty="0"/>
          </a:p>
        </p:txBody>
      </p:sp>
      <p:sp>
        <p:nvSpPr>
          <p:cNvPr id="7" name="Foliennummernplatzhalter 6"/>
          <p:cNvSpPr>
            <a:spLocks noGrp="1"/>
          </p:cNvSpPr>
          <p:nvPr>
            <p:ph type="sldNum" sz="quarter" idx="10"/>
          </p:nvPr>
        </p:nvSpPr>
        <p:spPr/>
        <p:txBody>
          <a:bodyPr/>
          <a:lstStyle/>
          <a:p>
            <a:pPr>
              <a:defRPr/>
            </a:pPr>
            <a:fld id="{D1C71F28-2CA4-4AAA-B8EC-AD7CAF94C978}" type="slidenum">
              <a:rPr lang="en-US" smtClean="0"/>
              <a:pPr>
                <a:defRPr/>
              </a:pPr>
              <a:t>136</a:t>
            </a:fld>
            <a:endParaRPr lang="en-US" dirty="0"/>
          </a:p>
        </p:txBody>
      </p:sp>
      <p:graphicFrame>
        <p:nvGraphicFramePr>
          <p:cNvPr id="8" name="Inhaltsplatzhalter 7"/>
          <p:cNvGraphicFramePr>
            <a:graphicFrameLocks noGrp="1"/>
          </p:cNvGraphicFramePr>
          <p:nvPr>
            <p:ph sz="half" idx="2"/>
          </p:nvPr>
        </p:nvGraphicFramePr>
        <p:xfrm>
          <a:off x="457200" y="1631401"/>
          <a:ext cx="4040188" cy="2962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198089"/>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 der Ablauforganisation kommt das Management des Frameworks hinzu</a:t>
            </a:r>
            <a:endParaRPr lang="en-US" dirty="0"/>
          </a:p>
        </p:txBody>
      </p:sp>
      <p:sp>
        <p:nvSpPr>
          <p:cNvPr id="3" name="Inhaltsplatzhalter 2"/>
          <p:cNvSpPr>
            <a:spLocks noGrp="1"/>
          </p:cNvSpPr>
          <p:nvPr>
            <p:ph idx="1"/>
          </p:nvPr>
        </p:nvSpPr>
        <p:spPr/>
        <p:txBody>
          <a:bodyPr/>
          <a:lstStyle/>
          <a:p>
            <a:r>
              <a:rPr lang="de-DE" dirty="0" smtClean="0"/>
              <a:t>Corporate Services (</a:t>
            </a:r>
            <a:r>
              <a:rPr lang="de-DE" dirty="0" err="1" smtClean="0"/>
              <a:t>Chief</a:t>
            </a:r>
            <a:r>
              <a:rPr lang="de-DE" dirty="0" smtClean="0"/>
              <a:t> Information Security Officer) entwickelt das Framework kontinuierlich weiter:</a:t>
            </a:r>
          </a:p>
          <a:p>
            <a:pPr lvl="1"/>
            <a:r>
              <a:rPr lang="de-DE" dirty="0" smtClean="0"/>
              <a:t>Monatliche (oder 3 monatliche) Meetings mit Vertretern der Teilkonzerne</a:t>
            </a:r>
          </a:p>
          <a:p>
            <a:pPr lvl="1"/>
            <a:r>
              <a:rPr lang="de-DE" dirty="0" smtClean="0"/>
              <a:t>Erfahrungsaustausch</a:t>
            </a:r>
          </a:p>
          <a:p>
            <a:pPr lvl="1"/>
            <a:r>
              <a:rPr lang="de-DE" dirty="0" smtClean="0"/>
              <a:t>Benchmarks der Risiken, Audits, Incidents</a:t>
            </a:r>
          </a:p>
          <a:p>
            <a:pPr lvl="1"/>
            <a:endParaRPr lang="de-DE" dirty="0" smtClean="0"/>
          </a:p>
          <a:p>
            <a:r>
              <a:rPr lang="de-DE" dirty="0" smtClean="0"/>
              <a:t>Teilkonzerne (Regional Information Security Officer) wenden Framework an:</a:t>
            </a:r>
          </a:p>
          <a:p>
            <a:pPr lvl="1"/>
            <a:r>
              <a:rPr lang="de-DE" dirty="0" smtClean="0"/>
              <a:t>Durchführung von Risikoanalysen</a:t>
            </a:r>
          </a:p>
          <a:p>
            <a:pPr lvl="1"/>
            <a:r>
              <a:rPr lang="de-DE" dirty="0" smtClean="0"/>
              <a:t>Behandlung von Sicherheitsvorfällen</a:t>
            </a:r>
          </a:p>
          <a:p>
            <a:pPr lvl="1"/>
            <a:r>
              <a:rPr lang="de-DE" dirty="0" smtClean="0"/>
              <a:t>Durchführung interner Audits</a:t>
            </a:r>
          </a:p>
          <a:p>
            <a:pPr lvl="1"/>
            <a:r>
              <a:rPr lang="de-DE" dirty="0" smtClean="0"/>
              <a:t>Anwendung der Controls</a:t>
            </a:r>
          </a:p>
        </p:txBody>
      </p:sp>
      <p:sp>
        <p:nvSpPr>
          <p:cNvPr id="4" name="Foliennummernplatzhalter 3"/>
          <p:cNvSpPr>
            <a:spLocks noGrp="1"/>
          </p:cNvSpPr>
          <p:nvPr>
            <p:ph type="sldNum" sz="quarter" idx="4294967295"/>
          </p:nvPr>
        </p:nvSpPr>
        <p:spPr>
          <a:xfrm>
            <a:off x="8213726" y="4967376"/>
            <a:ext cx="839788" cy="175454"/>
          </a:xfrm>
          <a:prstGeom prst="rect">
            <a:avLst/>
          </a:prstGeom>
        </p:spPr>
        <p:txBody>
          <a:bodyPr/>
          <a:lstStyle/>
          <a:p>
            <a:pPr>
              <a:defRPr/>
            </a:pPr>
            <a:fld id="{D5189E43-60BF-4E3F-8414-ED42FB8C0CC3}" type="slidenum">
              <a:rPr lang="en-US" smtClean="0"/>
              <a:pPr>
                <a:defRPr/>
              </a:pPr>
              <a:t>137</a:t>
            </a:fld>
            <a:endParaRPr lang="en-US" dirty="0"/>
          </a:p>
        </p:txBody>
      </p:sp>
    </p:spTree>
    <p:extLst>
      <p:ext uri="{BB962C8B-B14F-4D97-AF65-F5344CB8AC3E}">
        <p14:creationId xmlns:p14="http://schemas.microsoft.com/office/powerpoint/2010/main" val="157823888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p:txBody>
          <a:bodyPr>
            <a:normAutofit fontScale="92500"/>
          </a:bodyPr>
          <a:lstStyle/>
          <a:p>
            <a:r>
              <a:rPr lang="de-DE" dirty="0" smtClean="0"/>
              <a:t>Zentrales Reporting an den Vorstand</a:t>
            </a:r>
            <a:endParaRPr lang="en-US" dirty="0"/>
          </a:p>
        </p:txBody>
      </p:sp>
      <p:sp>
        <p:nvSpPr>
          <p:cNvPr id="3" name="Inhaltsplatzhalter 2"/>
          <p:cNvSpPr>
            <a:spLocks noGrp="1"/>
          </p:cNvSpPr>
          <p:nvPr>
            <p:ph sz="half" idx="2"/>
          </p:nvPr>
        </p:nvSpPr>
        <p:spPr/>
        <p:txBody>
          <a:bodyPr/>
          <a:lstStyle/>
          <a:p>
            <a:endParaRPr lang="de-DE" dirty="0" smtClean="0"/>
          </a:p>
          <a:p>
            <a:r>
              <a:rPr lang="de-DE" dirty="0" smtClean="0"/>
              <a:t>Zielgruppe: CIO oder CFO</a:t>
            </a:r>
          </a:p>
          <a:p>
            <a:endParaRPr lang="de-DE" dirty="0" smtClean="0"/>
          </a:p>
          <a:p>
            <a:r>
              <a:rPr lang="de-DE" dirty="0" smtClean="0"/>
              <a:t>Benchmarks</a:t>
            </a:r>
          </a:p>
          <a:p>
            <a:endParaRPr lang="de-DE" dirty="0" smtClean="0"/>
          </a:p>
          <a:p>
            <a:r>
              <a:rPr lang="de-DE" dirty="0" smtClean="0"/>
              <a:t>ISO 27001 Framework</a:t>
            </a:r>
            <a:endParaRPr lang="en-US" dirty="0"/>
          </a:p>
        </p:txBody>
      </p:sp>
      <p:sp>
        <p:nvSpPr>
          <p:cNvPr id="4" name="Textplatzhalter 3"/>
          <p:cNvSpPr>
            <a:spLocks noGrp="1"/>
          </p:cNvSpPr>
          <p:nvPr>
            <p:ph type="body" sz="quarter" idx="3"/>
          </p:nvPr>
        </p:nvSpPr>
        <p:spPr/>
        <p:txBody>
          <a:bodyPr>
            <a:normAutofit fontScale="92500" lnSpcReduction="20000"/>
          </a:bodyPr>
          <a:lstStyle/>
          <a:p>
            <a:r>
              <a:rPr lang="de-DE" dirty="0" smtClean="0"/>
              <a:t>Dezentrales Reporting an die Gesellschaften</a:t>
            </a:r>
            <a:endParaRPr lang="en-US" dirty="0"/>
          </a:p>
        </p:txBody>
      </p:sp>
      <p:sp>
        <p:nvSpPr>
          <p:cNvPr id="5" name="Inhaltsplatzhalter 4"/>
          <p:cNvSpPr>
            <a:spLocks noGrp="1"/>
          </p:cNvSpPr>
          <p:nvPr>
            <p:ph sz="quarter" idx="4"/>
          </p:nvPr>
        </p:nvSpPr>
        <p:spPr/>
        <p:txBody>
          <a:bodyPr>
            <a:normAutofit fontScale="92500" lnSpcReduction="20000"/>
          </a:bodyPr>
          <a:lstStyle/>
          <a:p>
            <a:endParaRPr lang="de-DE" dirty="0" smtClean="0"/>
          </a:p>
          <a:p>
            <a:r>
              <a:rPr lang="de-DE" dirty="0" smtClean="0"/>
              <a:t>Zielgruppe: Geschäftsführung</a:t>
            </a:r>
          </a:p>
          <a:p>
            <a:endParaRPr lang="de-DE" dirty="0" smtClean="0"/>
          </a:p>
          <a:p>
            <a:r>
              <a:rPr lang="de-DE" dirty="0" smtClean="0"/>
              <a:t>Risikoanalyse</a:t>
            </a:r>
          </a:p>
          <a:p>
            <a:endParaRPr lang="de-DE" dirty="0" smtClean="0"/>
          </a:p>
          <a:p>
            <a:r>
              <a:rPr lang="de-DE" dirty="0" smtClean="0"/>
              <a:t>Incidents</a:t>
            </a:r>
          </a:p>
          <a:p>
            <a:endParaRPr lang="de-DE" dirty="0" smtClean="0"/>
          </a:p>
          <a:p>
            <a:r>
              <a:rPr lang="de-DE" dirty="0" smtClean="0"/>
              <a:t>Audits</a:t>
            </a:r>
          </a:p>
          <a:p>
            <a:endParaRPr lang="de-DE" dirty="0" smtClean="0"/>
          </a:p>
          <a:p>
            <a:r>
              <a:rPr lang="de-DE" dirty="0" smtClean="0"/>
              <a:t>Metriken</a:t>
            </a:r>
            <a:endParaRPr lang="en-US" dirty="0"/>
          </a:p>
        </p:txBody>
      </p:sp>
      <p:sp>
        <p:nvSpPr>
          <p:cNvPr id="6" name="Titel 5"/>
          <p:cNvSpPr>
            <a:spLocks noGrp="1"/>
          </p:cNvSpPr>
          <p:nvPr>
            <p:ph type="title"/>
          </p:nvPr>
        </p:nvSpPr>
        <p:spPr/>
        <p:txBody>
          <a:bodyPr/>
          <a:lstStyle/>
          <a:p>
            <a:r>
              <a:rPr lang="de-DE" dirty="0" smtClean="0"/>
              <a:t>In Konzernen kommt das Reporting der Corporate Services hinzu</a:t>
            </a:r>
            <a:endParaRPr lang="en-US" dirty="0"/>
          </a:p>
        </p:txBody>
      </p:sp>
      <p:sp>
        <p:nvSpPr>
          <p:cNvPr id="7" name="Foliennummernplatzhalter 6"/>
          <p:cNvSpPr>
            <a:spLocks noGrp="1"/>
          </p:cNvSpPr>
          <p:nvPr>
            <p:ph type="sldNum" sz="quarter" idx="10"/>
          </p:nvPr>
        </p:nvSpPr>
        <p:spPr/>
        <p:txBody>
          <a:bodyPr/>
          <a:lstStyle/>
          <a:p>
            <a:pPr>
              <a:defRPr/>
            </a:pPr>
            <a:fld id="{D1C71F28-2CA4-4AAA-B8EC-AD7CAF94C978}" type="slidenum">
              <a:rPr lang="en-US" smtClean="0"/>
              <a:pPr>
                <a:defRPr/>
              </a:pPr>
              <a:t>138</a:t>
            </a:fld>
            <a:endParaRPr lang="en-US" dirty="0"/>
          </a:p>
        </p:txBody>
      </p:sp>
    </p:spTree>
    <p:extLst>
      <p:ext uri="{BB962C8B-B14F-4D97-AF65-F5344CB8AC3E}">
        <p14:creationId xmlns:p14="http://schemas.microsoft.com/office/powerpoint/2010/main" val="2301080801"/>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Themen für Konzerne</a:t>
            </a:r>
            <a:endParaRPr lang="en-US" dirty="0"/>
          </a:p>
        </p:txBody>
      </p:sp>
      <p:sp>
        <p:nvSpPr>
          <p:cNvPr id="3" name="Inhaltsplatzhalter 2"/>
          <p:cNvSpPr>
            <a:spLocks noGrp="1"/>
          </p:cNvSpPr>
          <p:nvPr>
            <p:ph idx="1"/>
          </p:nvPr>
        </p:nvSpPr>
        <p:spPr/>
        <p:txBody>
          <a:bodyPr/>
          <a:lstStyle/>
          <a:p>
            <a:r>
              <a:rPr lang="de-DE" dirty="0" smtClean="0"/>
              <a:t>Integrierte Managementsysteme mit </a:t>
            </a:r>
          </a:p>
          <a:p>
            <a:pPr lvl="1"/>
            <a:r>
              <a:rPr lang="de-DE" dirty="0" smtClean="0"/>
              <a:t>ISO 14000</a:t>
            </a:r>
          </a:p>
          <a:p>
            <a:pPr lvl="1"/>
            <a:r>
              <a:rPr lang="de-DE" dirty="0" smtClean="0"/>
              <a:t>ISO 9000</a:t>
            </a:r>
          </a:p>
          <a:p>
            <a:pPr lvl="1"/>
            <a:r>
              <a:rPr lang="de-DE" dirty="0" smtClean="0"/>
              <a:t>TR 16949</a:t>
            </a:r>
          </a:p>
          <a:p>
            <a:pPr lvl="1"/>
            <a:r>
              <a:rPr lang="de-DE" dirty="0" smtClean="0"/>
              <a:t>OHSAS 18000</a:t>
            </a:r>
          </a:p>
          <a:p>
            <a:pPr lvl="1"/>
            <a:endParaRPr lang="de-DE" dirty="0" smtClean="0"/>
          </a:p>
          <a:p>
            <a:r>
              <a:rPr lang="de-DE" dirty="0" smtClean="0"/>
              <a:t>Automatisierung von ISMS durch GRC Tools</a:t>
            </a:r>
          </a:p>
          <a:p>
            <a:endParaRPr lang="de-DE" dirty="0" smtClean="0"/>
          </a:p>
          <a:p>
            <a:r>
              <a:rPr lang="de-DE" dirty="0" smtClean="0"/>
              <a:t>Unified Compliance Frameworks</a:t>
            </a:r>
            <a:endParaRPr lang="en-US" dirty="0"/>
          </a:p>
        </p:txBody>
      </p:sp>
      <p:sp>
        <p:nvSpPr>
          <p:cNvPr id="4" name="Foliennummernplatzhalter 3"/>
          <p:cNvSpPr>
            <a:spLocks noGrp="1"/>
          </p:cNvSpPr>
          <p:nvPr>
            <p:ph type="sldNum" sz="quarter" idx="4294967295"/>
          </p:nvPr>
        </p:nvSpPr>
        <p:spPr>
          <a:xfrm>
            <a:off x="8213726" y="4967376"/>
            <a:ext cx="839788" cy="175454"/>
          </a:xfrm>
          <a:prstGeom prst="rect">
            <a:avLst/>
          </a:prstGeom>
        </p:spPr>
        <p:txBody>
          <a:bodyPr/>
          <a:lstStyle/>
          <a:p>
            <a:pPr>
              <a:defRPr/>
            </a:pPr>
            <a:fld id="{D5189E43-60BF-4E3F-8414-ED42FB8C0CC3}" type="slidenum">
              <a:rPr lang="en-US" smtClean="0"/>
              <a:pPr>
                <a:defRPr/>
              </a:pPr>
              <a:t>139</a:t>
            </a:fld>
            <a:endParaRPr lang="en-US" dirty="0"/>
          </a:p>
        </p:txBody>
      </p:sp>
    </p:spTree>
    <p:extLst>
      <p:ext uri="{BB962C8B-B14F-4D97-AF65-F5344CB8AC3E}">
        <p14:creationId xmlns:p14="http://schemas.microsoft.com/office/powerpoint/2010/main" val="160232450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Grafik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40" name="Gewinkelte Verbindung 39"/>
          <p:cNvCxnSpPr/>
          <p:nvPr/>
        </p:nvCxnSpPr>
        <p:spPr>
          <a:xfrm rot="5400000">
            <a:off x="1063158" y="2119784"/>
            <a:ext cx="887264" cy="67679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winkelte Verbindung 40"/>
          <p:cNvCxnSpPr/>
          <p:nvPr/>
        </p:nvCxnSpPr>
        <p:spPr>
          <a:xfrm rot="16200000" flipH="1">
            <a:off x="2078013" y="1781722"/>
            <a:ext cx="887264" cy="1352918"/>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winkelte Verbindung 41"/>
          <p:cNvCxnSpPr/>
          <p:nvPr/>
        </p:nvCxnSpPr>
        <p:spPr>
          <a:xfrm>
            <a:off x="2046203" y="2452041"/>
            <a:ext cx="3237024" cy="482114"/>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winkelte Verbindung 42"/>
          <p:cNvCxnSpPr/>
          <p:nvPr/>
        </p:nvCxnSpPr>
        <p:spPr>
          <a:xfrm rot="5400000">
            <a:off x="3207631" y="2005022"/>
            <a:ext cx="887264" cy="906318"/>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winkelte Verbindung 43"/>
          <p:cNvCxnSpPr/>
          <p:nvPr/>
        </p:nvCxnSpPr>
        <p:spPr>
          <a:xfrm rot="5400000">
            <a:off x="3821334" y="1391319"/>
            <a:ext cx="887264" cy="213372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winkelte Verbindung 44"/>
          <p:cNvCxnSpPr/>
          <p:nvPr/>
        </p:nvCxnSpPr>
        <p:spPr>
          <a:xfrm rot="5400000">
            <a:off x="5383595" y="1269797"/>
            <a:ext cx="473934" cy="1883584"/>
          </a:xfrm>
          <a:prstGeom prst="bentConnector2">
            <a:avLst/>
          </a:prstGeom>
          <a:ln w="381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6" name="Gewinkelte Verbindung 38"/>
          <p:cNvCxnSpPr/>
          <p:nvPr/>
        </p:nvCxnSpPr>
        <p:spPr>
          <a:xfrm rot="16200000" flipH="1">
            <a:off x="6448361" y="2088613"/>
            <a:ext cx="935075" cy="70709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a:xfrm>
            <a:off x="0" y="4668522"/>
            <a:ext cx="9214337" cy="338554"/>
          </a:xfrm>
          <a:prstGeom prst="rect">
            <a:avLst/>
          </a:prstGeom>
        </p:spPr>
        <p:txBody>
          <a:bodyPr wrap="square">
            <a:spAutoFit/>
          </a:bodyPr>
          <a:lstStyle/>
          <a:p>
            <a:r>
              <a:rPr lang="de-DE" sz="800" dirty="0">
                <a:solidFill>
                  <a:schemeClr val="tx2"/>
                </a:solidFill>
              </a:rPr>
              <a:t>„</a:t>
            </a:r>
            <a:r>
              <a:rPr lang="de-DE" sz="800" dirty="0" err="1">
                <a:solidFill>
                  <a:schemeClr val="tx2"/>
                </a:solidFill>
              </a:rPr>
              <a:t>Fryxellsee</a:t>
            </a:r>
            <a:r>
              <a:rPr lang="de-DE" sz="800" dirty="0">
                <a:solidFill>
                  <a:schemeClr val="tx2"/>
                </a:solidFill>
              </a:rPr>
              <a:t> </a:t>
            </a:r>
            <a:r>
              <a:rPr lang="de-DE" sz="800" dirty="0" err="1">
                <a:solidFill>
                  <a:schemeClr val="tx2"/>
                </a:solidFill>
              </a:rPr>
              <a:t>Opt</a:t>
            </a:r>
            <a:r>
              <a:rPr lang="de-DE" sz="800" dirty="0">
                <a:solidFill>
                  <a:schemeClr val="tx2"/>
                </a:solidFill>
              </a:rPr>
              <a:t>“ von Joe Mastroianni, National Science </a:t>
            </a:r>
            <a:r>
              <a:rPr lang="de-DE" sz="800" dirty="0" err="1">
                <a:solidFill>
                  <a:schemeClr val="tx2"/>
                </a:solidFill>
              </a:rPr>
              <a:t>Foundation</a:t>
            </a:r>
            <a:r>
              <a:rPr lang="de-DE" sz="800" dirty="0">
                <a:solidFill>
                  <a:schemeClr val="tx2"/>
                </a:solidFill>
              </a:rPr>
              <a:t> - </a:t>
            </a:r>
            <a:r>
              <a:rPr lang="de-DE" sz="800" dirty="0" err="1">
                <a:solidFill>
                  <a:schemeClr val="tx2"/>
                </a:solidFill>
              </a:rPr>
              <a:t>From</a:t>
            </a:r>
            <a:r>
              <a:rPr lang="de-DE" sz="800" dirty="0">
                <a:solidFill>
                  <a:schemeClr val="tx2"/>
                </a:solidFill>
              </a:rPr>
              <a:t> </a:t>
            </a:r>
            <a:r>
              <a:rPr lang="de-DE" sz="800" dirty="0" err="1">
                <a:solidFill>
                  <a:schemeClr val="tx2"/>
                </a:solidFill>
              </a:rPr>
              <a:t>Antarctic</a:t>
            </a:r>
            <a:r>
              <a:rPr lang="de-DE" sz="800" dirty="0">
                <a:solidFill>
                  <a:schemeClr val="tx2"/>
                </a:solidFill>
              </a:rPr>
              <a:t> </a:t>
            </a:r>
            <a:r>
              <a:rPr lang="de-DE" sz="800" dirty="0" err="1">
                <a:solidFill>
                  <a:schemeClr val="tx2"/>
                </a:solidFill>
              </a:rPr>
              <a:t>Photo</a:t>
            </a:r>
            <a:r>
              <a:rPr lang="de-DE" sz="800" dirty="0">
                <a:solidFill>
                  <a:schemeClr val="tx2"/>
                </a:solidFill>
              </a:rPr>
              <a:t> Library: LAKEFRYXELL.JPG. Lizenziert unter Gemeinfrei über Wikimedia </a:t>
            </a:r>
            <a:r>
              <a:rPr lang="de-DE" sz="800" dirty="0" err="1">
                <a:solidFill>
                  <a:schemeClr val="tx2"/>
                </a:solidFill>
              </a:rPr>
              <a:t>Commons</a:t>
            </a:r>
            <a:r>
              <a:rPr lang="de-DE" sz="800" dirty="0">
                <a:solidFill>
                  <a:schemeClr val="tx2"/>
                </a:solidFill>
              </a:rPr>
              <a:t> - https://commons.wikimedia.org/wiki/File:Fryxellsee_Opt.jpg</a:t>
            </a:r>
          </a:p>
        </p:txBody>
      </p:sp>
      <p:sp>
        <p:nvSpPr>
          <p:cNvPr id="8" name="Abgerundetes Rechteck 7"/>
          <p:cNvSpPr/>
          <p:nvPr/>
        </p:nvSpPr>
        <p:spPr>
          <a:xfrm>
            <a:off x="4746401" y="959005"/>
            <a:ext cx="1170851" cy="1080000"/>
          </a:xfrm>
          <a:prstGeom prst="roundRect">
            <a:avLst/>
          </a:prstGeom>
          <a:solidFill>
            <a:srgbClr val="FFFFFF">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sp>
        <p:nvSpPr>
          <p:cNvPr id="9" name="Abgerundetes Rechteck 8"/>
          <p:cNvSpPr/>
          <p:nvPr/>
        </p:nvSpPr>
        <p:spPr>
          <a:xfrm>
            <a:off x="3518996" y="959005"/>
            <a:ext cx="1170851" cy="1080000"/>
          </a:xfrm>
          <a:prstGeom prst="roundRect">
            <a:avLst/>
          </a:prstGeom>
          <a:solidFill>
            <a:srgbClr val="FFFFFF">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sp>
        <p:nvSpPr>
          <p:cNvPr id="10" name="Abgerundetes Rechteck 9"/>
          <p:cNvSpPr/>
          <p:nvPr/>
        </p:nvSpPr>
        <p:spPr>
          <a:xfrm>
            <a:off x="231661" y="959005"/>
            <a:ext cx="3227048" cy="1080000"/>
          </a:xfrm>
          <a:prstGeom prst="roundRect">
            <a:avLst/>
          </a:prstGeom>
          <a:solidFill>
            <a:srgbClr val="FFFFFF">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pic>
        <p:nvPicPr>
          <p:cNvPr id="11" name="Grafik 10" descr="social media2"/>
          <p:cNvPicPr preferRelativeResize="0">
            <a:picLocks noGrp="1" noChangeAspect="1"/>
          </p:cNvPicPr>
          <p:nvPr isPhoto="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493" y="1063967"/>
            <a:ext cx="588869" cy="540000"/>
          </a:xfrm>
          <a:prstGeom prst="rect">
            <a:avLst/>
          </a:prstGeom>
          <a:noFill/>
          <a:ln>
            <a:noFill/>
          </a:ln>
        </p:spPr>
      </p:pic>
      <p:pic>
        <p:nvPicPr>
          <p:cNvPr id="12" name="Picture 2" descr="C:\Users\Strategy Compass\Documents\Kunden\Computacenter\Material\2013-04-08 Neue Icons\Icons Computacenter\dokument_lupe.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20635" y="1063967"/>
            <a:ext cx="670263"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2" descr="wolke6"/>
          <p:cNvPicPr>
            <a:picLocks noGrp="1"/>
          </p:cNvPicPr>
          <p:nvPr isPhoto="1"/>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2543" y="1063967"/>
            <a:ext cx="675000" cy="540000"/>
          </a:xfrm>
          <a:prstGeom prst="rect">
            <a:avLst/>
          </a:prstGeom>
          <a:noFill/>
          <a:ln>
            <a:noFill/>
          </a:ln>
        </p:spPr>
      </p:pic>
      <p:pic>
        <p:nvPicPr>
          <p:cNvPr id="14" name="Picture 2" descr="C:\Users\Strategy Compass\Documents\Kunden\Computacenter\Material\2013-04-08 Neue Icons\Icons Computacenter\user_smartphone_01.png"/>
          <p:cNvPicPr>
            <a:picLocks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3674" y="1063967"/>
            <a:ext cx="459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p:cNvSpPr txBox="1"/>
          <p:nvPr/>
        </p:nvSpPr>
        <p:spPr>
          <a:xfrm>
            <a:off x="467031" y="1644446"/>
            <a:ext cx="627416" cy="284693"/>
          </a:xfrm>
          <a:prstGeom prst="rect">
            <a:avLst/>
          </a:prstGeom>
          <a:noFill/>
        </p:spPr>
        <p:txBody>
          <a:bodyPr wrap="none" lIns="68580" tIns="34290" rIns="68580" bIns="34290" rtlCol="0">
            <a:spAutoFit/>
          </a:bodyPr>
          <a:lstStyle/>
          <a:p>
            <a:r>
              <a:rPr lang="de-DE" sz="1400" dirty="0" err="1" smtClean="0">
                <a:solidFill>
                  <a:schemeClr val="tx2"/>
                </a:solidFill>
              </a:rPr>
              <a:t>Social</a:t>
            </a:r>
            <a:endParaRPr lang="de-DE" sz="1400" dirty="0">
              <a:solidFill>
                <a:schemeClr val="tx2"/>
              </a:solidFill>
            </a:endParaRPr>
          </a:p>
        </p:txBody>
      </p:sp>
      <p:sp>
        <p:nvSpPr>
          <p:cNvPr id="16" name="Textfeld 15"/>
          <p:cNvSpPr txBox="1"/>
          <p:nvPr/>
        </p:nvSpPr>
        <p:spPr>
          <a:xfrm>
            <a:off x="1074755" y="1644446"/>
            <a:ext cx="665888" cy="284693"/>
          </a:xfrm>
          <a:prstGeom prst="rect">
            <a:avLst/>
          </a:prstGeom>
          <a:noFill/>
        </p:spPr>
        <p:txBody>
          <a:bodyPr wrap="none" lIns="68580" tIns="34290" rIns="68580" bIns="34290" rtlCol="0">
            <a:spAutoFit/>
          </a:bodyPr>
          <a:lstStyle/>
          <a:p>
            <a:r>
              <a:rPr lang="de-DE" sz="1400" dirty="0" smtClean="0">
                <a:solidFill>
                  <a:schemeClr val="tx2"/>
                </a:solidFill>
              </a:rPr>
              <a:t>Mobile</a:t>
            </a:r>
            <a:endParaRPr lang="de-DE" sz="1400" dirty="0">
              <a:solidFill>
                <a:schemeClr val="tx2"/>
              </a:solidFill>
            </a:endParaRPr>
          </a:p>
        </p:txBody>
      </p:sp>
      <p:sp>
        <p:nvSpPr>
          <p:cNvPr id="17" name="Textfeld 16"/>
          <p:cNvSpPr txBox="1"/>
          <p:nvPr/>
        </p:nvSpPr>
        <p:spPr>
          <a:xfrm>
            <a:off x="1742554" y="1644446"/>
            <a:ext cx="856645" cy="284693"/>
          </a:xfrm>
          <a:prstGeom prst="rect">
            <a:avLst/>
          </a:prstGeom>
          <a:noFill/>
        </p:spPr>
        <p:txBody>
          <a:bodyPr wrap="none" lIns="68580" tIns="34290" rIns="68580" bIns="34290" rtlCol="0">
            <a:spAutoFit/>
          </a:bodyPr>
          <a:lstStyle/>
          <a:p>
            <a:r>
              <a:rPr lang="de-DE" sz="1400" dirty="0" smtClean="0">
                <a:solidFill>
                  <a:schemeClr val="tx2"/>
                </a:solidFill>
              </a:rPr>
              <a:t>Analytics</a:t>
            </a:r>
            <a:endParaRPr lang="de-DE" sz="1400" dirty="0">
              <a:solidFill>
                <a:schemeClr val="tx2"/>
              </a:solidFill>
            </a:endParaRPr>
          </a:p>
        </p:txBody>
      </p:sp>
      <p:sp>
        <p:nvSpPr>
          <p:cNvPr id="18" name="Textfeld 17"/>
          <p:cNvSpPr txBox="1"/>
          <p:nvPr/>
        </p:nvSpPr>
        <p:spPr>
          <a:xfrm>
            <a:off x="2649646" y="1644446"/>
            <a:ext cx="606576" cy="284693"/>
          </a:xfrm>
          <a:prstGeom prst="rect">
            <a:avLst/>
          </a:prstGeom>
          <a:noFill/>
        </p:spPr>
        <p:txBody>
          <a:bodyPr wrap="none" lIns="68580" tIns="34290" rIns="68580" bIns="34290" rtlCol="0">
            <a:spAutoFit/>
          </a:bodyPr>
          <a:lstStyle/>
          <a:p>
            <a:r>
              <a:rPr lang="de-DE" sz="1400" dirty="0" smtClean="0">
                <a:solidFill>
                  <a:schemeClr val="tx2"/>
                </a:solidFill>
              </a:rPr>
              <a:t>Cloud</a:t>
            </a:r>
            <a:endParaRPr lang="de-DE" sz="1400" dirty="0">
              <a:solidFill>
                <a:schemeClr val="tx2"/>
              </a:solidFill>
            </a:endParaRPr>
          </a:p>
        </p:txBody>
      </p:sp>
      <p:pic>
        <p:nvPicPr>
          <p:cNvPr id="19" name="Picture 2" descr="C:\Users\droecher\Documents\01 CC\02 Talks\0001 Generische Recycle-Folien\Computacenter Icons\CC_Industrie40_CMYK_300dpi.jpg"/>
          <p:cNvPicPr preferRelativeResize="0">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060511" y="1063967"/>
            <a:ext cx="54263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trategy Compass\Documents\Kunden\Computacenter\Material\2013-04-08 Neue Icons\Icons Computacenter\fabrik.png"/>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06409" y="1063967"/>
            <a:ext cx="699069" cy="540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p:cNvSpPr txBox="1"/>
          <p:nvPr/>
        </p:nvSpPr>
        <p:spPr>
          <a:xfrm>
            <a:off x="5133534" y="1644446"/>
            <a:ext cx="396583" cy="284693"/>
          </a:xfrm>
          <a:prstGeom prst="rect">
            <a:avLst/>
          </a:prstGeom>
          <a:noFill/>
        </p:spPr>
        <p:txBody>
          <a:bodyPr wrap="none" lIns="68580" tIns="34290" rIns="68580" bIns="34290" rtlCol="0">
            <a:spAutoFit/>
          </a:bodyPr>
          <a:lstStyle/>
          <a:p>
            <a:pPr algn="ctr"/>
            <a:r>
              <a:rPr lang="de-DE" sz="1400" dirty="0" err="1" smtClean="0">
                <a:solidFill>
                  <a:schemeClr val="tx2"/>
                </a:solidFill>
              </a:rPr>
              <a:t>IoT</a:t>
            </a:r>
            <a:endParaRPr lang="de-DE" sz="1400" dirty="0">
              <a:solidFill>
                <a:schemeClr val="tx2"/>
              </a:solidFill>
            </a:endParaRPr>
          </a:p>
        </p:txBody>
      </p:sp>
      <p:sp>
        <p:nvSpPr>
          <p:cNvPr id="22" name="Textfeld 21"/>
          <p:cNvSpPr txBox="1"/>
          <p:nvPr/>
        </p:nvSpPr>
        <p:spPr>
          <a:xfrm>
            <a:off x="3647254" y="1644446"/>
            <a:ext cx="1058238" cy="284693"/>
          </a:xfrm>
          <a:prstGeom prst="rect">
            <a:avLst/>
          </a:prstGeom>
          <a:noFill/>
        </p:spPr>
        <p:txBody>
          <a:bodyPr wrap="none" lIns="68580" tIns="34290" rIns="68580" bIns="34290" rtlCol="0">
            <a:spAutoFit/>
          </a:bodyPr>
          <a:lstStyle/>
          <a:p>
            <a:r>
              <a:rPr lang="de-DE" sz="1400" dirty="0" smtClean="0">
                <a:solidFill>
                  <a:schemeClr val="tx2"/>
                </a:solidFill>
              </a:rPr>
              <a:t>Industrie 4.0</a:t>
            </a:r>
            <a:endParaRPr lang="de-DE" sz="1400" dirty="0">
              <a:solidFill>
                <a:schemeClr val="tx2"/>
              </a:solidFill>
            </a:endParaRPr>
          </a:p>
        </p:txBody>
      </p:sp>
      <p:sp>
        <p:nvSpPr>
          <p:cNvPr id="23" name="Abgerundetes Rechteck 22"/>
          <p:cNvSpPr/>
          <p:nvPr/>
        </p:nvSpPr>
        <p:spPr>
          <a:xfrm>
            <a:off x="5971145" y="959004"/>
            <a:ext cx="1182416" cy="1080000"/>
          </a:xfrm>
          <a:prstGeom prst="roundRect">
            <a:avLst/>
          </a:prstGeom>
          <a:solidFill>
            <a:srgbClr val="FFFFFF">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b" anchorCtr="0"/>
          <a:lstStyle/>
          <a:p>
            <a:pPr algn="ctr"/>
            <a:r>
              <a:rPr lang="de-DE" sz="1400" dirty="0" smtClean="0">
                <a:solidFill>
                  <a:schemeClr val="tx2"/>
                </a:solidFill>
              </a:rPr>
              <a:t>Compliance</a:t>
            </a:r>
            <a:endParaRPr lang="de-DE" sz="1400" dirty="0">
              <a:solidFill>
                <a:schemeClr val="tx2"/>
              </a:solidFill>
            </a:endParaRPr>
          </a:p>
        </p:txBody>
      </p:sp>
      <p:pic>
        <p:nvPicPr>
          <p:cNvPr id="24" name="Picture 2" descr="C:\Users\Strategy Compass\Documents\Kunden\Computacenter\Material\2013-04-08 Neue Icons\Icons Computacenter\buecher.png"/>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1345" y="1131135"/>
            <a:ext cx="484687" cy="471436"/>
          </a:xfrm>
          <a:prstGeom prst="rect">
            <a:avLst/>
          </a:prstGeom>
          <a:noFill/>
          <a:extLst>
            <a:ext uri="{909E8E84-426E-40DD-AFC4-6F175D3DCCD1}">
              <a14:hiddenFill xmlns:a14="http://schemas.microsoft.com/office/drawing/2010/main">
                <a:solidFill>
                  <a:srgbClr val="FFFFFF"/>
                </a:solidFill>
              </a14:hiddenFill>
            </a:ext>
          </a:extLst>
        </p:spPr>
      </p:pic>
      <p:sp>
        <p:nvSpPr>
          <p:cNvPr id="25" name="Abgerundetes Rechteck 24"/>
          <p:cNvSpPr/>
          <p:nvPr/>
        </p:nvSpPr>
        <p:spPr>
          <a:xfrm>
            <a:off x="2214315" y="2901813"/>
            <a:ext cx="1967578" cy="1215000"/>
          </a:xfrm>
          <a:prstGeom prst="roundRect">
            <a:avLst/>
          </a:prstGeom>
          <a:solidFill>
            <a:srgbClr val="FFFFFF">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sp>
        <p:nvSpPr>
          <p:cNvPr id="26" name="Abgerundetes Rechteck 25"/>
          <p:cNvSpPr/>
          <p:nvPr/>
        </p:nvSpPr>
        <p:spPr>
          <a:xfrm>
            <a:off x="4255850" y="2901813"/>
            <a:ext cx="1967578" cy="1215000"/>
          </a:xfrm>
          <a:prstGeom prst="roundRect">
            <a:avLst/>
          </a:prstGeom>
          <a:solidFill>
            <a:srgbClr val="FFFFFF">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sp>
        <p:nvSpPr>
          <p:cNvPr id="27" name="Abgerundetes Rechteck 26"/>
          <p:cNvSpPr/>
          <p:nvPr/>
        </p:nvSpPr>
        <p:spPr>
          <a:xfrm>
            <a:off x="184604" y="2901813"/>
            <a:ext cx="1967578" cy="1215000"/>
          </a:xfrm>
          <a:prstGeom prst="roundRect">
            <a:avLst/>
          </a:prstGeom>
          <a:solidFill>
            <a:srgbClr val="FFFFFF">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pic>
        <p:nvPicPr>
          <p:cNvPr id="28" name="Grafik 27" descr="firewall"/>
          <p:cNvPicPr>
            <a:picLocks noGrp="1" noChangeAspect="1"/>
          </p:cNvPicPr>
          <p:nvPr isPhoto="1"/>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68571" y="3481061"/>
            <a:ext cx="617187" cy="540000"/>
          </a:xfrm>
          <a:prstGeom prst="rect">
            <a:avLst/>
          </a:prstGeom>
          <a:noFill/>
        </p:spPr>
      </p:pic>
      <p:pic>
        <p:nvPicPr>
          <p:cNvPr id="29" name="Grafik 28" descr="erste hilfe"/>
          <p:cNvPicPr>
            <a:picLocks noGrp="1" noChangeAspect="1"/>
          </p:cNvPicPr>
          <p:nvPr isPhoto="1"/>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35709" y="3481061"/>
            <a:ext cx="589531" cy="540000"/>
          </a:xfrm>
          <a:prstGeom prst="rect">
            <a:avLst/>
          </a:prstGeom>
          <a:noFill/>
        </p:spPr>
      </p:pic>
      <p:pic>
        <p:nvPicPr>
          <p:cNvPr id="30" name="Grafik 29" descr="Lupe"/>
          <p:cNvPicPr>
            <a:picLocks noGrp="1" noChangeAspect="1"/>
          </p:cNvPicPr>
          <p:nvPr isPhoto="1"/>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82937" y="3481061"/>
            <a:ext cx="540000" cy="540000"/>
          </a:xfrm>
          <a:prstGeom prst="rect">
            <a:avLst/>
          </a:prstGeom>
          <a:noFill/>
        </p:spPr>
      </p:pic>
      <p:pic>
        <p:nvPicPr>
          <p:cNvPr id="31" name="Picture 2" descr="C:\Users\Strategy Compass\Documents\Kunden\Computacenter\Material\2013-04-08 Neue Icons\Icons Computacenter\urkunde.png"/>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0772" y="3481061"/>
            <a:ext cx="692048" cy="54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Grafik 31" descr="user tasche"/>
          <p:cNvPicPr>
            <a:picLocks noGrp="1" noChangeAspect="1"/>
          </p:cNvPicPr>
          <p:nvPr isPhoto="1"/>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0544" y="3481061"/>
            <a:ext cx="328437" cy="540000"/>
          </a:xfrm>
          <a:prstGeom prst="rect">
            <a:avLst/>
          </a:prstGeom>
          <a:noFill/>
        </p:spPr>
      </p:pic>
      <p:sp>
        <p:nvSpPr>
          <p:cNvPr id="33" name="Textfeld 32"/>
          <p:cNvSpPr txBox="1"/>
          <p:nvPr/>
        </p:nvSpPr>
        <p:spPr>
          <a:xfrm>
            <a:off x="292593" y="2934155"/>
            <a:ext cx="1862433" cy="500137"/>
          </a:xfrm>
          <a:prstGeom prst="rect">
            <a:avLst/>
          </a:prstGeom>
          <a:noFill/>
        </p:spPr>
        <p:txBody>
          <a:bodyPr wrap="none" lIns="68580" tIns="34290" rIns="68580" bIns="34290" rtlCol="0">
            <a:spAutoFit/>
          </a:bodyPr>
          <a:lstStyle/>
          <a:p>
            <a:pPr algn="ctr"/>
            <a:r>
              <a:rPr lang="de-DE" dirty="0" smtClean="0">
                <a:solidFill>
                  <a:srgbClr val="002060"/>
                </a:solidFill>
              </a:rPr>
              <a:t>Benutzer &amp; Information</a:t>
            </a:r>
            <a:br>
              <a:rPr lang="de-DE" dirty="0" smtClean="0">
                <a:solidFill>
                  <a:srgbClr val="002060"/>
                </a:solidFill>
              </a:rPr>
            </a:br>
            <a:r>
              <a:rPr lang="de-DE" dirty="0" smtClean="0">
                <a:solidFill>
                  <a:srgbClr val="002060"/>
                </a:solidFill>
              </a:rPr>
              <a:t>im Mittelpunkt</a:t>
            </a:r>
            <a:endParaRPr lang="de-DE" dirty="0">
              <a:solidFill>
                <a:srgbClr val="002060"/>
              </a:solidFill>
            </a:endParaRPr>
          </a:p>
        </p:txBody>
      </p:sp>
      <p:sp>
        <p:nvSpPr>
          <p:cNvPr id="34" name="Textfeld 33"/>
          <p:cNvSpPr txBox="1"/>
          <p:nvPr/>
        </p:nvSpPr>
        <p:spPr>
          <a:xfrm>
            <a:off x="2320369" y="2934155"/>
            <a:ext cx="1960889" cy="500137"/>
          </a:xfrm>
          <a:prstGeom prst="rect">
            <a:avLst/>
          </a:prstGeom>
          <a:noFill/>
        </p:spPr>
        <p:txBody>
          <a:bodyPr wrap="square" lIns="68580" tIns="34290" rIns="68580" bIns="34290" rtlCol="0">
            <a:spAutoFit/>
          </a:bodyPr>
          <a:lstStyle/>
          <a:p>
            <a:pPr algn="ctr"/>
            <a:r>
              <a:rPr lang="de-DE" dirty="0" smtClean="0">
                <a:solidFill>
                  <a:srgbClr val="002060"/>
                </a:solidFill>
              </a:rPr>
              <a:t>Anpassungen der </a:t>
            </a:r>
            <a:br>
              <a:rPr lang="de-DE" dirty="0" smtClean="0">
                <a:solidFill>
                  <a:srgbClr val="002060"/>
                </a:solidFill>
              </a:rPr>
            </a:br>
            <a:r>
              <a:rPr lang="de-DE" dirty="0" smtClean="0">
                <a:solidFill>
                  <a:srgbClr val="002060"/>
                </a:solidFill>
              </a:rPr>
              <a:t>Security-Architekturen</a:t>
            </a:r>
            <a:endParaRPr lang="de-DE" dirty="0">
              <a:solidFill>
                <a:srgbClr val="002060"/>
              </a:solidFill>
            </a:endParaRPr>
          </a:p>
        </p:txBody>
      </p:sp>
      <p:sp>
        <p:nvSpPr>
          <p:cNvPr id="35" name="Textfeld 34"/>
          <p:cNvSpPr txBox="1"/>
          <p:nvPr/>
        </p:nvSpPr>
        <p:spPr>
          <a:xfrm>
            <a:off x="4434052" y="2934155"/>
            <a:ext cx="1698350" cy="500137"/>
          </a:xfrm>
          <a:prstGeom prst="rect">
            <a:avLst/>
          </a:prstGeom>
          <a:noFill/>
        </p:spPr>
        <p:txBody>
          <a:bodyPr wrap="none" lIns="68580" tIns="34290" rIns="68580" bIns="34290" rtlCol="0">
            <a:spAutoFit/>
          </a:bodyPr>
          <a:lstStyle/>
          <a:p>
            <a:pPr algn="ctr"/>
            <a:r>
              <a:rPr lang="de-DE" dirty="0" smtClean="0">
                <a:solidFill>
                  <a:srgbClr val="002060"/>
                </a:solidFill>
              </a:rPr>
              <a:t>Ausbau </a:t>
            </a:r>
            <a:r>
              <a:rPr lang="de-DE" dirty="0" err="1" smtClean="0">
                <a:solidFill>
                  <a:srgbClr val="002060"/>
                </a:solidFill>
              </a:rPr>
              <a:t>detektiver</a:t>
            </a:r>
            <a:r>
              <a:rPr lang="de-DE" dirty="0" smtClean="0">
                <a:solidFill>
                  <a:srgbClr val="002060"/>
                </a:solidFill>
              </a:rPr>
              <a:t> &amp; </a:t>
            </a:r>
            <a:br>
              <a:rPr lang="de-DE" dirty="0" smtClean="0">
                <a:solidFill>
                  <a:srgbClr val="002060"/>
                </a:solidFill>
              </a:rPr>
            </a:br>
            <a:r>
              <a:rPr lang="de-DE" dirty="0" smtClean="0">
                <a:solidFill>
                  <a:srgbClr val="002060"/>
                </a:solidFill>
              </a:rPr>
              <a:t>reaktiver Fähigkeiten</a:t>
            </a:r>
            <a:endParaRPr lang="de-DE" dirty="0">
              <a:solidFill>
                <a:srgbClr val="002060"/>
              </a:solidFill>
            </a:endParaRPr>
          </a:p>
        </p:txBody>
      </p:sp>
      <p:sp>
        <p:nvSpPr>
          <p:cNvPr id="37" name="Abgerundetes Rechteck 36"/>
          <p:cNvSpPr/>
          <p:nvPr/>
        </p:nvSpPr>
        <p:spPr>
          <a:xfrm>
            <a:off x="6285655" y="2909696"/>
            <a:ext cx="1967578" cy="1215000"/>
          </a:xfrm>
          <a:prstGeom prst="roundRect">
            <a:avLst/>
          </a:prstGeom>
          <a:solidFill>
            <a:srgbClr val="FFFFFF">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de-DE"/>
          </a:p>
        </p:txBody>
      </p:sp>
      <p:sp>
        <p:nvSpPr>
          <p:cNvPr id="38" name="Textfeld 37"/>
          <p:cNvSpPr txBox="1"/>
          <p:nvPr/>
        </p:nvSpPr>
        <p:spPr>
          <a:xfrm>
            <a:off x="6618441" y="2942038"/>
            <a:ext cx="1318246" cy="500137"/>
          </a:xfrm>
          <a:prstGeom prst="rect">
            <a:avLst/>
          </a:prstGeom>
          <a:noFill/>
        </p:spPr>
        <p:txBody>
          <a:bodyPr wrap="none" lIns="68580" tIns="34290" rIns="68580" bIns="34290" rtlCol="0">
            <a:spAutoFit/>
          </a:bodyPr>
          <a:lstStyle/>
          <a:p>
            <a:pPr algn="ctr"/>
            <a:r>
              <a:rPr lang="de-DE" dirty="0" smtClean="0">
                <a:solidFill>
                  <a:srgbClr val="002060"/>
                </a:solidFill>
              </a:rPr>
              <a:t>Security </a:t>
            </a:r>
            <a:r>
              <a:rPr lang="de-DE" dirty="0" err="1" smtClean="0">
                <a:solidFill>
                  <a:srgbClr val="002060"/>
                </a:solidFill>
              </a:rPr>
              <a:t>Mgmt</a:t>
            </a:r>
            <a:r>
              <a:rPr lang="de-DE" dirty="0" smtClean="0">
                <a:solidFill>
                  <a:srgbClr val="002060"/>
                </a:solidFill>
              </a:rPr>
              <a:t>. </a:t>
            </a:r>
            <a:br>
              <a:rPr lang="de-DE" dirty="0" smtClean="0">
                <a:solidFill>
                  <a:srgbClr val="002060"/>
                </a:solidFill>
              </a:rPr>
            </a:br>
            <a:r>
              <a:rPr lang="de-DE" dirty="0" smtClean="0">
                <a:solidFill>
                  <a:srgbClr val="002060"/>
                </a:solidFill>
              </a:rPr>
              <a:t>agiler gestalten</a:t>
            </a:r>
            <a:endParaRPr lang="de-DE" dirty="0">
              <a:solidFill>
                <a:srgbClr val="002060"/>
              </a:solidFill>
            </a:endParaRPr>
          </a:p>
        </p:txBody>
      </p:sp>
      <p:pic>
        <p:nvPicPr>
          <p:cNvPr id="39" name="Picture 2" descr="C:\Users\Strategy Compass\Documents\Kunden\Computacenter\Material\2013-04-08 Neue Icons\Icons Computacenter\dokument_lupe.pn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53468" y="3488110"/>
            <a:ext cx="705541" cy="568421"/>
          </a:xfrm>
          <a:prstGeom prst="rect">
            <a:avLst/>
          </a:prstGeom>
          <a:noFill/>
          <a:extLst>
            <a:ext uri="{909E8E84-426E-40DD-AFC4-6F175D3DCCD1}">
              <a14:hiddenFill xmlns:a14="http://schemas.microsoft.com/office/drawing/2010/main">
                <a:solidFill>
                  <a:srgbClr val="FFFFFF"/>
                </a:solidFill>
              </a14:hiddenFill>
            </a:ext>
          </a:extLst>
        </p:spPr>
      </p:pic>
      <p:sp>
        <p:nvSpPr>
          <p:cNvPr id="47" name="Titel 16"/>
          <p:cNvSpPr txBox="1">
            <a:spLocks/>
          </p:cNvSpPr>
          <p:nvPr/>
        </p:nvSpPr>
        <p:spPr>
          <a:xfrm>
            <a:off x="250825" y="146454"/>
            <a:ext cx="6878638" cy="7024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smtClean="0">
                <a:solidFill>
                  <a:schemeClr val="bg1"/>
                </a:solidFill>
              </a:rPr>
              <a:t>Starke Auswirkungen auf Security</a:t>
            </a:r>
            <a:endParaRPr lang="de-DE" sz="1800" dirty="0">
              <a:solidFill>
                <a:schemeClr val="bg1"/>
              </a:solidFill>
            </a:endParaRPr>
          </a:p>
        </p:txBody>
      </p:sp>
    </p:spTree>
    <p:extLst>
      <p:ext uri="{BB962C8B-B14F-4D97-AF65-F5344CB8AC3E}">
        <p14:creationId xmlns:p14="http://schemas.microsoft.com/office/powerpoint/2010/main" val="34992313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18" y="-102394"/>
            <a:ext cx="9417817" cy="7063363"/>
          </a:xfrm>
          <a:prstGeom prst="rect">
            <a:avLst/>
          </a:prstGeom>
        </p:spPr>
      </p:pic>
      <p:sp>
        <p:nvSpPr>
          <p:cNvPr id="13" name="Rechteck 12"/>
          <p:cNvSpPr/>
          <p:nvPr/>
        </p:nvSpPr>
        <p:spPr>
          <a:xfrm>
            <a:off x="4683659" y="1870017"/>
            <a:ext cx="1080000" cy="2435498"/>
          </a:xfrm>
          <a:prstGeom prst="rect">
            <a:avLst/>
          </a:prstGeom>
          <a:solidFill>
            <a:srgbClr val="7F7F7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bg1"/>
              </a:solidFill>
            </a:endParaRPr>
          </a:p>
        </p:txBody>
      </p:sp>
      <p:sp>
        <p:nvSpPr>
          <p:cNvPr id="14" name="Rechteck 13"/>
          <p:cNvSpPr/>
          <p:nvPr/>
        </p:nvSpPr>
        <p:spPr>
          <a:xfrm>
            <a:off x="5899143" y="1868804"/>
            <a:ext cx="1080000" cy="2436642"/>
          </a:xfrm>
          <a:prstGeom prst="rect">
            <a:avLst/>
          </a:prstGeom>
          <a:solidFill>
            <a:srgbClr val="7F7F7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bg1"/>
              </a:solidFill>
            </a:endParaRPr>
          </a:p>
        </p:txBody>
      </p:sp>
      <p:sp>
        <p:nvSpPr>
          <p:cNvPr id="15" name="Rechteck 14"/>
          <p:cNvSpPr/>
          <p:nvPr/>
        </p:nvSpPr>
        <p:spPr>
          <a:xfrm>
            <a:off x="7114626" y="1868804"/>
            <a:ext cx="1168239" cy="2436642"/>
          </a:xfrm>
          <a:prstGeom prst="rect">
            <a:avLst/>
          </a:prstGeom>
          <a:solidFill>
            <a:srgbClr val="7F7F7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bg1"/>
              </a:solidFill>
            </a:endParaRPr>
          </a:p>
        </p:txBody>
      </p:sp>
      <p:sp>
        <p:nvSpPr>
          <p:cNvPr id="2" name="Titel 1"/>
          <p:cNvSpPr>
            <a:spLocks noGrp="1"/>
          </p:cNvSpPr>
          <p:nvPr>
            <p:ph type="title"/>
          </p:nvPr>
        </p:nvSpPr>
        <p:spPr>
          <a:xfrm>
            <a:off x="285749" y="207168"/>
            <a:ext cx="8598943" cy="1082923"/>
          </a:xfrm>
        </p:spPr>
        <p:txBody>
          <a:bodyPr/>
          <a:lstStyle/>
          <a:p>
            <a:r>
              <a:rPr lang="de-DE" sz="3600" dirty="0" smtClean="0">
                <a:solidFill>
                  <a:schemeClr val="bg1"/>
                </a:solidFill>
              </a:rPr>
              <a:t>Ausbau </a:t>
            </a:r>
            <a:r>
              <a:rPr lang="de-DE" sz="3600" dirty="0" err="1" smtClean="0">
                <a:solidFill>
                  <a:schemeClr val="bg1"/>
                </a:solidFill>
              </a:rPr>
              <a:t>Detektiver</a:t>
            </a:r>
            <a:r>
              <a:rPr lang="de-DE" sz="3600" dirty="0" smtClean="0">
                <a:solidFill>
                  <a:schemeClr val="bg1"/>
                </a:solidFill>
              </a:rPr>
              <a:t> und Reaktiver Fähigkeiten</a:t>
            </a:r>
            <a:endParaRPr lang="de-DE" sz="3600" dirty="0">
              <a:solidFill>
                <a:schemeClr val="bg1"/>
              </a:solidFill>
            </a:endParaRPr>
          </a:p>
        </p:txBody>
      </p:sp>
      <p:sp>
        <p:nvSpPr>
          <p:cNvPr id="4" name="Foliennummernplatzhalter 3"/>
          <p:cNvSpPr>
            <a:spLocks noGrp="1"/>
          </p:cNvSpPr>
          <p:nvPr>
            <p:ph type="sldNum" sz="quarter" idx="12"/>
          </p:nvPr>
        </p:nvSpPr>
        <p:spPr/>
        <p:txBody>
          <a:bodyPr/>
          <a:lstStyle/>
          <a:p>
            <a:fld id="{44C48ADA-3027-4B03-968A-38590BD38763}" type="slidenum">
              <a:rPr lang="en-GB" smtClean="0"/>
              <a:pPr/>
              <a:t>15</a:t>
            </a:fld>
            <a:endParaRPr lang="en-GB"/>
          </a:p>
        </p:txBody>
      </p:sp>
      <p:sp>
        <p:nvSpPr>
          <p:cNvPr id="6" name="Rechteck 5"/>
          <p:cNvSpPr/>
          <p:nvPr/>
        </p:nvSpPr>
        <p:spPr>
          <a:xfrm>
            <a:off x="285749" y="1870016"/>
            <a:ext cx="756000" cy="756000"/>
          </a:xfrm>
          <a:prstGeom prst="rect">
            <a:avLst/>
          </a:prstGeom>
          <a:solidFill>
            <a:srgbClr val="7F7F7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err="1">
                <a:solidFill>
                  <a:schemeClr val="bg1"/>
                </a:solidFill>
              </a:rPr>
              <a:t>Endpoint</a:t>
            </a:r>
            <a:r>
              <a:rPr lang="de-DE" sz="1100" dirty="0">
                <a:solidFill>
                  <a:schemeClr val="bg1"/>
                </a:solidFill>
              </a:rPr>
              <a:t> Security</a:t>
            </a:r>
          </a:p>
        </p:txBody>
      </p:sp>
      <p:sp>
        <p:nvSpPr>
          <p:cNvPr id="7" name="Rechteck 6"/>
          <p:cNvSpPr/>
          <p:nvPr/>
        </p:nvSpPr>
        <p:spPr>
          <a:xfrm>
            <a:off x="285749" y="2709765"/>
            <a:ext cx="756000" cy="756000"/>
          </a:xfrm>
          <a:prstGeom prst="rect">
            <a:avLst/>
          </a:prstGeom>
          <a:solidFill>
            <a:srgbClr val="7F7F7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bg1"/>
                </a:solidFill>
              </a:rPr>
              <a:t>Network</a:t>
            </a:r>
            <a:br>
              <a:rPr lang="de-DE" sz="1100" dirty="0">
                <a:solidFill>
                  <a:schemeClr val="bg1"/>
                </a:solidFill>
              </a:rPr>
            </a:br>
            <a:r>
              <a:rPr lang="de-DE" sz="1100" dirty="0">
                <a:solidFill>
                  <a:schemeClr val="bg1"/>
                </a:solidFill>
              </a:rPr>
              <a:t>Security</a:t>
            </a:r>
          </a:p>
        </p:txBody>
      </p:sp>
      <p:sp>
        <p:nvSpPr>
          <p:cNvPr id="8" name="Rechteck 7"/>
          <p:cNvSpPr/>
          <p:nvPr/>
        </p:nvSpPr>
        <p:spPr>
          <a:xfrm>
            <a:off x="1136022" y="1870016"/>
            <a:ext cx="756000" cy="756000"/>
          </a:xfrm>
          <a:prstGeom prst="rect">
            <a:avLst/>
          </a:prstGeom>
          <a:solidFill>
            <a:srgbClr val="7F7F7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bg1"/>
                </a:solidFill>
              </a:rPr>
              <a:t>IAM</a:t>
            </a:r>
          </a:p>
        </p:txBody>
      </p:sp>
      <p:sp>
        <p:nvSpPr>
          <p:cNvPr id="9" name="Rechteck 8"/>
          <p:cNvSpPr/>
          <p:nvPr/>
        </p:nvSpPr>
        <p:spPr>
          <a:xfrm>
            <a:off x="1136022" y="2709765"/>
            <a:ext cx="756000" cy="756000"/>
          </a:xfrm>
          <a:prstGeom prst="rect">
            <a:avLst/>
          </a:prstGeom>
          <a:solidFill>
            <a:srgbClr val="7F7F7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bg1"/>
                </a:solidFill>
              </a:rPr>
              <a:t>ISM</a:t>
            </a:r>
          </a:p>
        </p:txBody>
      </p:sp>
      <p:sp>
        <p:nvSpPr>
          <p:cNvPr id="10" name="Rechteck 9"/>
          <p:cNvSpPr/>
          <p:nvPr/>
        </p:nvSpPr>
        <p:spPr>
          <a:xfrm>
            <a:off x="285749" y="3549514"/>
            <a:ext cx="756000" cy="756000"/>
          </a:xfrm>
          <a:prstGeom prst="rect">
            <a:avLst/>
          </a:prstGeom>
          <a:solidFill>
            <a:srgbClr val="7F7F7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bg1"/>
                </a:solidFill>
              </a:rPr>
              <a:t>RZ Security</a:t>
            </a:r>
          </a:p>
        </p:txBody>
      </p:sp>
      <p:sp>
        <p:nvSpPr>
          <p:cNvPr id="11" name="Rechteck 10"/>
          <p:cNvSpPr/>
          <p:nvPr/>
        </p:nvSpPr>
        <p:spPr>
          <a:xfrm>
            <a:off x="1136022" y="3549514"/>
            <a:ext cx="756000" cy="756000"/>
          </a:xfrm>
          <a:prstGeom prst="rect">
            <a:avLst/>
          </a:prstGeom>
          <a:solidFill>
            <a:srgbClr val="7F7F7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bg1"/>
                </a:solidFill>
              </a:rPr>
              <a:t>SIEM &amp; VM</a:t>
            </a:r>
          </a:p>
        </p:txBody>
      </p:sp>
      <p:sp>
        <p:nvSpPr>
          <p:cNvPr id="12" name="Pfeil nach rechts 11"/>
          <p:cNvSpPr/>
          <p:nvPr/>
        </p:nvSpPr>
        <p:spPr>
          <a:xfrm>
            <a:off x="2504069" y="3302569"/>
            <a:ext cx="1567543" cy="964641"/>
          </a:xfrm>
          <a:prstGeom prst="rightArrow">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chemeClr val="tx1">
                  <a:lumMod val="65000"/>
                  <a:lumOff val="35000"/>
                </a:schemeClr>
              </a:solidFill>
            </a:endParaRPr>
          </a:p>
        </p:txBody>
      </p:sp>
      <p:sp>
        <p:nvSpPr>
          <p:cNvPr id="16" name="Textfeld 15"/>
          <p:cNvSpPr txBox="1"/>
          <p:nvPr/>
        </p:nvSpPr>
        <p:spPr>
          <a:xfrm>
            <a:off x="4683659" y="2933237"/>
            <a:ext cx="1090941" cy="369332"/>
          </a:xfrm>
          <a:prstGeom prst="rect">
            <a:avLst/>
          </a:prstGeom>
          <a:noFill/>
          <a:ln>
            <a:noFill/>
          </a:ln>
        </p:spPr>
        <p:txBody>
          <a:bodyPr wrap="square" rtlCol="0">
            <a:spAutoFit/>
          </a:bodyPr>
          <a:lstStyle/>
          <a:p>
            <a:pPr algn="ctr"/>
            <a:r>
              <a:rPr lang="de-DE" sz="1800" dirty="0" err="1">
                <a:solidFill>
                  <a:schemeClr val="bg1"/>
                </a:solidFill>
              </a:rPr>
              <a:t>Prevent</a:t>
            </a:r>
            <a:endParaRPr lang="de-DE" sz="1800" dirty="0">
              <a:solidFill>
                <a:schemeClr val="bg1"/>
              </a:solidFill>
            </a:endParaRPr>
          </a:p>
        </p:txBody>
      </p:sp>
      <p:sp>
        <p:nvSpPr>
          <p:cNvPr id="17" name="Textfeld 16"/>
          <p:cNvSpPr txBox="1"/>
          <p:nvPr/>
        </p:nvSpPr>
        <p:spPr>
          <a:xfrm>
            <a:off x="5899143" y="2933237"/>
            <a:ext cx="1080001" cy="369332"/>
          </a:xfrm>
          <a:prstGeom prst="rect">
            <a:avLst/>
          </a:prstGeom>
          <a:noFill/>
          <a:ln>
            <a:noFill/>
          </a:ln>
        </p:spPr>
        <p:txBody>
          <a:bodyPr wrap="square" rtlCol="0">
            <a:spAutoFit/>
          </a:bodyPr>
          <a:lstStyle/>
          <a:p>
            <a:pPr algn="ctr"/>
            <a:r>
              <a:rPr lang="de-DE" sz="1800" dirty="0" err="1">
                <a:solidFill>
                  <a:schemeClr val="bg1"/>
                </a:solidFill>
              </a:rPr>
              <a:t>Detect</a:t>
            </a:r>
            <a:endParaRPr lang="de-DE" sz="1800" dirty="0">
              <a:solidFill>
                <a:schemeClr val="bg1"/>
              </a:solidFill>
            </a:endParaRPr>
          </a:p>
        </p:txBody>
      </p:sp>
      <p:sp>
        <p:nvSpPr>
          <p:cNvPr id="18" name="Textfeld 17"/>
          <p:cNvSpPr txBox="1"/>
          <p:nvPr/>
        </p:nvSpPr>
        <p:spPr>
          <a:xfrm>
            <a:off x="7114627" y="2933237"/>
            <a:ext cx="1204542" cy="369332"/>
          </a:xfrm>
          <a:prstGeom prst="rect">
            <a:avLst/>
          </a:prstGeom>
          <a:noFill/>
          <a:ln>
            <a:noFill/>
          </a:ln>
        </p:spPr>
        <p:txBody>
          <a:bodyPr wrap="square" rtlCol="0">
            <a:spAutoFit/>
          </a:bodyPr>
          <a:lstStyle/>
          <a:p>
            <a:pPr algn="ctr"/>
            <a:r>
              <a:rPr lang="de-DE" sz="1800" dirty="0">
                <a:solidFill>
                  <a:schemeClr val="bg1"/>
                </a:solidFill>
              </a:rPr>
              <a:t>Response</a:t>
            </a:r>
          </a:p>
        </p:txBody>
      </p:sp>
      <p:sp>
        <p:nvSpPr>
          <p:cNvPr id="20" name="Rechteck 19"/>
          <p:cNvSpPr/>
          <p:nvPr/>
        </p:nvSpPr>
        <p:spPr>
          <a:xfrm>
            <a:off x="218068" y="4754145"/>
            <a:ext cx="8805351" cy="338554"/>
          </a:xfrm>
          <a:prstGeom prst="rect">
            <a:avLst/>
          </a:prstGeom>
        </p:spPr>
        <p:txBody>
          <a:bodyPr wrap="square">
            <a:spAutoFit/>
          </a:bodyPr>
          <a:lstStyle/>
          <a:p>
            <a:r>
              <a:rPr lang="de-DE" sz="800" dirty="0">
                <a:solidFill>
                  <a:schemeClr val="bg1"/>
                </a:solidFill>
              </a:rPr>
              <a:t>„Aurelia </a:t>
            </a:r>
            <a:r>
              <a:rPr lang="de-DE" sz="800" dirty="0" err="1">
                <a:solidFill>
                  <a:schemeClr val="bg1"/>
                </a:solidFill>
              </a:rPr>
              <a:t>aurita</a:t>
            </a:r>
            <a:r>
              <a:rPr lang="de-DE" sz="800" dirty="0">
                <a:solidFill>
                  <a:schemeClr val="bg1"/>
                </a:solidFill>
              </a:rPr>
              <a:t> (auge24eu)“ von Andreas Augstein - Eigenes Werk selbst fotografiert; Ort: Aquarium Berlin.. Lizenziert unter CC BY 3.0 über Wikimedia </a:t>
            </a:r>
            <a:r>
              <a:rPr lang="de-DE" sz="800" dirty="0" err="1">
                <a:solidFill>
                  <a:schemeClr val="bg1"/>
                </a:solidFill>
              </a:rPr>
              <a:t>Commons</a:t>
            </a:r>
            <a:r>
              <a:rPr lang="de-DE" sz="800" dirty="0">
                <a:solidFill>
                  <a:schemeClr val="bg1"/>
                </a:solidFill>
              </a:rPr>
              <a:t> - https://commons.wikimedia.org/wiki/File:Aurelia_aurita_(auge24eu).</a:t>
            </a:r>
            <a:r>
              <a:rPr lang="de-DE" sz="800" dirty="0" smtClean="0">
                <a:solidFill>
                  <a:schemeClr val="bg1"/>
                </a:solidFill>
              </a:rPr>
              <a:t>jpg</a:t>
            </a:r>
            <a:endParaRPr lang="de-DE" sz="800" dirty="0">
              <a:solidFill>
                <a:schemeClr val="bg1"/>
              </a:solidFill>
            </a:endParaRPr>
          </a:p>
        </p:txBody>
      </p:sp>
    </p:spTree>
    <p:extLst>
      <p:ext uri="{BB962C8B-B14F-4D97-AF65-F5344CB8AC3E}">
        <p14:creationId xmlns:p14="http://schemas.microsoft.com/office/powerpoint/2010/main" val="29459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18" y="-102394"/>
            <a:ext cx="9417817" cy="7063363"/>
          </a:xfrm>
          <a:prstGeom prst="rect">
            <a:avLst/>
          </a:prstGeom>
        </p:spPr>
      </p:pic>
      <p:sp>
        <p:nvSpPr>
          <p:cNvPr id="21" name="Rechteck 20"/>
          <p:cNvSpPr/>
          <p:nvPr/>
        </p:nvSpPr>
        <p:spPr>
          <a:xfrm>
            <a:off x="218068" y="4754145"/>
            <a:ext cx="8805351" cy="338554"/>
          </a:xfrm>
          <a:prstGeom prst="rect">
            <a:avLst/>
          </a:prstGeom>
        </p:spPr>
        <p:txBody>
          <a:bodyPr wrap="square">
            <a:spAutoFit/>
          </a:bodyPr>
          <a:lstStyle/>
          <a:p>
            <a:r>
              <a:rPr lang="de-DE" sz="800" dirty="0">
                <a:solidFill>
                  <a:schemeClr val="bg1"/>
                </a:solidFill>
              </a:rPr>
              <a:t>„Aurelia </a:t>
            </a:r>
            <a:r>
              <a:rPr lang="de-DE" sz="800" dirty="0" err="1">
                <a:solidFill>
                  <a:schemeClr val="bg1"/>
                </a:solidFill>
              </a:rPr>
              <a:t>aurita</a:t>
            </a:r>
            <a:r>
              <a:rPr lang="de-DE" sz="800" dirty="0">
                <a:solidFill>
                  <a:schemeClr val="bg1"/>
                </a:solidFill>
              </a:rPr>
              <a:t> (auge24eu)“ von Andreas Augstein - Eigenes Werk selbst fotografiert; Ort: Aquarium Berlin.. Lizenziert unter CC BY 3.0 über Wikimedia </a:t>
            </a:r>
            <a:r>
              <a:rPr lang="de-DE" sz="800" dirty="0" err="1">
                <a:solidFill>
                  <a:schemeClr val="bg1"/>
                </a:solidFill>
              </a:rPr>
              <a:t>Commons</a:t>
            </a:r>
            <a:r>
              <a:rPr lang="de-DE" sz="800" dirty="0">
                <a:solidFill>
                  <a:schemeClr val="bg1"/>
                </a:solidFill>
              </a:rPr>
              <a:t> - https://commons.wikimedia.org/wiki/File:Aurelia_aurita_(auge24eu).</a:t>
            </a:r>
            <a:r>
              <a:rPr lang="de-DE" sz="800" dirty="0" smtClean="0">
                <a:solidFill>
                  <a:schemeClr val="bg1"/>
                </a:solidFill>
              </a:rPr>
              <a:t>jpg</a:t>
            </a:r>
            <a:endParaRPr lang="de-DE" sz="800" dirty="0">
              <a:solidFill>
                <a:schemeClr val="bg1"/>
              </a:solidFill>
            </a:endParaRPr>
          </a:p>
        </p:txBody>
      </p:sp>
      <p:sp>
        <p:nvSpPr>
          <p:cNvPr id="19" name="Rechteck 18"/>
          <p:cNvSpPr/>
          <p:nvPr/>
        </p:nvSpPr>
        <p:spPr>
          <a:xfrm>
            <a:off x="4411226" y="1497204"/>
            <a:ext cx="4159567" cy="3044651"/>
          </a:xfrm>
          <a:prstGeom prst="rect">
            <a:avLst/>
          </a:prstGeom>
          <a:solidFill>
            <a:srgbClr val="5B9BD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hteck 21"/>
          <p:cNvSpPr/>
          <p:nvPr/>
        </p:nvSpPr>
        <p:spPr>
          <a:xfrm>
            <a:off x="4683659" y="1868804"/>
            <a:ext cx="3510967" cy="2436642"/>
          </a:xfrm>
          <a:prstGeom prst="rect">
            <a:avLst/>
          </a:prstGeom>
          <a:gradFill flip="none" rotWithShape="1">
            <a:gsLst>
              <a:gs pos="3371">
                <a:schemeClr val="bg1"/>
              </a:gs>
              <a:gs pos="67000">
                <a:srgbClr val="00B0F0"/>
              </a:gs>
              <a:gs pos="100000">
                <a:schemeClr val="accent1"/>
              </a:gs>
            </a:gsLst>
            <a:lin ang="5400000" scaled="1"/>
            <a:tileRect/>
          </a:gra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de-DE" sz="1800" dirty="0">
              <a:solidFill>
                <a:schemeClr val="tx1"/>
              </a:solidFill>
            </a:endParaRPr>
          </a:p>
        </p:txBody>
      </p:sp>
      <p:sp>
        <p:nvSpPr>
          <p:cNvPr id="13" name="Rechteck 12"/>
          <p:cNvSpPr/>
          <p:nvPr/>
        </p:nvSpPr>
        <p:spPr>
          <a:xfrm>
            <a:off x="4683659" y="1870017"/>
            <a:ext cx="1080000" cy="243549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4" name="Rechteck 13"/>
          <p:cNvSpPr/>
          <p:nvPr/>
        </p:nvSpPr>
        <p:spPr>
          <a:xfrm>
            <a:off x="5899143" y="1868804"/>
            <a:ext cx="1080000" cy="243664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5" name="Rechteck 14"/>
          <p:cNvSpPr/>
          <p:nvPr/>
        </p:nvSpPr>
        <p:spPr>
          <a:xfrm>
            <a:off x="7114626" y="1868804"/>
            <a:ext cx="1168239" cy="243664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 name="Titel 1"/>
          <p:cNvSpPr>
            <a:spLocks noGrp="1"/>
          </p:cNvSpPr>
          <p:nvPr>
            <p:ph type="title"/>
          </p:nvPr>
        </p:nvSpPr>
        <p:spPr/>
        <p:txBody>
          <a:bodyPr/>
          <a:lstStyle/>
          <a:p>
            <a:r>
              <a:rPr lang="de-DE" sz="3600" dirty="0" smtClean="0">
                <a:solidFill>
                  <a:schemeClr val="bg1"/>
                </a:solidFill>
              </a:rPr>
              <a:t>In der Tat: Ein Paradigmenwechsel</a:t>
            </a:r>
            <a:endParaRPr lang="de-DE" sz="3600" dirty="0">
              <a:solidFill>
                <a:schemeClr val="bg1"/>
              </a:solidFill>
            </a:endParaRPr>
          </a:p>
        </p:txBody>
      </p:sp>
      <p:sp>
        <p:nvSpPr>
          <p:cNvPr id="16" name="Textfeld 15"/>
          <p:cNvSpPr txBox="1"/>
          <p:nvPr/>
        </p:nvSpPr>
        <p:spPr>
          <a:xfrm>
            <a:off x="4683659" y="1874957"/>
            <a:ext cx="1090941" cy="369332"/>
          </a:xfrm>
          <a:prstGeom prst="rect">
            <a:avLst/>
          </a:prstGeom>
          <a:noFill/>
        </p:spPr>
        <p:txBody>
          <a:bodyPr wrap="square" rtlCol="0">
            <a:spAutoFit/>
          </a:bodyPr>
          <a:lstStyle/>
          <a:p>
            <a:pPr algn="ctr"/>
            <a:r>
              <a:rPr lang="de-DE" sz="1800" dirty="0" err="1">
                <a:solidFill>
                  <a:schemeClr val="bg1"/>
                </a:solidFill>
              </a:rPr>
              <a:t>Prevent</a:t>
            </a:r>
            <a:endParaRPr lang="de-DE" sz="1800" dirty="0">
              <a:solidFill>
                <a:schemeClr val="bg1"/>
              </a:solidFill>
            </a:endParaRPr>
          </a:p>
        </p:txBody>
      </p:sp>
      <p:sp>
        <p:nvSpPr>
          <p:cNvPr id="17" name="Textfeld 16"/>
          <p:cNvSpPr txBox="1"/>
          <p:nvPr/>
        </p:nvSpPr>
        <p:spPr>
          <a:xfrm>
            <a:off x="5899143" y="1874957"/>
            <a:ext cx="1080001" cy="369332"/>
          </a:xfrm>
          <a:prstGeom prst="rect">
            <a:avLst/>
          </a:prstGeom>
          <a:noFill/>
        </p:spPr>
        <p:txBody>
          <a:bodyPr wrap="square" rtlCol="0">
            <a:spAutoFit/>
          </a:bodyPr>
          <a:lstStyle/>
          <a:p>
            <a:pPr algn="ctr"/>
            <a:r>
              <a:rPr lang="de-DE" sz="1800" dirty="0" err="1">
                <a:solidFill>
                  <a:schemeClr val="bg1"/>
                </a:solidFill>
              </a:rPr>
              <a:t>Detect</a:t>
            </a:r>
            <a:endParaRPr lang="de-DE" sz="1800" dirty="0">
              <a:solidFill>
                <a:schemeClr val="bg1"/>
              </a:solidFill>
            </a:endParaRPr>
          </a:p>
        </p:txBody>
      </p:sp>
      <p:sp>
        <p:nvSpPr>
          <p:cNvPr id="18" name="Textfeld 17"/>
          <p:cNvSpPr txBox="1"/>
          <p:nvPr/>
        </p:nvSpPr>
        <p:spPr>
          <a:xfrm>
            <a:off x="7114627" y="1874957"/>
            <a:ext cx="1204542" cy="369332"/>
          </a:xfrm>
          <a:prstGeom prst="rect">
            <a:avLst/>
          </a:prstGeom>
          <a:noFill/>
        </p:spPr>
        <p:txBody>
          <a:bodyPr wrap="square" rtlCol="0">
            <a:spAutoFit/>
          </a:bodyPr>
          <a:lstStyle/>
          <a:p>
            <a:pPr algn="ctr"/>
            <a:r>
              <a:rPr lang="de-DE" sz="1800" dirty="0">
                <a:solidFill>
                  <a:schemeClr val="bg1"/>
                </a:solidFill>
              </a:rPr>
              <a:t>Response</a:t>
            </a:r>
          </a:p>
        </p:txBody>
      </p:sp>
      <p:sp>
        <p:nvSpPr>
          <p:cNvPr id="29" name="Textfeld 28"/>
          <p:cNvSpPr txBox="1"/>
          <p:nvPr/>
        </p:nvSpPr>
        <p:spPr>
          <a:xfrm>
            <a:off x="218068" y="3225225"/>
            <a:ext cx="3689277" cy="1477328"/>
          </a:xfrm>
          <a:prstGeom prst="rect">
            <a:avLst/>
          </a:prstGeom>
          <a:solidFill>
            <a:srgbClr val="7F7F7F">
              <a:alpha val="50196"/>
            </a:srgbClr>
          </a:solidFill>
        </p:spPr>
        <p:txBody>
          <a:bodyPr wrap="square" rtlCol="0">
            <a:spAutoFit/>
          </a:bodyPr>
          <a:lstStyle/>
          <a:p>
            <a:pPr algn="ctr"/>
            <a:r>
              <a:rPr lang="de-DE" sz="1800" dirty="0" smtClean="0">
                <a:solidFill>
                  <a:schemeClr val="bg1"/>
                </a:solidFill>
              </a:rPr>
              <a:t>Das Ziel </a:t>
            </a:r>
            <a:r>
              <a:rPr lang="de-DE" sz="1800" dirty="0">
                <a:solidFill>
                  <a:schemeClr val="bg1"/>
                </a:solidFill>
              </a:rPr>
              <a:t>von </a:t>
            </a:r>
            <a:r>
              <a:rPr lang="de-DE" sz="1800" dirty="0" err="1">
                <a:solidFill>
                  <a:schemeClr val="bg1"/>
                </a:solidFill>
              </a:rPr>
              <a:t>Cyber</a:t>
            </a:r>
            <a:r>
              <a:rPr lang="de-DE" sz="1800" dirty="0">
                <a:solidFill>
                  <a:schemeClr val="bg1"/>
                </a:solidFill>
              </a:rPr>
              <a:t> </a:t>
            </a:r>
            <a:r>
              <a:rPr lang="de-DE" sz="1800" dirty="0" err="1">
                <a:solidFill>
                  <a:schemeClr val="bg1"/>
                </a:solidFill>
              </a:rPr>
              <a:t>Defence</a:t>
            </a:r>
            <a:r>
              <a:rPr lang="de-DE" sz="1800" dirty="0">
                <a:solidFill>
                  <a:schemeClr val="bg1"/>
                </a:solidFill>
              </a:rPr>
              <a:t> </a:t>
            </a:r>
            <a:r>
              <a:rPr lang="de-DE" sz="1800" dirty="0" smtClean="0">
                <a:solidFill>
                  <a:schemeClr val="bg1"/>
                </a:solidFill>
              </a:rPr>
              <a:t>ist der </a:t>
            </a:r>
            <a:r>
              <a:rPr lang="de-DE" sz="1800" dirty="0">
                <a:solidFill>
                  <a:schemeClr val="bg1"/>
                </a:solidFill>
              </a:rPr>
              <a:t>Aufbau einer </a:t>
            </a:r>
            <a:br>
              <a:rPr lang="de-DE" sz="1800" dirty="0">
                <a:solidFill>
                  <a:schemeClr val="bg1"/>
                </a:solidFill>
              </a:rPr>
            </a:br>
            <a:r>
              <a:rPr lang="de-DE" sz="1800" b="1" dirty="0">
                <a:solidFill>
                  <a:schemeClr val="bg1"/>
                </a:solidFill>
              </a:rPr>
              <a:t>robusten Verteidigung</a:t>
            </a:r>
            <a:r>
              <a:rPr lang="de-DE" sz="1800" dirty="0">
                <a:solidFill>
                  <a:schemeClr val="bg1"/>
                </a:solidFill>
              </a:rPr>
              <a:t> </a:t>
            </a:r>
            <a:br>
              <a:rPr lang="de-DE" sz="1800" dirty="0">
                <a:solidFill>
                  <a:schemeClr val="bg1"/>
                </a:solidFill>
              </a:rPr>
            </a:br>
            <a:r>
              <a:rPr lang="de-DE" sz="1800" dirty="0" smtClean="0">
                <a:solidFill>
                  <a:schemeClr val="bg1"/>
                </a:solidFill>
              </a:rPr>
              <a:t>durch die </a:t>
            </a:r>
            <a:r>
              <a:rPr lang="de-DE" sz="1800" dirty="0">
                <a:solidFill>
                  <a:schemeClr val="bg1"/>
                </a:solidFill>
              </a:rPr>
              <a:t/>
            </a:r>
            <a:br>
              <a:rPr lang="de-DE" sz="1800" dirty="0">
                <a:solidFill>
                  <a:schemeClr val="bg1"/>
                </a:solidFill>
              </a:rPr>
            </a:br>
            <a:r>
              <a:rPr lang="de-DE" sz="1800" b="1" dirty="0">
                <a:solidFill>
                  <a:schemeClr val="bg1"/>
                </a:solidFill>
              </a:rPr>
              <a:t>Überwindung traditioneller Silos</a:t>
            </a:r>
          </a:p>
        </p:txBody>
      </p:sp>
      <p:sp>
        <p:nvSpPr>
          <p:cNvPr id="30" name="Rechteck 29"/>
          <p:cNvSpPr/>
          <p:nvPr/>
        </p:nvSpPr>
        <p:spPr>
          <a:xfrm>
            <a:off x="4783016" y="3848623"/>
            <a:ext cx="3285811" cy="326474"/>
          </a:xfrm>
          <a:prstGeom prst="rect">
            <a:avLst/>
          </a:prstGeom>
          <a:solidFill>
            <a:srgbClr val="009DDC">
              <a:alpha val="50196"/>
            </a:srgb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Infrastruktur</a:t>
            </a:r>
          </a:p>
        </p:txBody>
      </p:sp>
      <p:sp>
        <p:nvSpPr>
          <p:cNvPr id="31" name="Rechteck 30"/>
          <p:cNvSpPr/>
          <p:nvPr/>
        </p:nvSpPr>
        <p:spPr>
          <a:xfrm>
            <a:off x="4783016" y="3465766"/>
            <a:ext cx="3285811" cy="326474"/>
          </a:xfrm>
          <a:prstGeom prst="rect">
            <a:avLst/>
          </a:prstGeom>
          <a:solidFill>
            <a:srgbClr val="009DDC">
              <a:alpha val="50196"/>
            </a:srgb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Endgeräte</a:t>
            </a:r>
          </a:p>
        </p:txBody>
      </p:sp>
      <p:sp>
        <p:nvSpPr>
          <p:cNvPr id="32" name="Rechteck 31"/>
          <p:cNvSpPr/>
          <p:nvPr/>
        </p:nvSpPr>
        <p:spPr>
          <a:xfrm>
            <a:off x="4783016" y="3082908"/>
            <a:ext cx="3285811" cy="326474"/>
          </a:xfrm>
          <a:prstGeom prst="rect">
            <a:avLst/>
          </a:prstGeom>
          <a:solidFill>
            <a:srgbClr val="009DDC">
              <a:alpha val="50196"/>
            </a:srgb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Applikation</a:t>
            </a:r>
          </a:p>
        </p:txBody>
      </p:sp>
      <p:sp>
        <p:nvSpPr>
          <p:cNvPr id="33" name="Rechteck 32"/>
          <p:cNvSpPr/>
          <p:nvPr/>
        </p:nvSpPr>
        <p:spPr>
          <a:xfrm>
            <a:off x="4783016" y="2700049"/>
            <a:ext cx="3285811" cy="326474"/>
          </a:xfrm>
          <a:prstGeom prst="rect">
            <a:avLst/>
          </a:prstGeom>
          <a:solidFill>
            <a:srgbClr val="009DDC">
              <a:alpha val="50196"/>
            </a:srgb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Identitäten</a:t>
            </a:r>
          </a:p>
        </p:txBody>
      </p:sp>
      <p:sp>
        <p:nvSpPr>
          <p:cNvPr id="34" name="Rechteck 33"/>
          <p:cNvSpPr/>
          <p:nvPr/>
        </p:nvSpPr>
        <p:spPr>
          <a:xfrm>
            <a:off x="4783016" y="2317192"/>
            <a:ext cx="3285811" cy="326474"/>
          </a:xfrm>
          <a:prstGeom prst="rect">
            <a:avLst/>
          </a:prstGeom>
          <a:solidFill>
            <a:srgbClr val="009DDC">
              <a:alpha val="50196"/>
            </a:srgb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Benutzer</a:t>
            </a:r>
          </a:p>
        </p:txBody>
      </p:sp>
    </p:spTree>
    <p:extLst>
      <p:ext uri="{BB962C8B-B14F-4D97-AF65-F5344CB8AC3E}">
        <p14:creationId xmlns:p14="http://schemas.microsoft.com/office/powerpoint/2010/main" val="127029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Rechteck 2"/>
          <p:cNvSpPr/>
          <p:nvPr/>
        </p:nvSpPr>
        <p:spPr>
          <a:xfrm>
            <a:off x="0" y="881813"/>
            <a:ext cx="9144000" cy="3703835"/>
          </a:xfrm>
          <a:prstGeom prst="rect">
            <a:avLst/>
          </a:prstGeom>
          <a:solidFill>
            <a:srgbClr val="FFFFFF">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itel 48"/>
          <p:cNvSpPr>
            <a:spLocks noGrp="1"/>
          </p:cNvSpPr>
          <p:nvPr>
            <p:ph type="title"/>
          </p:nvPr>
        </p:nvSpPr>
        <p:spPr>
          <a:xfrm>
            <a:off x="285749" y="207169"/>
            <a:ext cx="8598943" cy="1070228"/>
          </a:xfrm>
        </p:spPr>
        <p:txBody>
          <a:bodyPr/>
          <a:lstStyle/>
          <a:p>
            <a:r>
              <a:rPr lang="de-DE" sz="3600" dirty="0" err="1" smtClean="0">
                <a:solidFill>
                  <a:schemeClr val="bg1"/>
                </a:solidFill>
              </a:rPr>
              <a:t>Cyber</a:t>
            </a:r>
            <a:r>
              <a:rPr lang="de-DE" sz="3600" dirty="0" smtClean="0">
                <a:solidFill>
                  <a:schemeClr val="bg1"/>
                </a:solidFill>
              </a:rPr>
              <a:t> </a:t>
            </a:r>
            <a:r>
              <a:rPr lang="de-DE" sz="3600" dirty="0" err="1" smtClean="0">
                <a:solidFill>
                  <a:schemeClr val="bg1"/>
                </a:solidFill>
              </a:rPr>
              <a:t>Defence</a:t>
            </a:r>
            <a:r>
              <a:rPr lang="de-DE" sz="3600" dirty="0" smtClean="0">
                <a:solidFill>
                  <a:schemeClr val="bg1"/>
                </a:solidFill>
              </a:rPr>
              <a:t> Center bilden einen Ansatz</a:t>
            </a:r>
            <a:endParaRPr lang="de-DE" sz="3600" dirty="0">
              <a:solidFill>
                <a:schemeClr val="bg1"/>
              </a:solidFill>
            </a:endParaRPr>
          </a:p>
        </p:txBody>
      </p:sp>
      <p:pic>
        <p:nvPicPr>
          <p:cNvPr id="2" name="Grafik 1"/>
          <p:cNvPicPr>
            <a:picLocks noChangeAspect="1"/>
          </p:cNvPicPr>
          <p:nvPr/>
        </p:nvPicPr>
        <p:blipFill>
          <a:blip r:embed="rId4"/>
          <a:stretch>
            <a:fillRect/>
          </a:stretch>
        </p:blipFill>
        <p:spPr>
          <a:xfrm>
            <a:off x="286201" y="881813"/>
            <a:ext cx="8477942" cy="3503877"/>
          </a:xfrm>
          <a:prstGeom prst="rect">
            <a:avLst/>
          </a:prstGeom>
        </p:spPr>
      </p:pic>
      <p:sp>
        <p:nvSpPr>
          <p:cNvPr id="4" name="Rechteck 3"/>
          <p:cNvSpPr/>
          <p:nvPr/>
        </p:nvSpPr>
        <p:spPr>
          <a:xfrm>
            <a:off x="4572000" y="4681835"/>
            <a:ext cx="4572000" cy="461665"/>
          </a:xfrm>
          <a:prstGeom prst="rect">
            <a:avLst/>
          </a:prstGeom>
        </p:spPr>
        <p:txBody>
          <a:bodyPr>
            <a:spAutoFit/>
          </a:bodyPr>
          <a:lstStyle/>
          <a:p>
            <a:r>
              <a:rPr lang="de-DE" sz="800" dirty="0">
                <a:solidFill>
                  <a:schemeClr val="bg1"/>
                </a:solidFill>
              </a:rPr>
              <a:t>„Fleur de </a:t>
            </a:r>
            <a:r>
              <a:rPr lang="de-DE" sz="800" dirty="0" err="1">
                <a:solidFill>
                  <a:schemeClr val="bg1"/>
                </a:solidFill>
              </a:rPr>
              <a:t>givre</a:t>
            </a:r>
            <a:r>
              <a:rPr lang="de-DE" sz="800" dirty="0">
                <a:solidFill>
                  <a:schemeClr val="bg1"/>
                </a:solidFill>
              </a:rPr>
              <a:t> L3“ von Fleur_de_givre_L.jpg: Annick </a:t>
            </a:r>
            <a:r>
              <a:rPr lang="de-DE" sz="800" dirty="0" err="1">
                <a:solidFill>
                  <a:schemeClr val="bg1"/>
                </a:solidFill>
              </a:rPr>
              <a:t>MONNIERderivative</a:t>
            </a:r>
            <a:r>
              <a:rPr lang="de-DE" sz="800" dirty="0">
                <a:solidFill>
                  <a:schemeClr val="bg1"/>
                </a:solidFill>
              </a:rPr>
              <a:t> </a:t>
            </a:r>
            <a:r>
              <a:rPr lang="de-DE" sz="800" dirty="0" err="1">
                <a:solidFill>
                  <a:schemeClr val="bg1"/>
                </a:solidFill>
              </a:rPr>
              <a:t>work</a:t>
            </a:r>
            <a:r>
              <a:rPr lang="de-DE" sz="800" dirty="0">
                <a:solidFill>
                  <a:schemeClr val="bg1"/>
                </a:solidFill>
              </a:rPr>
              <a:t>: An-d - Diese Datei wurde von diesem Werk abgeleitet  Fleur de </a:t>
            </a:r>
            <a:r>
              <a:rPr lang="de-DE" sz="800" dirty="0" err="1">
                <a:solidFill>
                  <a:schemeClr val="bg1"/>
                </a:solidFill>
              </a:rPr>
              <a:t>givre</a:t>
            </a:r>
            <a:r>
              <a:rPr lang="de-DE" sz="800" dirty="0">
                <a:solidFill>
                  <a:schemeClr val="bg1"/>
                </a:solidFill>
              </a:rPr>
              <a:t> L.jpg:. Lizenziert unter CC BY-SA 3.0 über Wikimedia </a:t>
            </a:r>
            <a:r>
              <a:rPr lang="de-DE" sz="800" dirty="0" err="1">
                <a:solidFill>
                  <a:schemeClr val="bg1"/>
                </a:solidFill>
              </a:rPr>
              <a:t>Commons</a:t>
            </a:r>
            <a:r>
              <a:rPr lang="de-DE" sz="800" dirty="0">
                <a:solidFill>
                  <a:schemeClr val="bg1"/>
                </a:solidFill>
              </a:rPr>
              <a:t> - https://</a:t>
            </a:r>
            <a:r>
              <a:rPr lang="de-DE" sz="800" dirty="0" smtClean="0">
                <a:solidFill>
                  <a:schemeClr val="bg1"/>
                </a:solidFill>
              </a:rPr>
              <a:t>commons.wikimedia.org/wiki/File:Fleur_de_givre_L3.jpg</a:t>
            </a:r>
            <a:endParaRPr lang="de-DE" sz="800" dirty="0">
              <a:solidFill>
                <a:schemeClr val="bg1"/>
              </a:solidFill>
            </a:endParaRPr>
          </a:p>
        </p:txBody>
      </p:sp>
    </p:spTree>
    <p:extLst>
      <p:ext uri="{BB962C8B-B14F-4D97-AF65-F5344CB8AC3E}">
        <p14:creationId xmlns:p14="http://schemas.microsoft.com/office/powerpoint/2010/main" val="3708648953"/>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9" name="Titel 48"/>
          <p:cNvSpPr>
            <a:spLocks noGrp="1"/>
          </p:cNvSpPr>
          <p:nvPr>
            <p:ph type="title"/>
          </p:nvPr>
        </p:nvSpPr>
        <p:spPr>
          <a:xfrm>
            <a:off x="285749" y="207169"/>
            <a:ext cx="8598943" cy="1070228"/>
          </a:xfrm>
        </p:spPr>
        <p:txBody>
          <a:bodyPr/>
          <a:lstStyle/>
          <a:p>
            <a:r>
              <a:rPr lang="de-DE" sz="3600" dirty="0" smtClean="0">
                <a:solidFill>
                  <a:schemeClr val="bg1"/>
                </a:solidFill>
              </a:rPr>
              <a:t>„Best Integrated“ ersetzt „Best </a:t>
            </a:r>
            <a:r>
              <a:rPr lang="de-DE" sz="3600" dirty="0" err="1" smtClean="0">
                <a:solidFill>
                  <a:schemeClr val="bg1"/>
                </a:solidFill>
              </a:rPr>
              <a:t>of</a:t>
            </a:r>
            <a:r>
              <a:rPr lang="de-DE" sz="3600" dirty="0" smtClean="0">
                <a:solidFill>
                  <a:schemeClr val="bg1"/>
                </a:solidFill>
              </a:rPr>
              <a:t> </a:t>
            </a:r>
            <a:r>
              <a:rPr lang="de-DE" sz="3600" dirty="0" err="1" smtClean="0">
                <a:solidFill>
                  <a:schemeClr val="bg1"/>
                </a:solidFill>
              </a:rPr>
              <a:t>Breed</a:t>
            </a:r>
            <a:r>
              <a:rPr lang="de-DE" sz="3600" dirty="0" smtClean="0">
                <a:solidFill>
                  <a:schemeClr val="bg1"/>
                </a:solidFill>
              </a:rPr>
              <a:t>“</a:t>
            </a:r>
            <a:endParaRPr lang="de-DE" sz="3600" dirty="0">
              <a:solidFill>
                <a:schemeClr val="bg1"/>
              </a:solidFill>
            </a:endParaRPr>
          </a:p>
        </p:txBody>
      </p:sp>
      <p:sp>
        <p:nvSpPr>
          <p:cNvPr id="4" name="Rechteck 3"/>
          <p:cNvSpPr/>
          <p:nvPr/>
        </p:nvSpPr>
        <p:spPr>
          <a:xfrm>
            <a:off x="4572000" y="4681835"/>
            <a:ext cx="4572000" cy="461665"/>
          </a:xfrm>
          <a:prstGeom prst="rect">
            <a:avLst/>
          </a:prstGeom>
        </p:spPr>
        <p:txBody>
          <a:bodyPr>
            <a:spAutoFit/>
          </a:bodyPr>
          <a:lstStyle/>
          <a:p>
            <a:r>
              <a:rPr lang="de-DE" sz="800" dirty="0">
                <a:solidFill>
                  <a:schemeClr val="bg1"/>
                </a:solidFill>
              </a:rPr>
              <a:t>„Fleur de </a:t>
            </a:r>
            <a:r>
              <a:rPr lang="de-DE" sz="800" dirty="0" err="1">
                <a:solidFill>
                  <a:schemeClr val="bg1"/>
                </a:solidFill>
              </a:rPr>
              <a:t>givre</a:t>
            </a:r>
            <a:r>
              <a:rPr lang="de-DE" sz="800" dirty="0">
                <a:solidFill>
                  <a:schemeClr val="bg1"/>
                </a:solidFill>
              </a:rPr>
              <a:t> L3“ von Fleur_de_givre_L.jpg: Annick </a:t>
            </a:r>
            <a:r>
              <a:rPr lang="de-DE" sz="800" dirty="0" err="1">
                <a:solidFill>
                  <a:schemeClr val="bg1"/>
                </a:solidFill>
              </a:rPr>
              <a:t>MONNIERderivative</a:t>
            </a:r>
            <a:r>
              <a:rPr lang="de-DE" sz="800" dirty="0">
                <a:solidFill>
                  <a:schemeClr val="bg1"/>
                </a:solidFill>
              </a:rPr>
              <a:t> </a:t>
            </a:r>
            <a:r>
              <a:rPr lang="de-DE" sz="800" dirty="0" err="1">
                <a:solidFill>
                  <a:schemeClr val="bg1"/>
                </a:solidFill>
              </a:rPr>
              <a:t>work</a:t>
            </a:r>
            <a:r>
              <a:rPr lang="de-DE" sz="800" dirty="0">
                <a:solidFill>
                  <a:schemeClr val="bg1"/>
                </a:solidFill>
              </a:rPr>
              <a:t>: An-d - Diese Datei wurde von diesem Werk abgeleitet  Fleur de </a:t>
            </a:r>
            <a:r>
              <a:rPr lang="de-DE" sz="800" dirty="0" err="1">
                <a:solidFill>
                  <a:schemeClr val="bg1"/>
                </a:solidFill>
              </a:rPr>
              <a:t>givre</a:t>
            </a:r>
            <a:r>
              <a:rPr lang="de-DE" sz="800" dirty="0">
                <a:solidFill>
                  <a:schemeClr val="bg1"/>
                </a:solidFill>
              </a:rPr>
              <a:t> L.jpg:. Lizenziert unter CC BY-SA 3.0 über Wikimedia </a:t>
            </a:r>
            <a:r>
              <a:rPr lang="de-DE" sz="800" dirty="0" err="1">
                <a:solidFill>
                  <a:schemeClr val="bg1"/>
                </a:solidFill>
              </a:rPr>
              <a:t>Commons</a:t>
            </a:r>
            <a:r>
              <a:rPr lang="de-DE" sz="800" dirty="0">
                <a:solidFill>
                  <a:schemeClr val="bg1"/>
                </a:solidFill>
              </a:rPr>
              <a:t> - https://</a:t>
            </a:r>
            <a:r>
              <a:rPr lang="de-DE" sz="800" dirty="0" smtClean="0">
                <a:solidFill>
                  <a:schemeClr val="bg1"/>
                </a:solidFill>
              </a:rPr>
              <a:t>commons.wikimedia.org/wiki/File:Fleur_de_givre_L3.jpg</a:t>
            </a:r>
            <a:endParaRPr lang="de-DE" sz="800" dirty="0">
              <a:solidFill>
                <a:schemeClr val="bg1"/>
              </a:solidFill>
            </a:endParaRPr>
          </a:p>
        </p:txBody>
      </p:sp>
      <p:sp>
        <p:nvSpPr>
          <p:cNvPr id="5" name="Textfeld 4"/>
          <p:cNvSpPr txBox="1"/>
          <p:nvPr/>
        </p:nvSpPr>
        <p:spPr>
          <a:xfrm>
            <a:off x="4981432" y="1532351"/>
            <a:ext cx="4021165" cy="1200329"/>
          </a:xfrm>
          <a:prstGeom prst="rect">
            <a:avLst/>
          </a:prstGeom>
          <a:noFill/>
        </p:spPr>
        <p:txBody>
          <a:bodyPr wrap="none" rtlCol="0">
            <a:spAutoFit/>
          </a:bodyPr>
          <a:lstStyle/>
          <a:p>
            <a:r>
              <a:rPr lang="de-DE" sz="1800" dirty="0" smtClean="0">
                <a:solidFill>
                  <a:schemeClr val="bg1"/>
                </a:solidFill>
              </a:rPr>
              <a:t>Eine weitere Veränderung:</a:t>
            </a:r>
          </a:p>
          <a:p>
            <a:endParaRPr lang="de-DE" sz="1800" dirty="0" smtClean="0">
              <a:solidFill>
                <a:schemeClr val="bg1"/>
              </a:solidFill>
            </a:endParaRPr>
          </a:p>
          <a:p>
            <a:r>
              <a:rPr lang="de-DE" sz="1800" dirty="0" smtClean="0">
                <a:solidFill>
                  <a:schemeClr val="bg1"/>
                </a:solidFill>
              </a:rPr>
              <a:t>Automation, Korrelation, und Integration</a:t>
            </a:r>
            <a:br>
              <a:rPr lang="de-DE" sz="1800" dirty="0" smtClean="0">
                <a:solidFill>
                  <a:schemeClr val="bg1"/>
                </a:solidFill>
              </a:rPr>
            </a:br>
            <a:r>
              <a:rPr lang="de-DE" sz="1800" dirty="0" smtClean="0">
                <a:solidFill>
                  <a:schemeClr val="bg1"/>
                </a:solidFill>
              </a:rPr>
              <a:t>als zentrale funktionale Anforderungen</a:t>
            </a:r>
            <a:endParaRPr lang="de-DE" sz="1800" dirty="0">
              <a:solidFill>
                <a:schemeClr val="bg1"/>
              </a:solidFill>
            </a:endParaRPr>
          </a:p>
        </p:txBody>
      </p:sp>
    </p:spTree>
    <p:extLst>
      <p:ext uri="{BB962C8B-B14F-4D97-AF65-F5344CB8AC3E}">
        <p14:creationId xmlns:p14="http://schemas.microsoft.com/office/powerpoint/2010/main" val="9675414"/>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 y="0"/>
            <a:ext cx="9144000" cy="5143500"/>
          </a:xfrm>
          <a:prstGeom prst="rect">
            <a:avLst/>
          </a:prstGeom>
          <a:solidFill>
            <a:srgbClr val="171A14"/>
          </a:solidFill>
          <a:ln>
            <a:solidFill>
              <a:srgbClr val="171A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7625" cy="5143500"/>
          </a:xfrm>
          <a:prstGeom prst="rect">
            <a:avLst/>
          </a:prstGeom>
        </p:spPr>
      </p:pic>
      <p:sp>
        <p:nvSpPr>
          <p:cNvPr id="3" name="Rechteck 2"/>
          <p:cNvSpPr/>
          <p:nvPr/>
        </p:nvSpPr>
        <p:spPr>
          <a:xfrm>
            <a:off x="174009" y="4824249"/>
            <a:ext cx="8795982" cy="215444"/>
          </a:xfrm>
          <a:prstGeom prst="rect">
            <a:avLst/>
          </a:prstGeom>
        </p:spPr>
        <p:txBody>
          <a:bodyPr wrap="square">
            <a:spAutoFit/>
          </a:bodyPr>
          <a:lstStyle/>
          <a:p>
            <a:r>
              <a:rPr lang="de-DE" sz="800" dirty="0">
                <a:solidFill>
                  <a:schemeClr val="bg1"/>
                </a:solidFill>
              </a:rPr>
              <a:t>„Brunnen im </a:t>
            </a:r>
            <a:r>
              <a:rPr lang="de-DE" sz="800" dirty="0" err="1">
                <a:solidFill>
                  <a:schemeClr val="bg1"/>
                </a:solidFill>
              </a:rPr>
              <a:t>palmengarten</a:t>
            </a:r>
            <a:r>
              <a:rPr lang="de-DE" sz="800" dirty="0">
                <a:solidFill>
                  <a:schemeClr val="bg1"/>
                </a:solidFill>
              </a:rPr>
              <a:t>“ von </a:t>
            </a:r>
            <a:r>
              <a:rPr lang="de-DE" sz="800" dirty="0" err="1">
                <a:solidFill>
                  <a:schemeClr val="bg1"/>
                </a:solidFill>
              </a:rPr>
              <a:t>Big.N</a:t>
            </a:r>
            <a:r>
              <a:rPr lang="de-DE" sz="800" dirty="0">
                <a:solidFill>
                  <a:schemeClr val="bg1"/>
                </a:solidFill>
              </a:rPr>
              <a:t> - </a:t>
            </a:r>
            <a:r>
              <a:rPr lang="de-DE" sz="800" dirty="0" err="1">
                <a:solidFill>
                  <a:schemeClr val="bg1"/>
                </a:solidFill>
              </a:rPr>
              <a:t>Big.N</a:t>
            </a:r>
            <a:r>
              <a:rPr lang="de-DE" sz="800" dirty="0">
                <a:solidFill>
                  <a:schemeClr val="bg1"/>
                </a:solidFill>
              </a:rPr>
              <a:t>. Lizenziert unter Gemeinfrei über Wikimedia </a:t>
            </a:r>
            <a:r>
              <a:rPr lang="de-DE" sz="800" dirty="0" err="1">
                <a:solidFill>
                  <a:schemeClr val="bg1"/>
                </a:solidFill>
              </a:rPr>
              <a:t>Commons</a:t>
            </a:r>
            <a:r>
              <a:rPr lang="de-DE" sz="800" dirty="0">
                <a:solidFill>
                  <a:schemeClr val="bg1"/>
                </a:solidFill>
              </a:rPr>
              <a:t> - https://</a:t>
            </a:r>
            <a:r>
              <a:rPr lang="de-DE" sz="800" dirty="0" smtClean="0">
                <a:solidFill>
                  <a:schemeClr val="bg1"/>
                </a:solidFill>
              </a:rPr>
              <a:t>commons.wikimedia.org/wiki/File:Brunnen_im_palmengarten.jp</a:t>
            </a:r>
            <a:endParaRPr lang="de-DE" sz="800" dirty="0">
              <a:solidFill>
                <a:schemeClr val="bg1"/>
              </a:solidFill>
            </a:endParaRPr>
          </a:p>
        </p:txBody>
      </p:sp>
      <p:sp>
        <p:nvSpPr>
          <p:cNvPr id="5" name="Textfeld 4"/>
          <p:cNvSpPr txBox="1"/>
          <p:nvPr/>
        </p:nvSpPr>
        <p:spPr>
          <a:xfrm>
            <a:off x="4158825" y="1412972"/>
            <a:ext cx="4518866" cy="2554545"/>
          </a:xfrm>
          <a:prstGeom prst="rect">
            <a:avLst/>
          </a:prstGeom>
          <a:noFill/>
        </p:spPr>
        <p:txBody>
          <a:bodyPr wrap="none" rtlCol="0">
            <a:spAutoFit/>
          </a:bodyPr>
          <a:lstStyle/>
          <a:p>
            <a:r>
              <a:rPr lang="de-DE" sz="2000" dirty="0" smtClean="0">
                <a:solidFill>
                  <a:schemeClr val="bg1"/>
                </a:solidFill>
              </a:rPr>
              <a:t>Die wesentliche Herausforderung meiner </a:t>
            </a:r>
            <a:br>
              <a:rPr lang="de-DE" sz="2000" dirty="0" smtClean="0">
                <a:solidFill>
                  <a:schemeClr val="bg1"/>
                </a:solidFill>
              </a:rPr>
            </a:br>
            <a:r>
              <a:rPr lang="de-DE" sz="2000" dirty="0" smtClean="0">
                <a:solidFill>
                  <a:schemeClr val="bg1"/>
                </a:solidFill>
              </a:rPr>
              <a:t>Rolle als Security Verantwortlicher</a:t>
            </a:r>
            <a:br>
              <a:rPr lang="de-DE" sz="2000" dirty="0" smtClean="0">
                <a:solidFill>
                  <a:schemeClr val="bg1"/>
                </a:solidFill>
              </a:rPr>
            </a:br>
            <a:r>
              <a:rPr lang="de-DE" sz="2000" dirty="0" smtClean="0">
                <a:solidFill>
                  <a:schemeClr val="bg1"/>
                </a:solidFill>
              </a:rPr>
              <a:t>in den kommenden Jahren ist </a:t>
            </a:r>
            <a:br>
              <a:rPr lang="de-DE" sz="2000" dirty="0" smtClean="0">
                <a:solidFill>
                  <a:schemeClr val="bg1"/>
                </a:solidFill>
              </a:rPr>
            </a:br>
            <a:r>
              <a:rPr lang="de-DE" sz="2000" dirty="0" smtClean="0">
                <a:solidFill>
                  <a:schemeClr val="bg1"/>
                </a:solidFill>
              </a:rPr>
              <a:t>die Gestaltung von Veränderung:</a:t>
            </a:r>
          </a:p>
          <a:p>
            <a:endParaRPr lang="de-DE" sz="2000" dirty="0" smtClean="0">
              <a:solidFill>
                <a:schemeClr val="bg1"/>
              </a:solidFill>
            </a:endParaRPr>
          </a:p>
          <a:p>
            <a:pPr marL="342900" indent="-342900">
              <a:buFontTx/>
              <a:buChar char="-"/>
            </a:pPr>
            <a:r>
              <a:rPr lang="de-DE" sz="2000" dirty="0" smtClean="0">
                <a:solidFill>
                  <a:schemeClr val="bg1"/>
                </a:solidFill>
              </a:rPr>
              <a:t>Technologisch</a:t>
            </a:r>
          </a:p>
          <a:p>
            <a:pPr marL="342900" indent="-342900">
              <a:buFontTx/>
              <a:buChar char="-"/>
            </a:pPr>
            <a:r>
              <a:rPr lang="de-DE" sz="2000" dirty="0" smtClean="0">
                <a:solidFill>
                  <a:schemeClr val="bg1"/>
                </a:solidFill>
              </a:rPr>
              <a:t>Organisatorisch</a:t>
            </a:r>
          </a:p>
          <a:p>
            <a:pPr marL="342900" indent="-342900">
              <a:buFontTx/>
              <a:buChar char="-"/>
            </a:pPr>
            <a:r>
              <a:rPr lang="de-DE" sz="2000" dirty="0" smtClean="0">
                <a:solidFill>
                  <a:schemeClr val="bg1"/>
                </a:solidFill>
              </a:rPr>
              <a:t>Kulturell</a:t>
            </a:r>
          </a:p>
        </p:txBody>
      </p:sp>
    </p:spTree>
    <p:extLst>
      <p:ext uri="{BB962C8B-B14F-4D97-AF65-F5344CB8AC3E}">
        <p14:creationId xmlns:p14="http://schemas.microsoft.com/office/powerpoint/2010/main" val="2241303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Housekeeping</a:t>
            </a:r>
            <a:endParaRPr lang="de-DE" dirty="0"/>
          </a:p>
        </p:txBody>
      </p:sp>
      <p:sp>
        <p:nvSpPr>
          <p:cNvPr id="3" name="Inhaltsplatzhalter 2"/>
          <p:cNvSpPr>
            <a:spLocks noGrp="1"/>
          </p:cNvSpPr>
          <p:nvPr>
            <p:ph idx="1"/>
          </p:nvPr>
        </p:nvSpPr>
        <p:spPr/>
        <p:txBody>
          <a:bodyPr/>
          <a:lstStyle/>
          <a:p>
            <a:r>
              <a:rPr lang="de-DE" dirty="0" smtClean="0"/>
              <a:t>Notebooks zu</a:t>
            </a:r>
          </a:p>
          <a:p>
            <a:r>
              <a:rPr lang="de-DE" dirty="0" smtClean="0"/>
              <a:t>Telefone stumm</a:t>
            </a:r>
          </a:p>
          <a:p>
            <a:r>
              <a:rPr lang="de-DE" dirty="0" smtClean="0"/>
              <a:t>Augen &amp; Ohren auf</a:t>
            </a:r>
          </a:p>
          <a:p>
            <a:r>
              <a:rPr lang="de-DE" dirty="0" smtClean="0"/>
              <a:t>Zeiten halten wir flexibel</a:t>
            </a:r>
          </a:p>
          <a:p>
            <a:endParaRPr lang="de-DE" dirty="0"/>
          </a:p>
          <a:p>
            <a:endParaRPr lang="de-DE" dirty="0"/>
          </a:p>
          <a:p>
            <a:r>
              <a:rPr lang="de-DE" dirty="0" smtClean="0"/>
              <a:t>Fragen immer gern </a:t>
            </a:r>
            <a:r>
              <a:rPr lang="de-DE" dirty="0" smtClean="0">
                <a:sym typeface="Wingdings" panose="05000000000000000000" pitchFamily="2" charset="2"/>
              </a:rPr>
              <a:t></a:t>
            </a:r>
            <a:endParaRPr lang="de-DE" dirty="0" smtClean="0"/>
          </a:p>
        </p:txBody>
      </p:sp>
      <p:sp>
        <p:nvSpPr>
          <p:cNvPr id="4" name="Foliennummernplatzhalter 3"/>
          <p:cNvSpPr>
            <a:spLocks noGrp="1"/>
          </p:cNvSpPr>
          <p:nvPr>
            <p:ph type="sldNum" sz="quarter" idx="12"/>
          </p:nvPr>
        </p:nvSpPr>
        <p:spPr/>
        <p:txBody>
          <a:bodyPr/>
          <a:lstStyle/>
          <a:p>
            <a:fld id="{44C48ADA-3027-4B03-968A-38590BD38763}" type="slidenum">
              <a:rPr lang="en-GB" smtClean="0"/>
              <a:pPr/>
              <a:t>2</a:t>
            </a:fld>
            <a:endParaRPr lang="en-GB"/>
          </a:p>
        </p:txBody>
      </p:sp>
      <p:pic>
        <p:nvPicPr>
          <p:cNvPr id="55298" name="Picture 2" descr="http://www.clipartbest.com/cliparts/aiq/ekB/aiqekB79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813" y="655548"/>
            <a:ext cx="4286250"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35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 y="0"/>
            <a:ext cx="9144000" cy="5143500"/>
          </a:xfrm>
          <a:prstGeom prst="rect">
            <a:avLst/>
          </a:prstGeom>
          <a:solidFill>
            <a:srgbClr val="171A14"/>
          </a:solidFill>
          <a:ln>
            <a:solidFill>
              <a:srgbClr val="171A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7625" cy="5143500"/>
          </a:xfrm>
          <a:prstGeom prst="rect">
            <a:avLst/>
          </a:prstGeom>
        </p:spPr>
      </p:pic>
      <p:sp>
        <p:nvSpPr>
          <p:cNvPr id="3" name="Rechteck 2"/>
          <p:cNvSpPr/>
          <p:nvPr/>
        </p:nvSpPr>
        <p:spPr>
          <a:xfrm>
            <a:off x="174009" y="4824249"/>
            <a:ext cx="8795982" cy="215444"/>
          </a:xfrm>
          <a:prstGeom prst="rect">
            <a:avLst/>
          </a:prstGeom>
        </p:spPr>
        <p:txBody>
          <a:bodyPr wrap="square">
            <a:spAutoFit/>
          </a:bodyPr>
          <a:lstStyle/>
          <a:p>
            <a:r>
              <a:rPr lang="de-DE" sz="800" dirty="0">
                <a:solidFill>
                  <a:schemeClr val="bg1"/>
                </a:solidFill>
              </a:rPr>
              <a:t>„Brunnen im </a:t>
            </a:r>
            <a:r>
              <a:rPr lang="de-DE" sz="800" dirty="0" err="1">
                <a:solidFill>
                  <a:schemeClr val="bg1"/>
                </a:solidFill>
              </a:rPr>
              <a:t>palmengarten</a:t>
            </a:r>
            <a:r>
              <a:rPr lang="de-DE" sz="800" dirty="0">
                <a:solidFill>
                  <a:schemeClr val="bg1"/>
                </a:solidFill>
              </a:rPr>
              <a:t>“ von </a:t>
            </a:r>
            <a:r>
              <a:rPr lang="de-DE" sz="800" dirty="0" err="1">
                <a:solidFill>
                  <a:schemeClr val="bg1"/>
                </a:solidFill>
              </a:rPr>
              <a:t>Big.N</a:t>
            </a:r>
            <a:r>
              <a:rPr lang="de-DE" sz="800" dirty="0">
                <a:solidFill>
                  <a:schemeClr val="bg1"/>
                </a:solidFill>
              </a:rPr>
              <a:t> - </a:t>
            </a:r>
            <a:r>
              <a:rPr lang="de-DE" sz="800" dirty="0" err="1">
                <a:solidFill>
                  <a:schemeClr val="bg1"/>
                </a:solidFill>
              </a:rPr>
              <a:t>Big.N</a:t>
            </a:r>
            <a:r>
              <a:rPr lang="de-DE" sz="800" dirty="0">
                <a:solidFill>
                  <a:schemeClr val="bg1"/>
                </a:solidFill>
              </a:rPr>
              <a:t>. Lizenziert unter Gemeinfrei über Wikimedia </a:t>
            </a:r>
            <a:r>
              <a:rPr lang="de-DE" sz="800" dirty="0" err="1">
                <a:solidFill>
                  <a:schemeClr val="bg1"/>
                </a:solidFill>
              </a:rPr>
              <a:t>Commons</a:t>
            </a:r>
            <a:r>
              <a:rPr lang="de-DE" sz="800" dirty="0">
                <a:solidFill>
                  <a:schemeClr val="bg1"/>
                </a:solidFill>
              </a:rPr>
              <a:t> - https://</a:t>
            </a:r>
            <a:r>
              <a:rPr lang="de-DE" sz="800" dirty="0" smtClean="0">
                <a:solidFill>
                  <a:schemeClr val="bg1"/>
                </a:solidFill>
              </a:rPr>
              <a:t>commons.wikimedia.org/wiki/File:Brunnen_im_palmengarten.jp</a:t>
            </a:r>
            <a:endParaRPr lang="de-DE" sz="800" dirty="0">
              <a:solidFill>
                <a:schemeClr val="bg1"/>
              </a:solidFill>
            </a:endParaRPr>
          </a:p>
        </p:txBody>
      </p:sp>
      <p:sp>
        <p:nvSpPr>
          <p:cNvPr id="6" name="Textfeld 5"/>
          <p:cNvSpPr txBox="1"/>
          <p:nvPr/>
        </p:nvSpPr>
        <p:spPr>
          <a:xfrm>
            <a:off x="3998794" y="1527175"/>
            <a:ext cx="4971197" cy="1938992"/>
          </a:xfrm>
          <a:prstGeom prst="rect">
            <a:avLst/>
          </a:prstGeom>
          <a:noFill/>
        </p:spPr>
        <p:txBody>
          <a:bodyPr wrap="square" rtlCol="0">
            <a:spAutoFit/>
          </a:bodyPr>
          <a:lstStyle/>
          <a:p>
            <a:r>
              <a:rPr lang="de-DE" sz="2000" dirty="0" smtClean="0">
                <a:solidFill>
                  <a:schemeClr val="bg1"/>
                </a:solidFill>
              </a:rPr>
              <a:t>Damit anfangen:</a:t>
            </a:r>
          </a:p>
          <a:p>
            <a:endParaRPr lang="de-DE" sz="2000" dirty="0" smtClean="0">
              <a:solidFill>
                <a:schemeClr val="bg1"/>
              </a:solidFill>
            </a:endParaRPr>
          </a:p>
          <a:p>
            <a:pPr marL="342900" indent="-342900">
              <a:buFont typeface="Arial" panose="020B0604020202020204" pitchFamily="34" charset="0"/>
              <a:buChar char="•"/>
            </a:pPr>
            <a:r>
              <a:rPr lang="de-DE" sz="2000" dirty="0" smtClean="0">
                <a:solidFill>
                  <a:schemeClr val="bg1"/>
                </a:solidFill>
              </a:rPr>
              <a:t>Umbau der Security in „</a:t>
            </a:r>
            <a:r>
              <a:rPr lang="de-DE" sz="2000" dirty="0" err="1" smtClean="0">
                <a:solidFill>
                  <a:schemeClr val="bg1"/>
                </a:solidFill>
              </a:rPr>
              <a:t>Prevent</a:t>
            </a:r>
            <a:r>
              <a:rPr lang="de-DE" sz="2000" dirty="0" smtClean="0">
                <a:solidFill>
                  <a:schemeClr val="bg1"/>
                </a:solidFill>
              </a:rPr>
              <a:t>/</a:t>
            </a:r>
            <a:r>
              <a:rPr lang="de-DE" sz="2000" dirty="0" err="1" smtClean="0">
                <a:solidFill>
                  <a:schemeClr val="bg1"/>
                </a:solidFill>
              </a:rPr>
              <a:t>Detect</a:t>
            </a:r>
            <a:r>
              <a:rPr lang="de-DE" sz="2000" dirty="0" smtClean="0">
                <a:solidFill>
                  <a:schemeClr val="bg1"/>
                </a:solidFill>
              </a:rPr>
              <a:t>/Response“</a:t>
            </a:r>
          </a:p>
          <a:p>
            <a:pPr marL="342900" indent="-342900">
              <a:buFont typeface="Arial" panose="020B0604020202020204" pitchFamily="34" charset="0"/>
              <a:buChar char="•"/>
            </a:pPr>
            <a:endParaRPr lang="de-DE" sz="2000" dirty="0" smtClean="0">
              <a:solidFill>
                <a:schemeClr val="bg1"/>
              </a:solidFill>
            </a:endParaRPr>
          </a:p>
          <a:p>
            <a:pPr marL="342900" indent="-342900">
              <a:buFont typeface="Arial" panose="020B0604020202020204" pitchFamily="34" charset="0"/>
              <a:buChar char="•"/>
            </a:pPr>
            <a:r>
              <a:rPr lang="de-DE" sz="2000" dirty="0" smtClean="0">
                <a:solidFill>
                  <a:schemeClr val="bg1"/>
                </a:solidFill>
              </a:rPr>
              <a:t>Automation des Compliance-Management</a:t>
            </a:r>
          </a:p>
        </p:txBody>
      </p:sp>
    </p:spTree>
    <p:extLst>
      <p:ext uri="{BB962C8B-B14F-4D97-AF65-F5344CB8AC3E}">
        <p14:creationId xmlns:p14="http://schemas.microsoft.com/office/powerpoint/2010/main" val="23511085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7142" y="-204716"/>
            <a:ext cx="16231836" cy="5348216"/>
          </a:xfrm>
          <a:prstGeom prst="rect">
            <a:avLst/>
          </a:prstGeom>
        </p:spPr>
      </p:pic>
      <p:sp>
        <p:nvSpPr>
          <p:cNvPr id="6" name="Rechteck 5"/>
          <p:cNvSpPr/>
          <p:nvPr/>
        </p:nvSpPr>
        <p:spPr>
          <a:xfrm>
            <a:off x="238835" y="4886834"/>
            <a:ext cx="9082585" cy="215444"/>
          </a:xfrm>
          <a:prstGeom prst="rect">
            <a:avLst/>
          </a:prstGeom>
        </p:spPr>
        <p:txBody>
          <a:bodyPr wrap="square">
            <a:spAutoFit/>
          </a:bodyPr>
          <a:lstStyle/>
          <a:p>
            <a:r>
              <a:rPr lang="de-DE" sz="800" dirty="0">
                <a:solidFill>
                  <a:schemeClr val="bg1"/>
                </a:solidFill>
              </a:rPr>
              <a:t>„Stars 01 (MK)“ von Mathias </a:t>
            </a:r>
            <a:r>
              <a:rPr lang="de-DE" sz="800" dirty="0" err="1">
                <a:solidFill>
                  <a:schemeClr val="bg1"/>
                </a:solidFill>
              </a:rPr>
              <a:t>Krumbholz</a:t>
            </a:r>
            <a:r>
              <a:rPr lang="de-DE" sz="800" dirty="0">
                <a:solidFill>
                  <a:schemeClr val="bg1"/>
                </a:solidFill>
              </a:rPr>
              <a:t> - Eigenes Werk. Lizenziert unter CC BY-SA 3.0 über Wikimedia </a:t>
            </a:r>
            <a:r>
              <a:rPr lang="de-DE" sz="800" dirty="0" err="1">
                <a:solidFill>
                  <a:schemeClr val="bg1"/>
                </a:solidFill>
              </a:rPr>
              <a:t>Commons</a:t>
            </a:r>
            <a:r>
              <a:rPr lang="de-DE" sz="800" dirty="0">
                <a:solidFill>
                  <a:schemeClr val="bg1"/>
                </a:solidFill>
              </a:rPr>
              <a:t> - https://commons.wikimedia.org/wiki/File:Stars_01_(MK</a:t>
            </a:r>
            <a:r>
              <a:rPr lang="de-DE" sz="800" dirty="0" smtClean="0">
                <a:solidFill>
                  <a:schemeClr val="bg1"/>
                </a:solidFill>
              </a:rPr>
              <a:t>).</a:t>
            </a:r>
            <a:endParaRPr lang="de-DE" sz="800" dirty="0">
              <a:solidFill>
                <a:schemeClr val="bg1"/>
              </a:solidFill>
            </a:endParaRPr>
          </a:p>
        </p:txBody>
      </p:sp>
      <p:sp>
        <p:nvSpPr>
          <p:cNvPr id="7" name="Titel 1"/>
          <p:cNvSpPr txBox="1">
            <a:spLocks/>
          </p:cNvSpPr>
          <p:nvPr/>
        </p:nvSpPr>
        <p:spPr>
          <a:xfrm>
            <a:off x="1050025" y="2199741"/>
            <a:ext cx="7858126" cy="10829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smtClean="0">
                <a:solidFill>
                  <a:schemeClr val="bg1"/>
                </a:solidFill>
              </a:rPr>
              <a:t>Vielen </a:t>
            </a:r>
            <a:r>
              <a:rPr lang="de-DE" sz="3600" dirty="0" smtClean="0">
                <a:solidFill>
                  <a:schemeClr val="bg1"/>
                </a:solidFill>
              </a:rPr>
              <a:t>Dank</a:t>
            </a:r>
            <a:endParaRPr lang="de-DE" sz="3600" dirty="0">
              <a:solidFill>
                <a:schemeClr val="bg1"/>
              </a:solidFill>
            </a:endParaRPr>
          </a:p>
        </p:txBody>
      </p:sp>
    </p:spTree>
    <p:extLst>
      <p:ext uri="{BB962C8B-B14F-4D97-AF65-F5344CB8AC3E}">
        <p14:creationId xmlns:p14="http://schemas.microsoft.com/office/powerpoint/2010/main" val="1604226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dirty="0" smtClean="0"/>
              <a:t>© </a:t>
            </a:r>
            <a:r>
              <a:rPr lang="de-DE" dirty="0" err="1" smtClean="0"/>
              <a:t>Computacenter</a:t>
            </a:r>
            <a:r>
              <a:rPr lang="de-DE" dirty="0" smtClean="0"/>
              <a:t> 2014</a:t>
            </a:r>
            <a:endParaRPr lang="de-DE" dirty="0"/>
          </a:p>
        </p:txBody>
      </p:sp>
      <p:sp>
        <p:nvSpPr>
          <p:cNvPr id="3" name="Foliennummernplatzhalter 2"/>
          <p:cNvSpPr>
            <a:spLocks noGrp="1"/>
          </p:cNvSpPr>
          <p:nvPr>
            <p:ph type="sldNum" sz="quarter" idx="11"/>
          </p:nvPr>
        </p:nvSpPr>
        <p:spPr/>
        <p:txBody>
          <a:bodyPr/>
          <a:lstStyle/>
          <a:p>
            <a:fld id="{B3B7312D-0834-4A3D-BC38-862BF147B399}" type="slidenum">
              <a:rPr lang="de-DE" smtClean="0"/>
              <a:pPr/>
              <a:t>22</a:t>
            </a:fld>
            <a:endParaRPr lang="de-DE"/>
          </a:p>
        </p:txBody>
      </p:sp>
      <p:sp>
        <p:nvSpPr>
          <p:cNvPr id="4" name="Titel 3"/>
          <p:cNvSpPr>
            <a:spLocks noGrp="1"/>
          </p:cNvSpPr>
          <p:nvPr>
            <p:ph type="title"/>
            <p:custDataLst>
              <p:tags r:id="rId1"/>
            </p:custDataLst>
          </p:nvPr>
        </p:nvSpPr>
        <p:spPr/>
        <p:txBody>
          <a:bodyPr/>
          <a:lstStyle/>
          <a:p>
            <a:r>
              <a:rPr lang="de-DE" dirty="0" smtClean="0"/>
              <a:t>Agenda</a:t>
            </a:r>
            <a:endParaRPr lang="de-DE" dirty="0"/>
          </a:p>
        </p:txBody>
      </p:sp>
      <p:sp>
        <p:nvSpPr>
          <p:cNvPr id="5" name="Abgerundetes Rechteck 4"/>
          <p:cNvSpPr/>
          <p:nvPr>
            <p:custDataLst>
              <p:tags r:id="rId2"/>
            </p:custDataLst>
          </p:nvPr>
        </p:nvSpPr>
        <p:spPr>
          <a:xfrm>
            <a:off x="3002482" y="1085426"/>
            <a:ext cx="4671000" cy="378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Evolution des Security Betriebs</a:t>
            </a:r>
          </a:p>
        </p:txBody>
      </p:sp>
      <p:sp>
        <p:nvSpPr>
          <p:cNvPr id="6" name="Abgerundetes Rechteck 5"/>
          <p:cNvSpPr/>
          <p:nvPr>
            <p:custDataLst>
              <p:tags r:id="rId3"/>
            </p:custDataLst>
          </p:nvPr>
        </p:nvSpPr>
        <p:spPr>
          <a:xfrm>
            <a:off x="3002482" y="1544684"/>
            <a:ext cx="4671000" cy="378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Organisatorischer </a:t>
            </a:r>
            <a:r>
              <a:rPr lang="de-DE" sz="1050" dirty="0" err="1"/>
              <a:t>Blueprint</a:t>
            </a:r>
            <a:endParaRPr lang="de-DE" sz="1050" dirty="0"/>
          </a:p>
        </p:txBody>
      </p:sp>
      <p:sp>
        <p:nvSpPr>
          <p:cNvPr id="7" name="Abgerundetes Rechteck 6"/>
          <p:cNvSpPr/>
          <p:nvPr>
            <p:custDataLst>
              <p:tags r:id="rId4"/>
            </p:custDataLst>
          </p:nvPr>
        </p:nvSpPr>
        <p:spPr>
          <a:xfrm>
            <a:off x="3002482" y="2003942"/>
            <a:ext cx="4671000" cy="378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Technologie </a:t>
            </a:r>
            <a:r>
              <a:rPr lang="de-DE" sz="1050" dirty="0" err="1"/>
              <a:t>Blueprint</a:t>
            </a:r>
            <a:endParaRPr lang="de-DE" sz="1050" dirty="0"/>
          </a:p>
        </p:txBody>
      </p:sp>
      <p:sp>
        <p:nvSpPr>
          <p:cNvPr id="8" name="Abgerundetes Rechteck 7"/>
          <p:cNvSpPr/>
          <p:nvPr>
            <p:custDataLst>
              <p:tags r:id="rId5"/>
            </p:custDataLst>
          </p:nvPr>
        </p:nvSpPr>
        <p:spPr>
          <a:xfrm>
            <a:off x="3002482" y="2463200"/>
            <a:ext cx="4671000" cy="37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Pause</a:t>
            </a:r>
          </a:p>
        </p:txBody>
      </p:sp>
      <p:sp>
        <p:nvSpPr>
          <p:cNvPr id="9" name="Abgerundetes Rechteck 8"/>
          <p:cNvSpPr/>
          <p:nvPr>
            <p:custDataLst>
              <p:tags r:id="rId6"/>
            </p:custDataLst>
          </p:nvPr>
        </p:nvSpPr>
        <p:spPr>
          <a:xfrm>
            <a:off x="3002482" y="2922458"/>
            <a:ext cx="4671000" cy="378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Demo</a:t>
            </a:r>
          </a:p>
        </p:txBody>
      </p:sp>
      <p:sp>
        <p:nvSpPr>
          <p:cNvPr id="10" name="Abgerundetes Rechteck 9"/>
          <p:cNvSpPr/>
          <p:nvPr>
            <p:custDataLst>
              <p:tags r:id="rId7"/>
            </p:custDataLst>
          </p:nvPr>
        </p:nvSpPr>
        <p:spPr>
          <a:xfrm>
            <a:off x="3002482" y="3381716"/>
            <a:ext cx="4671000" cy="378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Vorgehensmodell zum Aufbau eines SOC</a:t>
            </a:r>
          </a:p>
        </p:txBody>
      </p:sp>
      <p:sp>
        <p:nvSpPr>
          <p:cNvPr id="11" name="Abgerundetes Rechteck 10"/>
          <p:cNvSpPr/>
          <p:nvPr>
            <p:custDataLst>
              <p:tags r:id="rId8"/>
            </p:custDataLst>
          </p:nvPr>
        </p:nvSpPr>
        <p:spPr>
          <a:xfrm>
            <a:off x="3002482" y="3840974"/>
            <a:ext cx="4671000" cy="378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Ausblick auf die Zukunft – Wie geht’s weiter?</a:t>
            </a:r>
          </a:p>
        </p:txBody>
      </p:sp>
      <p:sp>
        <p:nvSpPr>
          <p:cNvPr id="12" name="Abgerundetes Rechteck 11"/>
          <p:cNvSpPr/>
          <p:nvPr>
            <p:custDataLst>
              <p:tags r:id="rId9"/>
            </p:custDataLst>
          </p:nvPr>
        </p:nvSpPr>
        <p:spPr>
          <a:xfrm>
            <a:off x="3002482" y="4300233"/>
            <a:ext cx="4671000" cy="378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Zusammenfassung &amp; Abschluss</a:t>
            </a:r>
          </a:p>
        </p:txBody>
      </p:sp>
      <p:pic>
        <p:nvPicPr>
          <p:cNvPr id="13" name="Grafik 12" descr="08010084"/>
          <p:cNvPicPr>
            <a:picLocks noGrp="1" noChangeAspect="1"/>
          </p:cNvPicPr>
          <p:nvPr isPhoto="1">
            <p:custDataLst>
              <p:tags r:id="rId10"/>
            </p:custDataLst>
          </p:nvPr>
        </p:nvPicPr>
        <p:blipFill>
          <a:blip r:embed="rId12" cstate="print">
            <a:lum/>
            <a:extLst>
              <a:ext uri="{28A0092B-C50C-407E-A947-70E740481C1C}">
                <a14:useLocalDpi xmlns:a14="http://schemas.microsoft.com/office/drawing/2010/main" val="0"/>
              </a:ext>
            </a:extLst>
          </a:blip>
          <a:stretch>
            <a:fillRect/>
          </a:stretch>
        </p:blipFill>
        <p:spPr>
          <a:xfrm>
            <a:off x="251400" y="1085426"/>
            <a:ext cx="2386057" cy="3592808"/>
          </a:xfrm>
          <a:prstGeom prst="rect">
            <a:avLst/>
          </a:prstGeom>
          <a:noFill/>
          <a:ln>
            <a:noFill/>
          </a:ln>
        </p:spPr>
      </p:pic>
    </p:spTree>
    <p:extLst>
      <p:ext uri="{BB962C8B-B14F-4D97-AF65-F5344CB8AC3E}">
        <p14:creationId xmlns:p14="http://schemas.microsoft.com/office/powerpoint/2010/main" val="171680029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dirty="0" smtClean="0"/>
              <a:t>© </a:t>
            </a:r>
            <a:r>
              <a:rPr lang="de-DE" dirty="0" err="1" smtClean="0"/>
              <a:t>Computacenter</a:t>
            </a:r>
            <a:r>
              <a:rPr lang="de-DE" dirty="0" smtClean="0"/>
              <a:t> 2014</a:t>
            </a:r>
            <a:endParaRPr lang="de-DE" dirty="0"/>
          </a:p>
        </p:txBody>
      </p:sp>
      <p:sp>
        <p:nvSpPr>
          <p:cNvPr id="3" name="Foliennummernplatzhalter 2"/>
          <p:cNvSpPr>
            <a:spLocks noGrp="1"/>
          </p:cNvSpPr>
          <p:nvPr>
            <p:ph type="sldNum" sz="quarter" idx="11"/>
          </p:nvPr>
        </p:nvSpPr>
        <p:spPr/>
        <p:txBody>
          <a:bodyPr/>
          <a:lstStyle/>
          <a:p>
            <a:fld id="{B3B7312D-0834-4A3D-BC38-862BF147B399}" type="slidenum">
              <a:rPr lang="de-DE" smtClean="0"/>
              <a:pPr/>
              <a:t>23</a:t>
            </a:fld>
            <a:endParaRPr lang="de-DE" dirty="0"/>
          </a:p>
        </p:txBody>
      </p:sp>
      <p:sp>
        <p:nvSpPr>
          <p:cNvPr id="5" name="Rechteck 4"/>
          <p:cNvSpPr/>
          <p:nvPr>
            <p:custDataLst>
              <p:tags r:id="rId1"/>
            </p:custDataLst>
          </p:nvPr>
        </p:nvSpPr>
        <p:spPr>
          <a:xfrm>
            <a:off x="0" y="55308"/>
            <a:ext cx="9144000" cy="494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0" dirty="0"/>
              <a:t>Evolution des Security Betriebs</a:t>
            </a:r>
          </a:p>
        </p:txBody>
      </p:sp>
    </p:spTree>
    <p:extLst>
      <p:ext uri="{BB962C8B-B14F-4D97-AF65-F5344CB8AC3E}">
        <p14:creationId xmlns:p14="http://schemas.microsoft.com/office/powerpoint/2010/main" val="182300527"/>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Security </a:t>
            </a:r>
            <a:r>
              <a:rPr lang="de-DE" dirty="0" err="1" smtClean="0"/>
              <a:t>Incident</a:t>
            </a:r>
            <a:r>
              <a:rPr lang="de-DE" dirty="0" smtClean="0"/>
              <a:t> Response hat sich evolutionär entwickelt</a:t>
            </a:r>
            <a:endParaRPr lang="de-DE" dirty="0"/>
          </a:p>
        </p:txBody>
      </p:sp>
      <p:sp>
        <p:nvSpPr>
          <p:cNvPr id="11" name="Rad 10"/>
          <p:cNvSpPr/>
          <p:nvPr>
            <p:custDataLst>
              <p:tags r:id="rId2"/>
            </p:custDataLst>
          </p:nvPr>
        </p:nvSpPr>
        <p:spPr>
          <a:xfrm>
            <a:off x="135399"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12" name="Freihandform 11"/>
          <p:cNvSpPr/>
          <p:nvPr/>
        </p:nvSpPr>
        <p:spPr>
          <a:xfrm rot="17700000">
            <a:off x="573881" y="1761703"/>
            <a:ext cx="1546971" cy="745520"/>
          </a:xfrm>
          <a:custGeom>
            <a:avLst/>
            <a:gdLst>
              <a:gd name="connsiteX0" fmla="*/ 0 w 1546971"/>
              <a:gd name="connsiteY0" fmla="*/ 0 h 745520"/>
              <a:gd name="connsiteX1" fmla="*/ 1546971 w 1546971"/>
              <a:gd name="connsiteY1" fmla="*/ 0 h 745520"/>
              <a:gd name="connsiteX2" fmla="*/ 1546971 w 1546971"/>
              <a:gd name="connsiteY2" fmla="*/ 745520 h 745520"/>
              <a:gd name="connsiteX3" fmla="*/ 0 w 1546971"/>
              <a:gd name="connsiteY3" fmla="*/ 745520 h 745520"/>
              <a:gd name="connsiteX4" fmla="*/ 0 w 1546971"/>
              <a:gd name="connsiteY4" fmla="*/ 0 h 74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971" h="745520">
                <a:moveTo>
                  <a:pt x="0" y="0"/>
                </a:moveTo>
                <a:lnTo>
                  <a:pt x="1546971" y="0"/>
                </a:lnTo>
                <a:lnTo>
                  <a:pt x="1546971" y="745520"/>
                </a:lnTo>
                <a:lnTo>
                  <a:pt x="0" y="745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59" tIns="0" rIns="0" bIns="-1" numCol="1" spcCol="1270" anchor="ctr" anchorCtr="0">
            <a:noAutofit/>
          </a:bodyPr>
          <a:lstStyle/>
          <a:p>
            <a:pPr defTabSz="622285">
              <a:lnSpc>
                <a:spcPct val="90000"/>
              </a:lnSpc>
              <a:spcBef>
                <a:spcPct val="0"/>
              </a:spcBef>
              <a:spcAft>
                <a:spcPct val="35000"/>
              </a:spcAft>
            </a:pPr>
            <a:r>
              <a:rPr lang="de-DE" dirty="0"/>
              <a:t>Firewall Betrieb</a:t>
            </a:r>
          </a:p>
        </p:txBody>
      </p:sp>
      <p:sp>
        <p:nvSpPr>
          <p:cNvPr id="13" name="Rad 12"/>
          <p:cNvSpPr/>
          <p:nvPr>
            <p:custDataLst>
              <p:tags r:id="rId3"/>
            </p:custDataLst>
          </p:nvPr>
        </p:nvSpPr>
        <p:spPr>
          <a:xfrm>
            <a:off x="1473670"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14" name="Freihandform 13"/>
          <p:cNvSpPr/>
          <p:nvPr/>
        </p:nvSpPr>
        <p:spPr>
          <a:xfrm rot="17700000">
            <a:off x="1912151" y="1761703"/>
            <a:ext cx="1546971" cy="745520"/>
          </a:xfrm>
          <a:custGeom>
            <a:avLst/>
            <a:gdLst>
              <a:gd name="connsiteX0" fmla="*/ 0 w 1546971"/>
              <a:gd name="connsiteY0" fmla="*/ 0 h 745520"/>
              <a:gd name="connsiteX1" fmla="*/ 1546971 w 1546971"/>
              <a:gd name="connsiteY1" fmla="*/ 0 h 745520"/>
              <a:gd name="connsiteX2" fmla="*/ 1546971 w 1546971"/>
              <a:gd name="connsiteY2" fmla="*/ 745520 h 745520"/>
              <a:gd name="connsiteX3" fmla="*/ 0 w 1546971"/>
              <a:gd name="connsiteY3" fmla="*/ 745520 h 745520"/>
              <a:gd name="connsiteX4" fmla="*/ 0 w 1546971"/>
              <a:gd name="connsiteY4" fmla="*/ 0 h 74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971" h="745520">
                <a:moveTo>
                  <a:pt x="0" y="0"/>
                </a:moveTo>
                <a:lnTo>
                  <a:pt x="1546971" y="0"/>
                </a:lnTo>
                <a:lnTo>
                  <a:pt x="1546971" y="745520"/>
                </a:lnTo>
                <a:lnTo>
                  <a:pt x="0" y="745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59" tIns="0" rIns="0" bIns="-1" numCol="1" spcCol="1270" anchor="ctr" anchorCtr="0">
            <a:noAutofit/>
          </a:bodyPr>
          <a:lstStyle/>
          <a:p>
            <a:pPr defTabSz="622285">
              <a:lnSpc>
                <a:spcPct val="90000"/>
              </a:lnSpc>
              <a:spcBef>
                <a:spcPct val="0"/>
              </a:spcBef>
              <a:spcAft>
                <a:spcPct val="35000"/>
              </a:spcAft>
            </a:pPr>
            <a:r>
              <a:rPr lang="de-DE" dirty="0" err="1"/>
              <a:t>Managed</a:t>
            </a:r>
            <a:r>
              <a:rPr lang="de-DE" dirty="0"/>
              <a:t> IDS</a:t>
            </a:r>
          </a:p>
        </p:txBody>
      </p:sp>
      <p:sp>
        <p:nvSpPr>
          <p:cNvPr id="15" name="Rad 14"/>
          <p:cNvSpPr/>
          <p:nvPr>
            <p:custDataLst>
              <p:tags r:id="rId4"/>
            </p:custDataLst>
          </p:nvPr>
        </p:nvSpPr>
        <p:spPr>
          <a:xfrm>
            <a:off x="2811940"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16" name="Freihandform 15"/>
          <p:cNvSpPr/>
          <p:nvPr/>
        </p:nvSpPr>
        <p:spPr>
          <a:xfrm rot="17700000">
            <a:off x="3250423" y="1761703"/>
            <a:ext cx="1546971" cy="745520"/>
          </a:xfrm>
          <a:custGeom>
            <a:avLst/>
            <a:gdLst>
              <a:gd name="connsiteX0" fmla="*/ 0 w 1546971"/>
              <a:gd name="connsiteY0" fmla="*/ 0 h 745520"/>
              <a:gd name="connsiteX1" fmla="*/ 1546971 w 1546971"/>
              <a:gd name="connsiteY1" fmla="*/ 0 h 745520"/>
              <a:gd name="connsiteX2" fmla="*/ 1546971 w 1546971"/>
              <a:gd name="connsiteY2" fmla="*/ 745520 h 745520"/>
              <a:gd name="connsiteX3" fmla="*/ 0 w 1546971"/>
              <a:gd name="connsiteY3" fmla="*/ 745520 h 745520"/>
              <a:gd name="connsiteX4" fmla="*/ 0 w 1546971"/>
              <a:gd name="connsiteY4" fmla="*/ 0 h 74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971" h="745520">
                <a:moveTo>
                  <a:pt x="0" y="0"/>
                </a:moveTo>
                <a:lnTo>
                  <a:pt x="1546971" y="0"/>
                </a:lnTo>
                <a:lnTo>
                  <a:pt x="1546971" y="745520"/>
                </a:lnTo>
                <a:lnTo>
                  <a:pt x="0" y="745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59" tIns="0" rIns="0" bIns="-1" numCol="1" spcCol="1270" anchor="ctr" anchorCtr="0">
            <a:noAutofit/>
          </a:bodyPr>
          <a:lstStyle/>
          <a:p>
            <a:pPr defTabSz="622285">
              <a:lnSpc>
                <a:spcPct val="90000"/>
              </a:lnSpc>
              <a:spcBef>
                <a:spcPct val="0"/>
              </a:spcBef>
              <a:spcAft>
                <a:spcPct val="35000"/>
              </a:spcAft>
            </a:pPr>
            <a:r>
              <a:rPr lang="de-DE" dirty="0"/>
              <a:t>Follow-The-Sun CERT</a:t>
            </a:r>
          </a:p>
        </p:txBody>
      </p:sp>
      <p:sp>
        <p:nvSpPr>
          <p:cNvPr id="17" name="Rad 16"/>
          <p:cNvSpPr/>
          <p:nvPr>
            <p:custDataLst>
              <p:tags r:id="rId5"/>
            </p:custDataLst>
          </p:nvPr>
        </p:nvSpPr>
        <p:spPr>
          <a:xfrm>
            <a:off x="4150210"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18" name="Freihandform 17"/>
          <p:cNvSpPr/>
          <p:nvPr/>
        </p:nvSpPr>
        <p:spPr>
          <a:xfrm rot="17700000">
            <a:off x="4588693" y="1761703"/>
            <a:ext cx="1546971" cy="745520"/>
          </a:xfrm>
          <a:custGeom>
            <a:avLst/>
            <a:gdLst>
              <a:gd name="connsiteX0" fmla="*/ 0 w 1546971"/>
              <a:gd name="connsiteY0" fmla="*/ 0 h 745520"/>
              <a:gd name="connsiteX1" fmla="*/ 1546971 w 1546971"/>
              <a:gd name="connsiteY1" fmla="*/ 0 h 745520"/>
              <a:gd name="connsiteX2" fmla="*/ 1546971 w 1546971"/>
              <a:gd name="connsiteY2" fmla="*/ 745520 h 745520"/>
              <a:gd name="connsiteX3" fmla="*/ 0 w 1546971"/>
              <a:gd name="connsiteY3" fmla="*/ 745520 h 745520"/>
              <a:gd name="connsiteX4" fmla="*/ 0 w 1546971"/>
              <a:gd name="connsiteY4" fmla="*/ 0 h 74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971" h="745520">
                <a:moveTo>
                  <a:pt x="0" y="0"/>
                </a:moveTo>
                <a:lnTo>
                  <a:pt x="1546971" y="0"/>
                </a:lnTo>
                <a:lnTo>
                  <a:pt x="1546971" y="745520"/>
                </a:lnTo>
                <a:lnTo>
                  <a:pt x="0" y="745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59" tIns="0" rIns="0" bIns="-1" numCol="1" spcCol="1270" anchor="ctr" anchorCtr="0">
            <a:noAutofit/>
          </a:bodyPr>
          <a:lstStyle/>
          <a:p>
            <a:pPr defTabSz="622285">
              <a:lnSpc>
                <a:spcPct val="90000"/>
              </a:lnSpc>
              <a:spcBef>
                <a:spcPct val="0"/>
              </a:spcBef>
              <a:spcAft>
                <a:spcPct val="35000"/>
              </a:spcAft>
            </a:pPr>
            <a:r>
              <a:rPr lang="de-DE" dirty="0" err="1"/>
              <a:t>Offshored</a:t>
            </a:r>
            <a:r>
              <a:rPr lang="de-DE" dirty="0"/>
              <a:t> CERT</a:t>
            </a:r>
          </a:p>
        </p:txBody>
      </p:sp>
      <p:sp>
        <p:nvSpPr>
          <p:cNvPr id="19" name="Rad 18"/>
          <p:cNvSpPr/>
          <p:nvPr>
            <p:custDataLst>
              <p:tags r:id="rId6"/>
            </p:custDataLst>
          </p:nvPr>
        </p:nvSpPr>
        <p:spPr>
          <a:xfrm>
            <a:off x="5488480"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20" name="Freihandform 19"/>
          <p:cNvSpPr/>
          <p:nvPr>
            <p:custDataLst>
              <p:tags r:id="rId7"/>
            </p:custDataLst>
          </p:nvPr>
        </p:nvSpPr>
        <p:spPr>
          <a:xfrm rot="17700000">
            <a:off x="5926963" y="1761703"/>
            <a:ext cx="1546971" cy="745520"/>
          </a:xfrm>
          <a:custGeom>
            <a:avLst/>
            <a:gdLst>
              <a:gd name="connsiteX0" fmla="*/ 0 w 1546971"/>
              <a:gd name="connsiteY0" fmla="*/ 0 h 745520"/>
              <a:gd name="connsiteX1" fmla="*/ 1546971 w 1546971"/>
              <a:gd name="connsiteY1" fmla="*/ 0 h 745520"/>
              <a:gd name="connsiteX2" fmla="*/ 1546971 w 1546971"/>
              <a:gd name="connsiteY2" fmla="*/ 745520 h 745520"/>
              <a:gd name="connsiteX3" fmla="*/ 0 w 1546971"/>
              <a:gd name="connsiteY3" fmla="*/ 745520 h 745520"/>
              <a:gd name="connsiteX4" fmla="*/ 0 w 1546971"/>
              <a:gd name="connsiteY4" fmla="*/ 0 h 74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971" h="745520">
                <a:moveTo>
                  <a:pt x="0" y="0"/>
                </a:moveTo>
                <a:lnTo>
                  <a:pt x="1546971" y="0"/>
                </a:lnTo>
                <a:lnTo>
                  <a:pt x="1546971" y="745520"/>
                </a:lnTo>
                <a:lnTo>
                  <a:pt x="0" y="745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59" tIns="0" rIns="0" bIns="-1" numCol="1" spcCol="1270" anchor="ctr" anchorCtr="0">
            <a:noAutofit/>
          </a:bodyPr>
          <a:lstStyle/>
          <a:p>
            <a:pPr defTabSz="622285">
              <a:lnSpc>
                <a:spcPct val="90000"/>
              </a:lnSpc>
              <a:spcBef>
                <a:spcPct val="0"/>
              </a:spcBef>
              <a:spcAft>
                <a:spcPct val="35000"/>
              </a:spcAft>
            </a:pPr>
            <a:r>
              <a:rPr lang="de-DE" dirty="0"/>
              <a:t>24 x 7 SOC</a:t>
            </a:r>
          </a:p>
        </p:txBody>
      </p:sp>
      <p:sp>
        <p:nvSpPr>
          <p:cNvPr id="5" name="Textfeld 4"/>
          <p:cNvSpPr txBox="1"/>
          <p:nvPr/>
        </p:nvSpPr>
        <p:spPr>
          <a:xfrm>
            <a:off x="438244" y="3211037"/>
            <a:ext cx="637995" cy="369332"/>
          </a:xfrm>
          <a:prstGeom prst="rect">
            <a:avLst/>
          </a:prstGeom>
        </p:spPr>
        <p:txBody>
          <a:bodyPr wrap="none" lIns="0" tIns="0" rIns="0" bIns="0" rtlCol="0">
            <a:spAutoFit/>
          </a:bodyPr>
          <a:lstStyle/>
          <a:p>
            <a:pPr>
              <a:lnSpc>
                <a:spcPct val="150000"/>
              </a:lnSpc>
              <a:buClr>
                <a:schemeClr val="tx2"/>
              </a:buClr>
            </a:pPr>
            <a:r>
              <a:rPr lang="de-DE" sz="1600" dirty="0"/>
              <a:t>1990er</a:t>
            </a:r>
          </a:p>
        </p:txBody>
      </p:sp>
      <p:sp>
        <p:nvSpPr>
          <p:cNvPr id="6" name="Textfeld 5"/>
          <p:cNvSpPr txBox="1"/>
          <p:nvPr/>
        </p:nvSpPr>
        <p:spPr>
          <a:xfrm>
            <a:off x="1873644" y="3211037"/>
            <a:ext cx="455253" cy="369332"/>
          </a:xfrm>
          <a:prstGeom prst="rect">
            <a:avLst/>
          </a:prstGeom>
        </p:spPr>
        <p:txBody>
          <a:bodyPr wrap="none" lIns="0" tIns="0" rIns="0" bIns="0" rtlCol="0">
            <a:spAutoFit/>
          </a:bodyPr>
          <a:lstStyle/>
          <a:p>
            <a:pPr>
              <a:lnSpc>
                <a:spcPct val="150000"/>
              </a:lnSpc>
              <a:buClr>
                <a:schemeClr val="tx2"/>
              </a:buClr>
            </a:pPr>
            <a:r>
              <a:rPr lang="de-DE" sz="1600" dirty="0"/>
              <a:t>2000</a:t>
            </a:r>
          </a:p>
        </p:txBody>
      </p:sp>
      <p:sp>
        <p:nvSpPr>
          <p:cNvPr id="7" name="Textfeld 6"/>
          <p:cNvSpPr txBox="1"/>
          <p:nvPr/>
        </p:nvSpPr>
        <p:spPr>
          <a:xfrm>
            <a:off x="3202709" y="3211037"/>
            <a:ext cx="455253" cy="369332"/>
          </a:xfrm>
          <a:prstGeom prst="rect">
            <a:avLst/>
          </a:prstGeom>
        </p:spPr>
        <p:txBody>
          <a:bodyPr wrap="none" lIns="0" tIns="0" rIns="0" bIns="0" rtlCol="0">
            <a:spAutoFit/>
          </a:bodyPr>
          <a:lstStyle/>
          <a:p>
            <a:pPr>
              <a:lnSpc>
                <a:spcPct val="150000"/>
              </a:lnSpc>
              <a:buClr>
                <a:schemeClr val="tx2"/>
              </a:buClr>
            </a:pPr>
            <a:r>
              <a:rPr lang="de-DE" sz="1600" dirty="0"/>
              <a:t>2005</a:t>
            </a:r>
          </a:p>
        </p:txBody>
      </p:sp>
      <p:sp>
        <p:nvSpPr>
          <p:cNvPr id="8" name="Textfeld 7"/>
          <p:cNvSpPr txBox="1"/>
          <p:nvPr/>
        </p:nvSpPr>
        <p:spPr>
          <a:xfrm>
            <a:off x="4542412" y="3211037"/>
            <a:ext cx="455253" cy="369332"/>
          </a:xfrm>
          <a:prstGeom prst="rect">
            <a:avLst/>
          </a:prstGeom>
        </p:spPr>
        <p:txBody>
          <a:bodyPr wrap="none" lIns="0" tIns="0" rIns="0" bIns="0" rtlCol="0">
            <a:spAutoFit/>
          </a:bodyPr>
          <a:lstStyle/>
          <a:p>
            <a:pPr>
              <a:lnSpc>
                <a:spcPct val="150000"/>
              </a:lnSpc>
              <a:buClr>
                <a:schemeClr val="tx2"/>
              </a:buClr>
            </a:pPr>
            <a:r>
              <a:rPr lang="de-DE" sz="1600" dirty="0"/>
              <a:t>2010</a:t>
            </a:r>
          </a:p>
        </p:txBody>
      </p:sp>
      <p:sp>
        <p:nvSpPr>
          <p:cNvPr id="9" name="Textfeld 8"/>
          <p:cNvSpPr txBox="1"/>
          <p:nvPr/>
        </p:nvSpPr>
        <p:spPr>
          <a:xfrm>
            <a:off x="5860848" y="3211037"/>
            <a:ext cx="455253" cy="369332"/>
          </a:xfrm>
          <a:prstGeom prst="rect">
            <a:avLst/>
          </a:prstGeom>
        </p:spPr>
        <p:txBody>
          <a:bodyPr wrap="none" lIns="0" tIns="0" rIns="0" bIns="0" rtlCol="0">
            <a:spAutoFit/>
          </a:bodyPr>
          <a:lstStyle/>
          <a:p>
            <a:pPr>
              <a:lnSpc>
                <a:spcPct val="150000"/>
              </a:lnSpc>
              <a:buClr>
                <a:schemeClr val="tx2"/>
              </a:buClr>
            </a:pPr>
            <a:r>
              <a:rPr lang="de-DE" sz="1600" dirty="0"/>
              <a:t>2013</a:t>
            </a:r>
          </a:p>
        </p:txBody>
      </p:sp>
      <p:sp>
        <p:nvSpPr>
          <p:cNvPr id="4" name="Textfeld 3"/>
          <p:cNvSpPr txBox="1"/>
          <p:nvPr>
            <p:custDataLst>
              <p:tags r:id="rId8"/>
            </p:custDataLst>
          </p:nvPr>
        </p:nvSpPr>
        <p:spPr>
          <a:xfrm>
            <a:off x="250825" y="790019"/>
            <a:ext cx="5631222" cy="369332"/>
          </a:xfrm>
          <a:prstGeom prst="rect">
            <a:avLst/>
          </a:prstGeom>
        </p:spPr>
        <p:txBody>
          <a:bodyPr wrap="none" lIns="0" tIns="0" rIns="0" bIns="0" rtlCol="0">
            <a:spAutoFit/>
          </a:bodyPr>
          <a:lstStyle/>
          <a:p>
            <a:pPr>
              <a:lnSpc>
                <a:spcPct val="150000"/>
              </a:lnSpc>
              <a:buClr>
                <a:schemeClr val="tx2"/>
              </a:buClr>
            </a:pPr>
            <a:r>
              <a:rPr lang="de-DE" sz="1600" dirty="0">
                <a:solidFill>
                  <a:schemeClr val="accent1"/>
                </a:solidFill>
              </a:rPr>
              <a:t>Typische Evolution des Security Betriebs / </a:t>
            </a:r>
            <a:r>
              <a:rPr lang="de-DE" sz="1600" dirty="0" err="1">
                <a:solidFill>
                  <a:schemeClr val="accent1"/>
                </a:solidFill>
              </a:rPr>
              <a:t>Incident</a:t>
            </a:r>
            <a:r>
              <a:rPr lang="de-DE" sz="1600" dirty="0">
                <a:solidFill>
                  <a:schemeClr val="accent1"/>
                </a:solidFill>
              </a:rPr>
              <a:t> Response </a:t>
            </a:r>
          </a:p>
        </p:txBody>
      </p:sp>
      <p:sp>
        <p:nvSpPr>
          <p:cNvPr id="21" name="Rad 20"/>
          <p:cNvSpPr/>
          <p:nvPr>
            <p:custDataLst>
              <p:tags r:id="rId9"/>
            </p:custDataLst>
          </p:nvPr>
        </p:nvSpPr>
        <p:spPr>
          <a:xfrm>
            <a:off x="6826750"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22" name="Freihandform 21"/>
          <p:cNvSpPr/>
          <p:nvPr>
            <p:custDataLst>
              <p:tags r:id="rId10"/>
            </p:custDataLst>
          </p:nvPr>
        </p:nvSpPr>
        <p:spPr>
          <a:xfrm rot="17700000">
            <a:off x="7265233" y="1761703"/>
            <a:ext cx="1546971" cy="745520"/>
          </a:xfrm>
          <a:custGeom>
            <a:avLst/>
            <a:gdLst>
              <a:gd name="connsiteX0" fmla="*/ 0 w 1546971"/>
              <a:gd name="connsiteY0" fmla="*/ 0 h 745520"/>
              <a:gd name="connsiteX1" fmla="*/ 1546971 w 1546971"/>
              <a:gd name="connsiteY1" fmla="*/ 0 h 745520"/>
              <a:gd name="connsiteX2" fmla="*/ 1546971 w 1546971"/>
              <a:gd name="connsiteY2" fmla="*/ 745520 h 745520"/>
              <a:gd name="connsiteX3" fmla="*/ 0 w 1546971"/>
              <a:gd name="connsiteY3" fmla="*/ 745520 h 745520"/>
              <a:gd name="connsiteX4" fmla="*/ 0 w 1546971"/>
              <a:gd name="connsiteY4" fmla="*/ 0 h 74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971" h="745520">
                <a:moveTo>
                  <a:pt x="0" y="0"/>
                </a:moveTo>
                <a:lnTo>
                  <a:pt x="1546971" y="0"/>
                </a:lnTo>
                <a:lnTo>
                  <a:pt x="1546971" y="745520"/>
                </a:lnTo>
                <a:lnTo>
                  <a:pt x="0" y="745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59" tIns="0" rIns="0" bIns="-1" numCol="1" spcCol="1270" anchor="ctr" anchorCtr="0">
            <a:noAutofit/>
          </a:bodyPr>
          <a:lstStyle/>
          <a:p>
            <a:pPr defTabSz="622285">
              <a:lnSpc>
                <a:spcPct val="90000"/>
              </a:lnSpc>
              <a:spcBef>
                <a:spcPct val="0"/>
              </a:spcBef>
              <a:spcAft>
                <a:spcPct val="35000"/>
              </a:spcAft>
            </a:pPr>
            <a:r>
              <a:rPr lang="de-DE" dirty="0"/>
              <a:t>?</a:t>
            </a:r>
          </a:p>
        </p:txBody>
      </p:sp>
      <p:sp>
        <p:nvSpPr>
          <p:cNvPr id="23" name="Textfeld 22"/>
          <p:cNvSpPr txBox="1"/>
          <p:nvPr>
            <p:custDataLst>
              <p:tags r:id="rId11"/>
            </p:custDataLst>
          </p:nvPr>
        </p:nvSpPr>
        <p:spPr>
          <a:xfrm>
            <a:off x="7199118" y="3211037"/>
            <a:ext cx="455253" cy="369332"/>
          </a:xfrm>
          <a:prstGeom prst="rect">
            <a:avLst/>
          </a:prstGeom>
        </p:spPr>
        <p:txBody>
          <a:bodyPr wrap="none" lIns="0" tIns="0" rIns="0" bIns="0" rtlCol="0">
            <a:spAutoFit/>
          </a:bodyPr>
          <a:lstStyle/>
          <a:p>
            <a:pPr>
              <a:lnSpc>
                <a:spcPct val="150000"/>
              </a:lnSpc>
              <a:buClr>
                <a:schemeClr val="tx2"/>
              </a:buClr>
            </a:pPr>
            <a:r>
              <a:rPr lang="de-DE" sz="1600" dirty="0"/>
              <a:t>2016</a:t>
            </a:r>
          </a:p>
        </p:txBody>
      </p:sp>
      <p:sp>
        <p:nvSpPr>
          <p:cNvPr id="25" name="Fußzeilenplatzhalter 1"/>
          <p:cNvSpPr>
            <a:spLocks noGrp="1"/>
          </p:cNvSpPr>
          <p:nvPr>
            <p:ph type="ftr" sz="quarter" idx="10"/>
          </p:nvPr>
        </p:nvSpPr>
        <p:spPr>
          <a:xfrm>
            <a:off x="251400" y="4968000"/>
            <a:ext cx="2559600" cy="175500"/>
          </a:xfrm>
        </p:spPr>
        <p:txBody>
          <a:bodyPr/>
          <a:lstStyle/>
          <a:p>
            <a:r>
              <a:rPr lang="de-DE" dirty="0" smtClean="0"/>
              <a:t>© </a:t>
            </a:r>
            <a:r>
              <a:rPr lang="de-DE" dirty="0" err="1" smtClean="0"/>
              <a:t>Computacenter</a:t>
            </a:r>
            <a:r>
              <a:rPr lang="de-DE" dirty="0" smtClean="0"/>
              <a:t> 2014</a:t>
            </a:r>
            <a:endParaRPr lang="de-DE" dirty="0"/>
          </a:p>
        </p:txBody>
      </p:sp>
      <p:sp>
        <p:nvSpPr>
          <p:cNvPr id="26"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24</a:t>
            </a:fld>
            <a:endParaRPr lang="de-DE" dirty="0"/>
          </a:p>
        </p:txBody>
      </p:sp>
    </p:spTree>
    <p:extLst>
      <p:ext uri="{BB962C8B-B14F-4D97-AF65-F5344CB8AC3E}">
        <p14:creationId xmlns:p14="http://schemas.microsoft.com/office/powerpoint/2010/main" val="37434029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6" grpId="0"/>
      <p:bldP spid="7" grpId="0"/>
      <p:bldP spid="8" grpId="0"/>
      <p:bldP spid="9"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Security </a:t>
            </a:r>
            <a:r>
              <a:rPr lang="de-DE" dirty="0" err="1" smtClean="0"/>
              <a:t>Incident</a:t>
            </a:r>
            <a:r>
              <a:rPr lang="de-DE" dirty="0" smtClean="0"/>
              <a:t> Response hat sich evolutionär entwickelt</a:t>
            </a:r>
            <a:endParaRPr lang="de-DE" dirty="0"/>
          </a:p>
        </p:txBody>
      </p:sp>
      <p:sp>
        <p:nvSpPr>
          <p:cNvPr id="3" name="Fußzeilenplatzhalter 2"/>
          <p:cNvSpPr>
            <a:spLocks noGrp="1"/>
          </p:cNvSpPr>
          <p:nvPr>
            <p:ph type="ftr" sz="quarter" idx="10"/>
          </p:nvPr>
        </p:nvSpPr>
        <p:spPr/>
        <p:txBody>
          <a:bodyPr/>
          <a:lstStyle/>
          <a:p>
            <a:pPr>
              <a:defRPr/>
            </a:pPr>
            <a:r>
              <a:rPr lang="de-DE" smtClean="0"/>
              <a:t>© Computacenter 2014</a:t>
            </a:r>
            <a:endParaRPr lang="de-DE"/>
          </a:p>
        </p:txBody>
      </p:sp>
      <p:sp>
        <p:nvSpPr>
          <p:cNvPr id="11" name="Rad 10"/>
          <p:cNvSpPr/>
          <p:nvPr>
            <p:custDataLst>
              <p:tags r:id="rId2"/>
            </p:custDataLst>
          </p:nvPr>
        </p:nvSpPr>
        <p:spPr>
          <a:xfrm>
            <a:off x="345715"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5" name="Textfeld 4"/>
          <p:cNvSpPr txBox="1"/>
          <p:nvPr/>
        </p:nvSpPr>
        <p:spPr>
          <a:xfrm>
            <a:off x="648559" y="3211037"/>
            <a:ext cx="637995" cy="369332"/>
          </a:xfrm>
          <a:prstGeom prst="rect">
            <a:avLst/>
          </a:prstGeom>
        </p:spPr>
        <p:txBody>
          <a:bodyPr wrap="none" lIns="0" tIns="0" rIns="0" bIns="0" rtlCol="0">
            <a:spAutoFit/>
          </a:bodyPr>
          <a:lstStyle/>
          <a:p>
            <a:pPr>
              <a:lnSpc>
                <a:spcPct val="150000"/>
              </a:lnSpc>
              <a:buClr>
                <a:schemeClr val="tx2"/>
              </a:buClr>
            </a:pPr>
            <a:r>
              <a:rPr lang="de-DE" sz="1600" dirty="0"/>
              <a:t>1990er</a:t>
            </a:r>
          </a:p>
        </p:txBody>
      </p:sp>
      <p:sp>
        <p:nvSpPr>
          <p:cNvPr id="8" name="Text Box 8"/>
          <p:cNvSpPr txBox="1">
            <a:spLocks noChangeArrowheads="1"/>
          </p:cNvSpPr>
          <p:nvPr>
            <p:custDataLst>
              <p:tags r:id="rId3"/>
            </p:custDataLst>
          </p:nvPr>
        </p:nvSpPr>
        <p:spPr bwMode="auto">
          <a:xfrm>
            <a:off x="1989540" y="1557442"/>
            <a:ext cx="1385999" cy="3312271"/>
          </a:xfrm>
          <a:prstGeom prst="rect">
            <a:avLst/>
          </a:prstGeom>
          <a:solidFill>
            <a:schemeClr val="accent1"/>
          </a:solidFill>
          <a:ln w="9525">
            <a:solidFill>
              <a:schemeClr val="accent1"/>
            </a:solidFill>
            <a:miter lim="800000"/>
            <a:headEnd/>
            <a:tailEnd/>
          </a:ln>
          <a:effectLst/>
        </p:spPr>
        <p:txBody>
          <a:bodyPr wrap="square" lIns="72000" tIns="72000" rIns="72000" bIns="72000" anchor="ctr"/>
          <a:lstStyle>
            <a:defPPr>
              <a:defRPr lang="de-DE"/>
            </a:defPPr>
            <a:lvl1pPr algn="ctr">
              <a:lnSpc>
                <a:spcPct val="110000"/>
              </a:lnSpc>
              <a:spcAft>
                <a:spcPct val="25000"/>
              </a:spcAft>
              <a:buSzPct val="90000"/>
              <a:defRPr sz="1600" b="1">
                <a:solidFill>
                  <a:schemeClr val="bg1"/>
                </a:solidFill>
              </a:defRPr>
            </a:lvl1pPr>
          </a:lstStyle>
          <a:p>
            <a:r>
              <a:rPr lang="de-DE" b="0" dirty="0"/>
              <a:t>Internet-Firewall Betrieb</a:t>
            </a:r>
          </a:p>
        </p:txBody>
      </p:sp>
      <p:sp>
        <p:nvSpPr>
          <p:cNvPr id="9" name="Textplatzhalter 7"/>
          <p:cNvSpPr txBox="1">
            <a:spLocks/>
          </p:cNvSpPr>
          <p:nvPr>
            <p:custDataLst>
              <p:tags r:id="rId4"/>
            </p:custDataLst>
          </p:nvPr>
        </p:nvSpPr>
        <p:spPr>
          <a:xfrm>
            <a:off x="3452867" y="1557440"/>
            <a:ext cx="5425319" cy="3312273"/>
          </a:xfrm>
          <a:prstGeom prst="rect">
            <a:avLst/>
          </a:prstGeom>
          <a:solidFill>
            <a:schemeClr val="bg2"/>
          </a:solidFill>
          <a:extLst/>
        </p:spPr>
        <p:txBody>
          <a:bodyPr vert="horz" lIns="0" tIns="0" rIns="0" bIns="0" rtlCol="0" anchor="ctr">
            <a:noAutofit/>
          </a:bodyPr>
          <a:lstStyle>
            <a:defPPr>
              <a:defRPr lang="de-DE"/>
            </a:defPPr>
            <a:lvl1pPr marL="180000" indent="-180000">
              <a:lnSpc>
                <a:spcPct val="150000"/>
              </a:lnSpc>
              <a:spcBef>
                <a:spcPts val="0"/>
              </a:spcBef>
              <a:buClr>
                <a:schemeClr val="accent1"/>
              </a:buClr>
              <a:buFont typeface="Arial" pitchFamily="34" charset="0"/>
              <a:buChar char="•"/>
              <a:defRPr sz="1600"/>
            </a:lvl1pPr>
            <a:lvl2pPr marL="360000" indent="-180000">
              <a:lnSpc>
                <a:spcPct val="150000"/>
              </a:lnSpc>
              <a:spcBef>
                <a:spcPts val="0"/>
              </a:spcBef>
              <a:buClr>
                <a:schemeClr val="accent1"/>
              </a:buClr>
              <a:buFont typeface="Arial" pitchFamily="34" charset="0"/>
              <a:buChar char="•"/>
              <a:defRPr sz="1600"/>
            </a:lvl2pPr>
            <a:lvl3pPr marL="540000" indent="-180000">
              <a:lnSpc>
                <a:spcPct val="150000"/>
              </a:lnSpc>
              <a:spcBef>
                <a:spcPts val="0"/>
              </a:spcBef>
              <a:buClr>
                <a:schemeClr val="accent1"/>
              </a:buClr>
              <a:buFont typeface="Arial" pitchFamily="34" charset="0"/>
              <a:buChar char="•"/>
              <a:defRPr sz="1600"/>
            </a:lvl3pPr>
            <a:lvl4pPr marL="720000" indent="-180000">
              <a:lnSpc>
                <a:spcPct val="150000"/>
              </a:lnSpc>
              <a:spcBef>
                <a:spcPts val="0"/>
              </a:spcBef>
              <a:buClr>
                <a:schemeClr val="accent1"/>
              </a:buClr>
              <a:buFont typeface="Arial" pitchFamily="34" charset="0"/>
              <a:buChar char="•"/>
              <a:defRPr sz="1600"/>
            </a:lvl4pPr>
            <a:lvl5pPr marL="900000" indent="-180000">
              <a:lnSpc>
                <a:spcPct val="150000"/>
              </a:lnSpc>
              <a:spcBef>
                <a:spcPts val="0"/>
              </a:spcBef>
              <a:buClr>
                <a:schemeClr val="accent1"/>
              </a:buClr>
              <a:buFont typeface="Arial" pitchFamily="34" charset="0"/>
              <a:buChar char="•"/>
              <a:defRPr sz="16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265106" indent="-179384">
              <a:lnSpc>
                <a:spcPct val="100000"/>
              </a:lnSpc>
            </a:pPr>
            <a:r>
              <a:rPr lang="de-DE" dirty="0"/>
              <a:t>Manuelles Review der Firewall-Logs</a:t>
            </a:r>
          </a:p>
          <a:p>
            <a:pPr marL="265106" indent="-179384">
              <a:lnSpc>
                <a:spcPct val="100000"/>
              </a:lnSpc>
            </a:pPr>
            <a:endParaRPr lang="de-DE" dirty="0"/>
          </a:p>
          <a:p>
            <a:pPr marL="265106" indent="-179384">
              <a:lnSpc>
                <a:spcPct val="100000"/>
              </a:lnSpc>
            </a:pPr>
            <a:r>
              <a:rPr lang="de-DE" dirty="0"/>
              <a:t>Ad-hoc Reaktionen auf „interessante“ Einträge</a:t>
            </a:r>
          </a:p>
          <a:p>
            <a:pPr marL="265106" indent="-179384">
              <a:lnSpc>
                <a:spcPct val="100000"/>
              </a:lnSpc>
            </a:pPr>
            <a:endParaRPr lang="de-DE" dirty="0"/>
          </a:p>
          <a:p>
            <a:pPr marL="265106" indent="-179384">
              <a:lnSpc>
                <a:spcPct val="100000"/>
              </a:lnSpc>
            </a:pPr>
            <a:r>
              <a:rPr lang="de-DE" dirty="0"/>
              <a:t>Ad-hoc Reaktionen auf „Beschwerden“</a:t>
            </a:r>
          </a:p>
          <a:p>
            <a:pPr marL="265106" indent="-179384">
              <a:lnSpc>
                <a:spcPct val="100000"/>
              </a:lnSpc>
            </a:pPr>
            <a:endParaRPr lang="de-DE" dirty="0"/>
          </a:p>
          <a:p>
            <a:pPr marL="265106" indent="-179384">
              <a:lnSpc>
                <a:spcPct val="100000"/>
              </a:lnSpc>
            </a:pPr>
            <a:r>
              <a:rPr lang="de-DE" dirty="0"/>
              <a:t>Team fokussiert auf Betriebs-Aspekte</a:t>
            </a:r>
          </a:p>
          <a:p>
            <a:pPr marL="265106" indent="-179384">
              <a:lnSpc>
                <a:spcPct val="100000"/>
              </a:lnSpc>
            </a:pPr>
            <a:endParaRPr lang="de-DE" dirty="0"/>
          </a:p>
          <a:p>
            <a:pPr marL="265106" indent="-179384">
              <a:lnSpc>
                <a:spcPct val="100000"/>
              </a:lnSpc>
            </a:pPr>
            <a:r>
              <a:rPr lang="de-DE" dirty="0"/>
              <a:t>Kein konsistenter oder dokumentierter </a:t>
            </a:r>
            <a:r>
              <a:rPr lang="de-DE" dirty="0" err="1"/>
              <a:t>Incident</a:t>
            </a:r>
            <a:r>
              <a:rPr lang="de-DE" dirty="0"/>
              <a:t>-Response-Prozess</a:t>
            </a:r>
          </a:p>
        </p:txBody>
      </p:sp>
      <p:sp>
        <p:nvSpPr>
          <p:cNvPr id="10"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25</a:t>
            </a:fld>
            <a:endParaRPr lang="de-DE" dirty="0"/>
          </a:p>
        </p:txBody>
      </p:sp>
    </p:spTree>
    <p:extLst>
      <p:ext uri="{BB962C8B-B14F-4D97-AF65-F5344CB8AC3E}">
        <p14:creationId xmlns:p14="http://schemas.microsoft.com/office/powerpoint/2010/main" val="1150999537"/>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Security </a:t>
            </a:r>
            <a:r>
              <a:rPr lang="de-DE" dirty="0" err="1" smtClean="0"/>
              <a:t>Incident</a:t>
            </a:r>
            <a:r>
              <a:rPr lang="de-DE" dirty="0" smtClean="0"/>
              <a:t> Response hat sich evolutionär entwickelt</a:t>
            </a:r>
            <a:endParaRPr lang="de-DE" dirty="0"/>
          </a:p>
        </p:txBody>
      </p:sp>
      <p:sp>
        <p:nvSpPr>
          <p:cNvPr id="3" name="Fußzeilenplatzhalter 2"/>
          <p:cNvSpPr>
            <a:spLocks noGrp="1"/>
          </p:cNvSpPr>
          <p:nvPr>
            <p:ph type="ftr" sz="quarter" idx="10"/>
          </p:nvPr>
        </p:nvSpPr>
        <p:spPr/>
        <p:txBody>
          <a:bodyPr/>
          <a:lstStyle/>
          <a:p>
            <a:pPr>
              <a:defRPr/>
            </a:pPr>
            <a:r>
              <a:rPr lang="de-DE" smtClean="0"/>
              <a:t>© Computacenter 2014</a:t>
            </a:r>
            <a:endParaRPr lang="de-DE"/>
          </a:p>
        </p:txBody>
      </p:sp>
      <p:sp>
        <p:nvSpPr>
          <p:cNvPr id="11" name="Rad 10"/>
          <p:cNvSpPr/>
          <p:nvPr>
            <p:custDataLst>
              <p:tags r:id="rId2"/>
            </p:custDataLst>
          </p:nvPr>
        </p:nvSpPr>
        <p:spPr>
          <a:xfrm>
            <a:off x="345715"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5" name="Textfeld 4"/>
          <p:cNvSpPr txBox="1"/>
          <p:nvPr/>
        </p:nvSpPr>
        <p:spPr>
          <a:xfrm>
            <a:off x="744257" y="3211037"/>
            <a:ext cx="455253" cy="369332"/>
          </a:xfrm>
          <a:prstGeom prst="rect">
            <a:avLst/>
          </a:prstGeom>
        </p:spPr>
        <p:txBody>
          <a:bodyPr wrap="none" lIns="0" tIns="0" rIns="0" bIns="0" rtlCol="0">
            <a:spAutoFit/>
          </a:bodyPr>
          <a:lstStyle/>
          <a:p>
            <a:pPr>
              <a:lnSpc>
                <a:spcPct val="150000"/>
              </a:lnSpc>
              <a:buClr>
                <a:schemeClr val="tx2"/>
              </a:buClr>
            </a:pPr>
            <a:r>
              <a:rPr lang="de-DE" sz="1600" dirty="0"/>
              <a:t>2000</a:t>
            </a:r>
          </a:p>
        </p:txBody>
      </p:sp>
      <p:sp>
        <p:nvSpPr>
          <p:cNvPr id="21" name="Text Box 8"/>
          <p:cNvSpPr txBox="1">
            <a:spLocks noChangeArrowheads="1"/>
          </p:cNvSpPr>
          <p:nvPr>
            <p:custDataLst>
              <p:tags r:id="rId3"/>
            </p:custDataLst>
          </p:nvPr>
        </p:nvSpPr>
        <p:spPr bwMode="auto">
          <a:xfrm>
            <a:off x="1989540" y="1557442"/>
            <a:ext cx="1385999" cy="3312271"/>
          </a:xfrm>
          <a:prstGeom prst="rect">
            <a:avLst/>
          </a:prstGeom>
          <a:solidFill>
            <a:schemeClr val="accent1"/>
          </a:solidFill>
          <a:ln w="9525">
            <a:solidFill>
              <a:schemeClr val="accent1"/>
            </a:solidFill>
            <a:miter lim="800000"/>
            <a:headEnd/>
            <a:tailEnd/>
          </a:ln>
          <a:effectLst/>
        </p:spPr>
        <p:txBody>
          <a:bodyPr wrap="square" lIns="72000" tIns="72000" rIns="72000" bIns="72000" anchor="ctr"/>
          <a:lstStyle>
            <a:defPPr>
              <a:defRPr lang="de-DE"/>
            </a:defPPr>
            <a:lvl1pPr algn="ctr">
              <a:lnSpc>
                <a:spcPct val="110000"/>
              </a:lnSpc>
              <a:spcAft>
                <a:spcPct val="25000"/>
              </a:spcAft>
              <a:buSzPct val="90000"/>
              <a:defRPr sz="1600" b="1">
                <a:solidFill>
                  <a:schemeClr val="bg1"/>
                </a:solidFill>
              </a:defRPr>
            </a:lvl1pPr>
          </a:lstStyle>
          <a:p>
            <a:r>
              <a:rPr lang="de-DE" b="0" dirty="0" err="1"/>
              <a:t>Managed</a:t>
            </a:r>
            <a:r>
              <a:rPr lang="de-DE" b="0" dirty="0"/>
              <a:t> </a:t>
            </a:r>
            <a:br>
              <a:rPr lang="de-DE" b="0" dirty="0"/>
            </a:br>
            <a:r>
              <a:rPr lang="de-DE" b="0" dirty="0"/>
              <a:t>IDS</a:t>
            </a:r>
          </a:p>
        </p:txBody>
      </p:sp>
      <p:sp>
        <p:nvSpPr>
          <p:cNvPr id="22" name="Textplatzhalter 7"/>
          <p:cNvSpPr txBox="1">
            <a:spLocks/>
          </p:cNvSpPr>
          <p:nvPr>
            <p:custDataLst>
              <p:tags r:id="rId4"/>
            </p:custDataLst>
          </p:nvPr>
        </p:nvSpPr>
        <p:spPr>
          <a:xfrm>
            <a:off x="3452867" y="1557440"/>
            <a:ext cx="5425319" cy="3312273"/>
          </a:xfrm>
          <a:prstGeom prst="rect">
            <a:avLst/>
          </a:prstGeom>
          <a:solidFill>
            <a:schemeClr val="bg2"/>
          </a:solidFill>
          <a:extLst/>
        </p:spPr>
        <p:txBody>
          <a:bodyPr vert="horz" lIns="0" tIns="0" rIns="0" bIns="0" rtlCol="0" anchor="ctr">
            <a:noAutofit/>
          </a:bodyPr>
          <a:lstStyle>
            <a:defPPr>
              <a:defRPr lang="de-DE"/>
            </a:defPPr>
            <a:lvl1pPr marL="180000" indent="-180000">
              <a:lnSpc>
                <a:spcPct val="150000"/>
              </a:lnSpc>
              <a:spcBef>
                <a:spcPts val="0"/>
              </a:spcBef>
              <a:buClr>
                <a:schemeClr val="accent1"/>
              </a:buClr>
              <a:buFont typeface="Arial" pitchFamily="34" charset="0"/>
              <a:buChar char="•"/>
              <a:defRPr sz="1600"/>
            </a:lvl1pPr>
            <a:lvl2pPr marL="360000" indent="-180000">
              <a:lnSpc>
                <a:spcPct val="150000"/>
              </a:lnSpc>
              <a:spcBef>
                <a:spcPts val="0"/>
              </a:spcBef>
              <a:buClr>
                <a:schemeClr val="accent1"/>
              </a:buClr>
              <a:buFont typeface="Arial" pitchFamily="34" charset="0"/>
              <a:buChar char="•"/>
              <a:defRPr sz="1600"/>
            </a:lvl2pPr>
            <a:lvl3pPr marL="540000" indent="-180000">
              <a:lnSpc>
                <a:spcPct val="150000"/>
              </a:lnSpc>
              <a:spcBef>
                <a:spcPts val="0"/>
              </a:spcBef>
              <a:buClr>
                <a:schemeClr val="accent1"/>
              </a:buClr>
              <a:buFont typeface="Arial" pitchFamily="34" charset="0"/>
              <a:buChar char="•"/>
              <a:defRPr sz="1600"/>
            </a:lvl3pPr>
            <a:lvl4pPr marL="720000" indent="-180000">
              <a:lnSpc>
                <a:spcPct val="150000"/>
              </a:lnSpc>
              <a:spcBef>
                <a:spcPts val="0"/>
              </a:spcBef>
              <a:buClr>
                <a:schemeClr val="accent1"/>
              </a:buClr>
              <a:buFont typeface="Arial" pitchFamily="34" charset="0"/>
              <a:buChar char="•"/>
              <a:defRPr sz="1600"/>
            </a:lvl4pPr>
            <a:lvl5pPr marL="900000" indent="-180000">
              <a:lnSpc>
                <a:spcPct val="150000"/>
              </a:lnSpc>
              <a:spcBef>
                <a:spcPts val="0"/>
              </a:spcBef>
              <a:buClr>
                <a:schemeClr val="accent1"/>
              </a:buClr>
              <a:buFont typeface="Arial" pitchFamily="34" charset="0"/>
              <a:buChar char="•"/>
              <a:defRPr sz="16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265106" indent="-179384">
              <a:lnSpc>
                <a:spcPct val="100000"/>
              </a:lnSpc>
            </a:pPr>
            <a:r>
              <a:rPr lang="de-DE" dirty="0" err="1"/>
              <a:t>Managed</a:t>
            </a:r>
            <a:r>
              <a:rPr lang="de-DE" dirty="0"/>
              <a:t> IDS an den Internet-Übergängen</a:t>
            </a:r>
          </a:p>
          <a:p>
            <a:pPr marL="265106" indent="-179384">
              <a:lnSpc>
                <a:spcPct val="100000"/>
              </a:lnSpc>
            </a:pPr>
            <a:endParaRPr lang="de-DE" dirty="0"/>
          </a:p>
          <a:p>
            <a:pPr marL="265106" indent="-179384">
              <a:lnSpc>
                <a:spcPct val="100000"/>
              </a:lnSpc>
            </a:pPr>
            <a:r>
              <a:rPr lang="de-DE" dirty="0"/>
              <a:t>Remote-Monitoring der Systeme &amp; Logs</a:t>
            </a:r>
          </a:p>
          <a:p>
            <a:pPr marL="265106" indent="-179384">
              <a:lnSpc>
                <a:spcPct val="100000"/>
              </a:lnSpc>
            </a:pPr>
            <a:endParaRPr lang="de-DE" dirty="0"/>
          </a:p>
          <a:p>
            <a:pPr marL="265106" indent="-179384">
              <a:lnSpc>
                <a:spcPct val="100000"/>
              </a:lnSpc>
            </a:pPr>
            <a:r>
              <a:rPr lang="de-DE" dirty="0"/>
              <a:t>Kaum Kontext-Kenntnisse des Unternehmens</a:t>
            </a:r>
          </a:p>
          <a:p>
            <a:pPr marL="265106" indent="-179384">
              <a:lnSpc>
                <a:spcPct val="100000"/>
              </a:lnSpc>
            </a:pPr>
            <a:endParaRPr lang="de-DE" dirty="0"/>
          </a:p>
          <a:p>
            <a:pPr marL="265106" indent="-179384">
              <a:lnSpc>
                <a:spcPct val="100000"/>
              </a:lnSpc>
            </a:pPr>
            <a:r>
              <a:rPr lang="de-DE" dirty="0"/>
              <a:t>Dienstleister entscheidet was „von Interesse ist“</a:t>
            </a:r>
          </a:p>
          <a:p>
            <a:pPr marL="265106" indent="-179384">
              <a:lnSpc>
                <a:spcPct val="100000"/>
              </a:lnSpc>
            </a:pPr>
            <a:endParaRPr lang="de-DE" dirty="0"/>
          </a:p>
          <a:p>
            <a:pPr marL="265106" indent="-179384">
              <a:lnSpc>
                <a:spcPct val="100000"/>
              </a:lnSpc>
            </a:pPr>
            <a:r>
              <a:rPr lang="de-DE" dirty="0"/>
              <a:t>Dienstleister benachrichtigt Betriebs-Team, das Security „nebenher“ mit betreibt</a:t>
            </a:r>
          </a:p>
          <a:p>
            <a:pPr marL="265106" indent="-179384">
              <a:lnSpc>
                <a:spcPct val="100000"/>
              </a:lnSpc>
            </a:pPr>
            <a:endParaRPr lang="de-DE" dirty="0"/>
          </a:p>
          <a:p>
            <a:pPr marL="265106" indent="-179384">
              <a:lnSpc>
                <a:spcPct val="100000"/>
              </a:lnSpc>
            </a:pPr>
            <a:r>
              <a:rPr lang="de-DE" dirty="0"/>
              <a:t>Vielleicht geht ja alles gut</a:t>
            </a:r>
          </a:p>
        </p:txBody>
      </p:sp>
      <p:sp>
        <p:nvSpPr>
          <p:cNvPr id="8"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26</a:t>
            </a:fld>
            <a:endParaRPr lang="de-DE" dirty="0"/>
          </a:p>
        </p:txBody>
      </p:sp>
    </p:spTree>
    <p:extLst>
      <p:ext uri="{BB962C8B-B14F-4D97-AF65-F5344CB8AC3E}">
        <p14:creationId xmlns:p14="http://schemas.microsoft.com/office/powerpoint/2010/main" val="353476297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Security </a:t>
            </a:r>
            <a:r>
              <a:rPr lang="de-DE" dirty="0" err="1" smtClean="0"/>
              <a:t>Incident</a:t>
            </a:r>
            <a:r>
              <a:rPr lang="de-DE" dirty="0" smtClean="0"/>
              <a:t> Response hat sich evolutionär entwickelt</a:t>
            </a:r>
            <a:endParaRPr lang="de-DE" dirty="0"/>
          </a:p>
        </p:txBody>
      </p:sp>
      <p:sp>
        <p:nvSpPr>
          <p:cNvPr id="3" name="Fußzeilenplatzhalter 2"/>
          <p:cNvSpPr>
            <a:spLocks noGrp="1"/>
          </p:cNvSpPr>
          <p:nvPr>
            <p:ph type="ftr" sz="quarter" idx="10"/>
          </p:nvPr>
        </p:nvSpPr>
        <p:spPr/>
        <p:txBody>
          <a:bodyPr/>
          <a:lstStyle/>
          <a:p>
            <a:pPr>
              <a:defRPr/>
            </a:pPr>
            <a:r>
              <a:rPr lang="de-DE" smtClean="0"/>
              <a:t>© Computacenter 2014</a:t>
            </a:r>
            <a:endParaRPr lang="de-DE"/>
          </a:p>
        </p:txBody>
      </p:sp>
      <p:sp>
        <p:nvSpPr>
          <p:cNvPr id="11" name="Rad 10"/>
          <p:cNvSpPr/>
          <p:nvPr>
            <p:custDataLst>
              <p:tags r:id="rId2"/>
            </p:custDataLst>
          </p:nvPr>
        </p:nvSpPr>
        <p:spPr>
          <a:xfrm>
            <a:off x="345715"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8" name="Textfeld 7"/>
          <p:cNvSpPr txBox="1"/>
          <p:nvPr/>
        </p:nvSpPr>
        <p:spPr>
          <a:xfrm>
            <a:off x="744257" y="3211037"/>
            <a:ext cx="455253" cy="369332"/>
          </a:xfrm>
          <a:prstGeom prst="rect">
            <a:avLst/>
          </a:prstGeom>
        </p:spPr>
        <p:txBody>
          <a:bodyPr wrap="none" lIns="0" tIns="0" rIns="0" bIns="0" rtlCol="0">
            <a:spAutoFit/>
          </a:bodyPr>
          <a:lstStyle/>
          <a:p>
            <a:pPr>
              <a:lnSpc>
                <a:spcPct val="150000"/>
              </a:lnSpc>
              <a:buClr>
                <a:schemeClr val="tx2"/>
              </a:buClr>
            </a:pPr>
            <a:r>
              <a:rPr lang="de-DE" sz="1600" dirty="0"/>
              <a:t>2005</a:t>
            </a:r>
          </a:p>
        </p:txBody>
      </p:sp>
      <p:sp>
        <p:nvSpPr>
          <p:cNvPr id="9" name="Text Box 8"/>
          <p:cNvSpPr txBox="1">
            <a:spLocks noChangeArrowheads="1"/>
          </p:cNvSpPr>
          <p:nvPr>
            <p:custDataLst>
              <p:tags r:id="rId3"/>
            </p:custDataLst>
          </p:nvPr>
        </p:nvSpPr>
        <p:spPr bwMode="auto">
          <a:xfrm>
            <a:off x="1989540" y="1557442"/>
            <a:ext cx="1385999" cy="3312271"/>
          </a:xfrm>
          <a:prstGeom prst="rect">
            <a:avLst/>
          </a:prstGeom>
          <a:solidFill>
            <a:schemeClr val="accent1"/>
          </a:solidFill>
          <a:ln w="9525">
            <a:solidFill>
              <a:schemeClr val="accent1"/>
            </a:solidFill>
            <a:miter lim="800000"/>
            <a:headEnd/>
            <a:tailEnd/>
          </a:ln>
          <a:effectLst/>
        </p:spPr>
        <p:txBody>
          <a:bodyPr wrap="square" lIns="72000" tIns="72000" rIns="72000" bIns="72000" anchor="ctr"/>
          <a:lstStyle>
            <a:defPPr>
              <a:defRPr lang="de-DE"/>
            </a:defPPr>
            <a:lvl1pPr algn="ctr">
              <a:lnSpc>
                <a:spcPct val="110000"/>
              </a:lnSpc>
              <a:spcAft>
                <a:spcPct val="25000"/>
              </a:spcAft>
              <a:buSzPct val="90000"/>
              <a:defRPr sz="1600" b="1">
                <a:solidFill>
                  <a:schemeClr val="bg1"/>
                </a:solidFill>
              </a:defRPr>
            </a:lvl1pPr>
          </a:lstStyle>
          <a:p>
            <a:r>
              <a:rPr lang="de-DE" b="0" dirty="0"/>
              <a:t>Follow-The-Sun CERT</a:t>
            </a:r>
          </a:p>
        </p:txBody>
      </p:sp>
      <p:sp>
        <p:nvSpPr>
          <p:cNvPr id="10" name="Textplatzhalter 7"/>
          <p:cNvSpPr txBox="1">
            <a:spLocks/>
          </p:cNvSpPr>
          <p:nvPr>
            <p:custDataLst>
              <p:tags r:id="rId4"/>
            </p:custDataLst>
          </p:nvPr>
        </p:nvSpPr>
        <p:spPr>
          <a:xfrm>
            <a:off x="3452867" y="1557440"/>
            <a:ext cx="5425319" cy="3312273"/>
          </a:xfrm>
          <a:prstGeom prst="rect">
            <a:avLst/>
          </a:prstGeom>
          <a:solidFill>
            <a:schemeClr val="bg2"/>
          </a:solidFill>
          <a:extLst/>
        </p:spPr>
        <p:txBody>
          <a:bodyPr vert="horz" lIns="0" tIns="0" rIns="0" bIns="0" rtlCol="0" anchor="ctr">
            <a:noAutofit/>
          </a:bodyPr>
          <a:lstStyle>
            <a:defPPr>
              <a:defRPr lang="de-DE"/>
            </a:defPPr>
            <a:lvl1pPr marL="180000" indent="-180000">
              <a:lnSpc>
                <a:spcPct val="150000"/>
              </a:lnSpc>
              <a:spcBef>
                <a:spcPts val="0"/>
              </a:spcBef>
              <a:buClr>
                <a:schemeClr val="accent1"/>
              </a:buClr>
              <a:buFont typeface="Arial" pitchFamily="34" charset="0"/>
              <a:buChar char="•"/>
              <a:defRPr sz="1600"/>
            </a:lvl1pPr>
            <a:lvl2pPr marL="360000" indent="-180000">
              <a:lnSpc>
                <a:spcPct val="150000"/>
              </a:lnSpc>
              <a:spcBef>
                <a:spcPts val="0"/>
              </a:spcBef>
              <a:buClr>
                <a:schemeClr val="accent1"/>
              </a:buClr>
              <a:buFont typeface="Arial" pitchFamily="34" charset="0"/>
              <a:buChar char="•"/>
              <a:defRPr sz="1600"/>
            </a:lvl2pPr>
            <a:lvl3pPr marL="540000" indent="-180000">
              <a:lnSpc>
                <a:spcPct val="150000"/>
              </a:lnSpc>
              <a:spcBef>
                <a:spcPts val="0"/>
              </a:spcBef>
              <a:buClr>
                <a:schemeClr val="accent1"/>
              </a:buClr>
              <a:buFont typeface="Arial" pitchFamily="34" charset="0"/>
              <a:buChar char="•"/>
              <a:defRPr sz="1600"/>
            </a:lvl3pPr>
            <a:lvl4pPr marL="720000" indent="-180000">
              <a:lnSpc>
                <a:spcPct val="150000"/>
              </a:lnSpc>
              <a:spcBef>
                <a:spcPts val="0"/>
              </a:spcBef>
              <a:buClr>
                <a:schemeClr val="accent1"/>
              </a:buClr>
              <a:buFont typeface="Arial" pitchFamily="34" charset="0"/>
              <a:buChar char="•"/>
              <a:defRPr sz="1600"/>
            </a:lvl4pPr>
            <a:lvl5pPr marL="900000" indent="-180000">
              <a:lnSpc>
                <a:spcPct val="150000"/>
              </a:lnSpc>
              <a:spcBef>
                <a:spcPts val="0"/>
              </a:spcBef>
              <a:buClr>
                <a:schemeClr val="accent1"/>
              </a:buClr>
              <a:buFont typeface="Arial" pitchFamily="34" charset="0"/>
              <a:buChar char="•"/>
              <a:defRPr sz="16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265106" indent="-179384">
              <a:lnSpc>
                <a:spcPct val="100000"/>
              </a:lnSpc>
            </a:pPr>
            <a:r>
              <a:rPr lang="de-DE" dirty="0"/>
              <a:t>Eigenes CERT-Team im „Follow-The-Sun“ </a:t>
            </a:r>
            <a:r>
              <a:rPr lang="de-DE" dirty="0" err="1"/>
              <a:t>Staffing</a:t>
            </a:r>
            <a:endParaRPr lang="de-DE" dirty="0"/>
          </a:p>
          <a:p>
            <a:pPr marL="265106" indent="-179384">
              <a:lnSpc>
                <a:spcPct val="100000"/>
              </a:lnSpc>
            </a:pPr>
            <a:endParaRPr lang="de-DE" dirty="0"/>
          </a:p>
          <a:p>
            <a:pPr marL="265106" indent="-179384">
              <a:lnSpc>
                <a:spcPct val="100000"/>
              </a:lnSpc>
            </a:pPr>
            <a:r>
              <a:rPr lang="de-DE" dirty="0"/>
              <a:t>IDS im Netz (nicht nur am Internet-Übergang)</a:t>
            </a:r>
          </a:p>
          <a:p>
            <a:pPr marL="265106" indent="-179384">
              <a:lnSpc>
                <a:spcPct val="100000"/>
              </a:lnSpc>
            </a:pPr>
            <a:endParaRPr lang="de-DE" dirty="0"/>
          </a:p>
          <a:p>
            <a:pPr marL="265106" indent="-179384">
              <a:lnSpc>
                <a:spcPct val="100000"/>
              </a:lnSpc>
            </a:pPr>
            <a:r>
              <a:rPr lang="de-DE" dirty="0"/>
              <a:t>Zentrale Security-Logs (SIM)</a:t>
            </a:r>
          </a:p>
          <a:p>
            <a:pPr marL="265106" indent="-179384">
              <a:lnSpc>
                <a:spcPct val="100000"/>
              </a:lnSpc>
            </a:pPr>
            <a:endParaRPr lang="de-DE" dirty="0"/>
          </a:p>
          <a:p>
            <a:pPr marL="265106" indent="-179384">
              <a:lnSpc>
                <a:spcPct val="100000"/>
              </a:lnSpc>
            </a:pPr>
            <a:r>
              <a:rPr lang="de-DE" dirty="0"/>
              <a:t>Erste SEM Gehversuche, Korrelation von Logs &amp; Events </a:t>
            </a:r>
          </a:p>
          <a:p>
            <a:pPr marL="265106" indent="-179384">
              <a:lnSpc>
                <a:spcPct val="100000"/>
              </a:lnSpc>
            </a:pPr>
            <a:endParaRPr lang="de-DE" dirty="0"/>
          </a:p>
          <a:p>
            <a:pPr marL="265106" indent="-179384">
              <a:lnSpc>
                <a:spcPct val="100000"/>
              </a:lnSpc>
            </a:pPr>
            <a:r>
              <a:rPr lang="de-DE" dirty="0"/>
              <a:t>Methodische Bedrohungsanalysen der kritischen Assets</a:t>
            </a:r>
          </a:p>
          <a:p>
            <a:pPr marL="265106" indent="-179384">
              <a:lnSpc>
                <a:spcPct val="100000"/>
              </a:lnSpc>
            </a:pPr>
            <a:endParaRPr lang="de-DE" dirty="0"/>
          </a:p>
          <a:p>
            <a:pPr marL="265106" indent="-179384">
              <a:lnSpc>
                <a:spcPct val="100000"/>
              </a:lnSpc>
            </a:pPr>
            <a:r>
              <a:rPr lang="de-DE" dirty="0"/>
              <a:t>Erste konsistente und dokumentierte </a:t>
            </a:r>
            <a:r>
              <a:rPr lang="de-DE" dirty="0" err="1"/>
              <a:t>Incident</a:t>
            </a:r>
            <a:r>
              <a:rPr lang="de-DE" dirty="0"/>
              <a:t>-Response Prozesse</a:t>
            </a:r>
          </a:p>
        </p:txBody>
      </p:sp>
      <p:sp>
        <p:nvSpPr>
          <p:cNvPr id="12"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27</a:t>
            </a:fld>
            <a:endParaRPr lang="de-DE" dirty="0"/>
          </a:p>
        </p:txBody>
      </p:sp>
    </p:spTree>
    <p:extLst>
      <p:ext uri="{BB962C8B-B14F-4D97-AF65-F5344CB8AC3E}">
        <p14:creationId xmlns:p14="http://schemas.microsoft.com/office/powerpoint/2010/main" val="389798466"/>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Security </a:t>
            </a:r>
            <a:r>
              <a:rPr lang="de-DE" dirty="0" err="1" smtClean="0"/>
              <a:t>Incident</a:t>
            </a:r>
            <a:r>
              <a:rPr lang="de-DE" dirty="0" smtClean="0"/>
              <a:t> Response hat sich evolutionär entwickelt</a:t>
            </a:r>
            <a:endParaRPr lang="de-DE" dirty="0"/>
          </a:p>
        </p:txBody>
      </p:sp>
      <p:sp>
        <p:nvSpPr>
          <p:cNvPr id="3" name="Fußzeilenplatzhalter 2"/>
          <p:cNvSpPr>
            <a:spLocks noGrp="1"/>
          </p:cNvSpPr>
          <p:nvPr>
            <p:ph type="ftr" sz="quarter" idx="10"/>
          </p:nvPr>
        </p:nvSpPr>
        <p:spPr/>
        <p:txBody>
          <a:bodyPr/>
          <a:lstStyle/>
          <a:p>
            <a:pPr>
              <a:defRPr/>
            </a:pPr>
            <a:r>
              <a:rPr lang="de-DE" smtClean="0"/>
              <a:t>© Computacenter 2014</a:t>
            </a:r>
            <a:endParaRPr lang="de-DE"/>
          </a:p>
        </p:txBody>
      </p:sp>
      <p:sp>
        <p:nvSpPr>
          <p:cNvPr id="11" name="Rad 10"/>
          <p:cNvSpPr/>
          <p:nvPr>
            <p:custDataLst>
              <p:tags r:id="rId2"/>
            </p:custDataLst>
          </p:nvPr>
        </p:nvSpPr>
        <p:spPr>
          <a:xfrm>
            <a:off x="345715"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8" name="Textfeld 7"/>
          <p:cNvSpPr txBox="1"/>
          <p:nvPr/>
        </p:nvSpPr>
        <p:spPr>
          <a:xfrm>
            <a:off x="744257" y="3211037"/>
            <a:ext cx="455253" cy="369332"/>
          </a:xfrm>
          <a:prstGeom prst="rect">
            <a:avLst/>
          </a:prstGeom>
        </p:spPr>
        <p:txBody>
          <a:bodyPr wrap="none" lIns="0" tIns="0" rIns="0" bIns="0" rtlCol="0">
            <a:spAutoFit/>
          </a:bodyPr>
          <a:lstStyle/>
          <a:p>
            <a:pPr>
              <a:lnSpc>
                <a:spcPct val="150000"/>
              </a:lnSpc>
              <a:buClr>
                <a:schemeClr val="tx2"/>
              </a:buClr>
            </a:pPr>
            <a:r>
              <a:rPr lang="de-DE" sz="1600" dirty="0"/>
              <a:t>2010</a:t>
            </a:r>
          </a:p>
        </p:txBody>
      </p:sp>
      <p:sp>
        <p:nvSpPr>
          <p:cNvPr id="9" name="Text Box 8"/>
          <p:cNvSpPr txBox="1">
            <a:spLocks noChangeArrowheads="1"/>
          </p:cNvSpPr>
          <p:nvPr>
            <p:custDataLst>
              <p:tags r:id="rId3"/>
            </p:custDataLst>
          </p:nvPr>
        </p:nvSpPr>
        <p:spPr bwMode="auto">
          <a:xfrm>
            <a:off x="1989540" y="1557442"/>
            <a:ext cx="1385999" cy="3312271"/>
          </a:xfrm>
          <a:prstGeom prst="rect">
            <a:avLst/>
          </a:prstGeom>
          <a:solidFill>
            <a:schemeClr val="accent1"/>
          </a:solidFill>
          <a:ln w="9525">
            <a:solidFill>
              <a:schemeClr val="accent1"/>
            </a:solidFill>
            <a:miter lim="800000"/>
            <a:headEnd/>
            <a:tailEnd/>
          </a:ln>
          <a:effectLst/>
        </p:spPr>
        <p:txBody>
          <a:bodyPr wrap="square" lIns="72000" tIns="72000" rIns="72000" bIns="72000" anchor="ctr"/>
          <a:lstStyle>
            <a:defPPr>
              <a:defRPr lang="de-DE"/>
            </a:defPPr>
            <a:lvl1pPr algn="ctr">
              <a:lnSpc>
                <a:spcPct val="110000"/>
              </a:lnSpc>
              <a:spcAft>
                <a:spcPct val="25000"/>
              </a:spcAft>
              <a:buSzPct val="90000"/>
              <a:defRPr sz="1600" b="1">
                <a:solidFill>
                  <a:schemeClr val="bg1"/>
                </a:solidFill>
              </a:defRPr>
            </a:lvl1pPr>
          </a:lstStyle>
          <a:p>
            <a:r>
              <a:rPr lang="de-DE" b="0" dirty="0" err="1"/>
              <a:t>Offshored</a:t>
            </a:r>
            <a:r>
              <a:rPr lang="de-DE" b="0" dirty="0"/>
              <a:t> CERT</a:t>
            </a:r>
          </a:p>
        </p:txBody>
      </p:sp>
      <p:sp>
        <p:nvSpPr>
          <p:cNvPr id="10" name="Textplatzhalter 7"/>
          <p:cNvSpPr txBox="1">
            <a:spLocks/>
          </p:cNvSpPr>
          <p:nvPr>
            <p:custDataLst>
              <p:tags r:id="rId4"/>
            </p:custDataLst>
          </p:nvPr>
        </p:nvSpPr>
        <p:spPr>
          <a:xfrm>
            <a:off x="3452867" y="1557440"/>
            <a:ext cx="5425319" cy="3312273"/>
          </a:xfrm>
          <a:prstGeom prst="rect">
            <a:avLst/>
          </a:prstGeom>
          <a:solidFill>
            <a:schemeClr val="bg2"/>
          </a:solidFill>
          <a:extLst/>
        </p:spPr>
        <p:txBody>
          <a:bodyPr vert="horz" lIns="0" tIns="0" rIns="0" bIns="0" rtlCol="0" anchor="ctr">
            <a:noAutofit/>
          </a:bodyPr>
          <a:lstStyle>
            <a:defPPr>
              <a:defRPr lang="de-DE"/>
            </a:defPPr>
            <a:lvl1pPr marL="180000" indent="-180000">
              <a:lnSpc>
                <a:spcPct val="150000"/>
              </a:lnSpc>
              <a:spcBef>
                <a:spcPts val="0"/>
              </a:spcBef>
              <a:buClr>
                <a:schemeClr val="accent1"/>
              </a:buClr>
              <a:buFont typeface="Arial" pitchFamily="34" charset="0"/>
              <a:buChar char="•"/>
              <a:defRPr sz="1600"/>
            </a:lvl1pPr>
            <a:lvl2pPr marL="360000" indent="-180000">
              <a:lnSpc>
                <a:spcPct val="150000"/>
              </a:lnSpc>
              <a:spcBef>
                <a:spcPts val="0"/>
              </a:spcBef>
              <a:buClr>
                <a:schemeClr val="accent1"/>
              </a:buClr>
              <a:buFont typeface="Arial" pitchFamily="34" charset="0"/>
              <a:buChar char="•"/>
              <a:defRPr sz="1600"/>
            </a:lvl2pPr>
            <a:lvl3pPr marL="540000" indent="-180000">
              <a:lnSpc>
                <a:spcPct val="150000"/>
              </a:lnSpc>
              <a:spcBef>
                <a:spcPts val="0"/>
              </a:spcBef>
              <a:buClr>
                <a:schemeClr val="accent1"/>
              </a:buClr>
              <a:buFont typeface="Arial" pitchFamily="34" charset="0"/>
              <a:buChar char="•"/>
              <a:defRPr sz="1600"/>
            </a:lvl3pPr>
            <a:lvl4pPr marL="720000" indent="-180000">
              <a:lnSpc>
                <a:spcPct val="150000"/>
              </a:lnSpc>
              <a:spcBef>
                <a:spcPts val="0"/>
              </a:spcBef>
              <a:buClr>
                <a:schemeClr val="accent1"/>
              </a:buClr>
              <a:buFont typeface="Arial" pitchFamily="34" charset="0"/>
              <a:buChar char="•"/>
              <a:defRPr sz="1600"/>
            </a:lvl4pPr>
            <a:lvl5pPr marL="900000" indent="-180000">
              <a:lnSpc>
                <a:spcPct val="150000"/>
              </a:lnSpc>
              <a:spcBef>
                <a:spcPts val="0"/>
              </a:spcBef>
              <a:buClr>
                <a:schemeClr val="accent1"/>
              </a:buClr>
              <a:buFont typeface="Arial" pitchFamily="34" charset="0"/>
              <a:buChar char="•"/>
              <a:defRPr sz="16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265106" indent="-179384">
              <a:lnSpc>
                <a:spcPct val="100000"/>
              </a:lnSpc>
            </a:pPr>
            <a:r>
              <a:rPr lang="de-DE" dirty="0" err="1"/>
              <a:t>Staffing</a:t>
            </a:r>
            <a:r>
              <a:rPr lang="de-DE" dirty="0"/>
              <a:t> durch Dienstleister, aber Service Management durch Auftraggeber</a:t>
            </a:r>
          </a:p>
          <a:p>
            <a:pPr marL="265106" indent="-179384">
              <a:lnSpc>
                <a:spcPct val="100000"/>
              </a:lnSpc>
            </a:pPr>
            <a:endParaRPr lang="de-DE" dirty="0"/>
          </a:p>
          <a:p>
            <a:pPr marL="265106" indent="-179384">
              <a:lnSpc>
                <a:spcPct val="100000"/>
              </a:lnSpc>
            </a:pPr>
            <a:r>
              <a:rPr lang="de-DE" dirty="0"/>
              <a:t>Es wird nur getan, was vereinbart und im Vertrag ist</a:t>
            </a:r>
          </a:p>
          <a:p>
            <a:pPr marL="265106" indent="-179384">
              <a:lnSpc>
                <a:spcPct val="100000"/>
              </a:lnSpc>
            </a:pPr>
            <a:endParaRPr lang="de-DE" dirty="0"/>
          </a:p>
          <a:p>
            <a:pPr marL="265106" indent="-179384">
              <a:lnSpc>
                <a:spcPct val="100000"/>
              </a:lnSpc>
            </a:pPr>
            <a:r>
              <a:rPr lang="de-DE" dirty="0"/>
              <a:t>Kontext immer nur als „Snapshot“</a:t>
            </a:r>
          </a:p>
          <a:p>
            <a:pPr marL="265106" indent="-179384">
              <a:lnSpc>
                <a:spcPct val="100000"/>
              </a:lnSpc>
            </a:pPr>
            <a:endParaRPr lang="de-DE" dirty="0"/>
          </a:p>
          <a:p>
            <a:pPr marL="265106" indent="-179384">
              <a:lnSpc>
                <a:spcPct val="100000"/>
              </a:lnSpc>
            </a:pPr>
            <a:r>
              <a:rPr lang="de-DE" dirty="0"/>
              <a:t>Keine Flexibilität (neue Bedrohungen, neue Services)</a:t>
            </a:r>
          </a:p>
          <a:p>
            <a:pPr marL="265106" indent="-179384">
              <a:lnSpc>
                <a:spcPct val="100000"/>
              </a:lnSpc>
            </a:pPr>
            <a:endParaRPr lang="de-DE" dirty="0"/>
          </a:p>
          <a:p>
            <a:pPr marL="265106" indent="-179384">
              <a:lnSpc>
                <a:spcPct val="100000"/>
              </a:lnSpc>
            </a:pPr>
            <a:r>
              <a:rPr lang="de-DE" dirty="0"/>
              <a:t>Rein reaktiv</a:t>
            </a:r>
          </a:p>
          <a:p>
            <a:pPr marL="265106" indent="-179384">
              <a:lnSpc>
                <a:spcPct val="100000"/>
              </a:lnSpc>
            </a:pPr>
            <a:endParaRPr lang="de-DE" dirty="0"/>
          </a:p>
          <a:p>
            <a:pPr marL="265106" indent="-179384">
              <a:lnSpc>
                <a:spcPct val="100000"/>
              </a:lnSpc>
            </a:pPr>
            <a:r>
              <a:rPr lang="de-DE" dirty="0"/>
              <a:t>Kommunikation zu / Einbindung der Endbenutzer schwierig</a:t>
            </a:r>
          </a:p>
        </p:txBody>
      </p:sp>
      <p:sp>
        <p:nvSpPr>
          <p:cNvPr id="12"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28</a:t>
            </a:fld>
            <a:endParaRPr lang="de-DE" dirty="0"/>
          </a:p>
        </p:txBody>
      </p:sp>
    </p:spTree>
    <p:extLst>
      <p:ext uri="{BB962C8B-B14F-4D97-AF65-F5344CB8AC3E}">
        <p14:creationId xmlns:p14="http://schemas.microsoft.com/office/powerpoint/2010/main" val="3222064363"/>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Security </a:t>
            </a:r>
            <a:r>
              <a:rPr lang="de-DE" dirty="0" err="1" smtClean="0"/>
              <a:t>Incident</a:t>
            </a:r>
            <a:r>
              <a:rPr lang="de-DE" dirty="0" smtClean="0"/>
              <a:t> Response hat sich evolutionär entwickelt</a:t>
            </a:r>
            <a:endParaRPr lang="de-DE" dirty="0"/>
          </a:p>
        </p:txBody>
      </p:sp>
      <p:sp>
        <p:nvSpPr>
          <p:cNvPr id="3" name="Fußzeilenplatzhalter 2"/>
          <p:cNvSpPr>
            <a:spLocks noGrp="1"/>
          </p:cNvSpPr>
          <p:nvPr>
            <p:ph type="ftr" sz="quarter" idx="10"/>
          </p:nvPr>
        </p:nvSpPr>
        <p:spPr/>
        <p:txBody>
          <a:bodyPr/>
          <a:lstStyle/>
          <a:p>
            <a:pPr>
              <a:defRPr/>
            </a:pPr>
            <a:r>
              <a:rPr lang="de-DE" smtClean="0"/>
              <a:t>© Computacenter 2014</a:t>
            </a:r>
            <a:endParaRPr lang="de-DE"/>
          </a:p>
        </p:txBody>
      </p:sp>
      <p:sp>
        <p:nvSpPr>
          <p:cNvPr id="11" name="Rad 10"/>
          <p:cNvSpPr/>
          <p:nvPr>
            <p:custDataLst>
              <p:tags r:id="rId2"/>
            </p:custDataLst>
          </p:nvPr>
        </p:nvSpPr>
        <p:spPr>
          <a:xfrm>
            <a:off x="345715"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8" name="Textfeld 7"/>
          <p:cNvSpPr txBox="1"/>
          <p:nvPr/>
        </p:nvSpPr>
        <p:spPr>
          <a:xfrm>
            <a:off x="744257" y="3211037"/>
            <a:ext cx="455253" cy="369332"/>
          </a:xfrm>
          <a:prstGeom prst="rect">
            <a:avLst/>
          </a:prstGeom>
        </p:spPr>
        <p:txBody>
          <a:bodyPr wrap="none" lIns="0" tIns="0" rIns="0" bIns="0" rtlCol="0">
            <a:spAutoFit/>
          </a:bodyPr>
          <a:lstStyle/>
          <a:p>
            <a:pPr>
              <a:lnSpc>
                <a:spcPct val="150000"/>
              </a:lnSpc>
              <a:buClr>
                <a:schemeClr val="tx2"/>
              </a:buClr>
            </a:pPr>
            <a:r>
              <a:rPr lang="de-DE" sz="1600" dirty="0"/>
              <a:t>2013</a:t>
            </a:r>
          </a:p>
        </p:txBody>
      </p:sp>
      <p:sp>
        <p:nvSpPr>
          <p:cNvPr id="9" name="Text Box 8"/>
          <p:cNvSpPr txBox="1">
            <a:spLocks noChangeArrowheads="1"/>
          </p:cNvSpPr>
          <p:nvPr>
            <p:custDataLst>
              <p:tags r:id="rId3"/>
            </p:custDataLst>
          </p:nvPr>
        </p:nvSpPr>
        <p:spPr bwMode="auto">
          <a:xfrm>
            <a:off x="1989540" y="1557442"/>
            <a:ext cx="1385999" cy="3312271"/>
          </a:xfrm>
          <a:prstGeom prst="rect">
            <a:avLst/>
          </a:prstGeom>
          <a:solidFill>
            <a:schemeClr val="accent1"/>
          </a:solidFill>
          <a:ln w="9525">
            <a:solidFill>
              <a:schemeClr val="accent1"/>
            </a:solidFill>
            <a:miter lim="800000"/>
            <a:headEnd/>
            <a:tailEnd/>
          </a:ln>
          <a:effectLst/>
        </p:spPr>
        <p:txBody>
          <a:bodyPr wrap="square" lIns="72000" tIns="72000" rIns="72000" bIns="72000" anchor="ctr"/>
          <a:lstStyle>
            <a:defPPr>
              <a:defRPr lang="de-DE"/>
            </a:defPPr>
            <a:lvl1pPr algn="ctr">
              <a:lnSpc>
                <a:spcPct val="110000"/>
              </a:lnSpc>
              <a:spcAft>
                <a:spcPct val="25000"/>
              </a:spcAft>
              <a:buSzPct val="90000"/>
              <a:defRPr sz="1600" b="1">
                <a:solidFill>
                  <a:schemeClr val="bg1"/>
                </a:solidFill>
              </a:defRPr>
            </a:lvl1pPr>
          </a:lstStyle>
          <a:p>
            <a:r>
              <a:rPr lang="de-DE" b="0" dirty="0"/>
              <a:t>24 x 7 SOC</a:t>
            </a:r>
          </a:p>
        </p:txBody>
      </p:sp>
      <p:sp>
        <p:nvSpPr>
          <p:cNvPr id="10" name="Textplatzhalter 7"/>
          <p:cNvSpPr txBox="1">
            <a:spLocks/>
          </p:cNvSpPr>
          <p:nvPr>
            <p:custDataLst>
              <p:tags r:id="rId4"/>
            </p:custDataLst>
          </p:nvPr>
        </p:nvSpPr>
        <p:spPr>
          <a:xfrm>
            <a:off x="3452867" y="1557440"/>
            <a:ext cx="5425319" cy="3312273"/>
          </a:xfrm>
          <a:prstGeom prst="rect">
            <a:avLst/>
          </a:prstGeom>
          <a:solidFill>
            <a:schemeClr val="bg2"/>
          </a:solidFill>
          <a:extLst/>
        </p:spPr>
        <p:txBody>
          <a:bodyPr vert="horz" lIns="0" tIns="0" rIns="0" bIns="0" rtlCol="0" anchor="ctr">
            <a:noAutofit/>
          </a:bodyPr>
          <a:lstStyle>
            <a:defPPr>
              <a:defRPr lang="de-DE"/>
            </a:defPPr>
            <a:lvl1pPr marL="180000" indent="-180000">
              <a:lnSpc>
                <a:spcPct val="150000"/>
              </a:lnSpc>
              <a:spcBef>
                <a:spcPts val="0"/>
              </a:spcBef>
              <a:buClr>
                <a:schemeClr val="accent1"/>
              </a:buClr>
              <a:buFont typeface="Arial" pitchFamily="34" charset="0"/>
              <a:buChar char="•"/>
              <a:defRPr sz="1600"/>
            </a:lvl1pPr>
            <a:lvl2pPr marL="360000" indent="-180000">
              <a:lnSpc>
                <a:spcPct val="150000"/>
              </a:lnSpc>
              <a:spcBef>
                <a:spcPts val="0"/>
              </a:spcBef>
              <a:buClr>
                <a:schemeClr val="accent1"/>
              </a:buClr>
              <a:buFont typeface="Arial" pitchFamily="34" charset="0"/>
              <a:buChar char="•"/>
              <a:defRPr sz="1600"/>
            </a:lvl2pPr>
            <a:lvl3pPr marL="540000" indent="-180000">
              <a:lnSpc>
                <a:spcPct val="150000"/>
              </a:lnSpc>
              <a:spcBef>
                <a:spcPts val="0"/>
              </a:spcBef>
              <a:buClr>
                <a:schemeClr val="accent1"/>
              </a:buClr>
              <a:buFont typeface="Arial" pitchFamily="34" charset="0"/>
              <a:buChar char="•"/>
              <a:defRPr sz="1600"/>
            </a:lvl3pPr>
            <a:lvl4pPr marL="720000" indent="-180000">
              <a:lnSpc>
                <a:spcPct val="150000"/>
              </a:lnSpc>
              <a:spcBef>
                <a:spcPts val="0"/>
              </a:spcBef>
              <a:buClr>
                <a:schemeClr val="accent1"/>
              </a:buClr>
              <a:buFont typeface="Arial" pitchFamily="34" charset="0"/>
              <a:buChar char="•"/>
              <a:defRPr sz="1600"/>
            </a:lvl4pPr>
            <a:lvl5pPr marL="900000" indent="-180000">
              <a:lnSpc>
                <a:spcPct val="150000"/>
              </a:lnSpc>
              <a:spcBef>
                <a:spcPts val="0"/>
              </a:spcBef>
              <a:buClr>
                <a:schemeClr val="accent1"/>
              </a:buClr>
              <a:buFont typeface="Arial" pitchFamily="34" charset="0"/>
              <a:buChar char="•"/>
              <a:defRPr sz="16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265106" indent="-179384">
              <a:lnSpc>
                <a:spcPct val="100000"/>
              </a:lnSpc>
            </a:pPr>
            <a:r>
              <a:rPr lang="de-DE" dirty="0"/>
              <a:t>Darum geht’s heute</a:t>
            </a:r>
          </a:p>
        </p:txBody>
      </p:sp>
      <p:sp>
        <p:nvSpPr>
          <p:cNvPr id="12"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29</a:t>
            </a:fld>
            <a:endParaRPr lang="de-DE" dirty="0"/>
          </a:p>
        </p:txBody>
      </p:sp>
    </p:spTree>
    <p:extLst>
      <p:ext uri="{BB962C8B-B14F-4D97-AF65-F5344CB8AC3E}">
        <p14:creationId xmlns:p14="http://schemas.microsoft.com/office/powerpoint/2010/main" val="2324987308"/>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Agenda Überblick</a:t>
            </a:r>
            <a:endParaRPr lang="de-DE" dirty="0"/>
          </a:p>
        </p:txBody>
      </p:sp>
      <p:sp>
        <p:nvSpPr>
          <p:cNvPr id="3" name="Inhaltsplatzhalter 2"/>
          <p:cNvSpPr>
            <a:spLocks noGrp="1"/>
          </p:cNvSpPr>
          <p:nvPr>
            <p:ph idx="1"/>
          </p:nvPr>
        </p:nvSpPr>
        <p:spPr/>
        <p:txBody>
          <a:bodyPr/>
          <a:lstStyle/>
          <a:p>
            <a:r>
              <a:rPr lang="de-DE" dirty="0" smtClean="0"/>
              <a:t>Dienstag: Enterprise IT</a:t>
            </a:r>
          </a:p>
          <a:p>
            <a:r>
              <a:rPr lang="de-DE" dirty="0" smtClean="0"/>
              <a:t>Mittwoch: Enterprise IT-Security</a:t>
            </a:r>
          </a:p>
          <a:p>
            <a:r>
              <a:rPr lang="de-DE" dirty="0" smtClean="0"/>
              <a:t>Donnerstag: Security Management, </a:t>
            </a:r>
            <a:r>
              <a:rPr lang="de-DE" dirty="0" err="1" smtClean="0"/>
              <a:t>Cyber</a:t>
            </a:r>
            <a:r>
              <a:rPr lang="de-DE" dirty="0" smtClean="0"/>
              <a:t> Defense +  Beginn Notebook-</a:t>
            </a:r>
            <a:r>
              <a:rPr lang="de-DE" dirty="0" err="1" smtClean="0"/>
              <a:t>Prep</a:t>
            </a:r>
            <a:endParaRPr lang="de-DE" dirty="0" smtClean="0"/>
          </a:p>
          <a:p>
            <a:endParaRPr lang="de-DE" dirty="0" smtClean="0"/>
          </a:p>
          <a:p>
            <a:r>
              <a:rPr lang="de-DE" dirty="0" smtClean="0"/>
              <a:t>[Freitag off </a:t>
            </a:r>
            <a:r>
              <a:rPr lang="de-DE" dirty="0" err="1" smtClean="0"/>
              <a:t>classroom</a:t>
            </a:r>
            <a:r>
              <a:rPr lang="de-DE" dirty="0" smtClean="0"/>
              <a:t>: Notebook-</a:t>
            </a:r>
            <a:r>
              <a:rPr lang="de-DE" dirty="0" err="1" smtClean="0"/>
              <a:t>Prep</a:t>
            </a:r>
            <a:r>
              <a:rPr lang="de-DE" dirty="0" smtClean="0"/>
              <a:t>, etc.] </a:t>
            </a:r>
            <a:endParaRPr lang="de-DE" dirty="0"/>
          </a:p>
        </p:txBody>
      </p:sp>
      <p:sp>
        <p:nvSpPr>
          <p:cNvPr id="4" name="Foliennummernplatzhalter 3"/>
          <p:cNvSpPr>
            <a:spLocks noGrp="1"/>
          </p:cNvSpPr>
          <p:nvPr>
            <p:ph type="sldNum" sz="quarter" idx="12"/>
          </p:nvPr>
        </p:nvSpPr>
        <p:spPr/>
        <p:txBody>
          <a:bodyPr/>
          <a:lstStyle/>
          <a:p>
            <a:fld id="{44C48ADA-3027-4B03-968A-38590BD38763}" type="slidenum">
              <a:rPr lang="en-GB" smtClean="0"/>
              <a:pPr/>
              <a:t>3</a:t>
            </a:fld>
            <a:endParaRPr lang="en-GB"/>
          </a:p>
        </p:txBody>
      </p:sp>
    </p:spTree>
    <p:extLst>
      <p:ext uri="{BB962C8B-B14F-4D97-AF65-F5344CB8AC3E}">
        <p14:creationId xmlns:p14="http://schemas.microsoft.com/office/powerpoint/2010/main" val="377893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Security </a:t>
            </a:r>
            <a:r>
              <a:rPr lang="de-DE" dirty="0" err="1" smtClean="0"/>
              <a:t>Incident</a:t>
            </a:r>
            <a:r>
              <a:rPr lang="de-DE" dirty="0" smtClean="0"/>
              <a:t> Response hat sich evolutionär entwickelt</a:t>
            </a:r>
            <a:endParaRPr lang="de-DE" dirty="0"/>
          </a:p>
        </p:txBody>
      </p:sp>
      <p:sp>
        <p:nvSpPr>
          <p:cNvPr id="3" name="Fußzeilenplatzhalter 2"/>
          <p:cNvSpPr>
            <a:spLocks noGrp="1"/>
          </p:cNvSpPr>
          <p:nvPr>
            <p:ph type="ftr" sz="quarter" idx="10"/>
          </p:nvPr>
        </p:nvSpPr>
        <p:spPr/>
        <p:txBody>
          <a:bodyPr/>
          <a:lstStyle/>
          <a:p>
            <a:pPr>
              <a:defRPr/>
            </a:pPr>
            <a:r>
              <a:rPr lang="de-DE" smtClean="0"/>
              <a:t>© Computacenter 2014</a:t>
            </a:r>
            <a:endParaRPr lang="de-DE"/>
          </a:p>
        </p:txBody>
      </p:sp>
      <p:sp>
        <p:nvSpPr>
          <p:cNvPr id="11" name="Rad 10"/>
          <p:cNvSpPr/>
          <p:nvPr>
            <p:custDataLst>
              <p:tags r:id="rId2"/>
            </p:custDataLst>
          </p:nvPr>
        </p:nvSpPr>
        <p:spPr>
          <a:xfrm>
            <a:off x="345715" y="2776172"/>
            <a:ext cx="1244435" cy="1244435"/>
          </a:xfrm>
          <a:prstGeom prst="donut">
            <a:avLst>
              <a:gd name="adj" fmla="val 2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a:p>
        </p:txBody>
      </p:sp>
      <p:sp>
        <p:nvSpPr>
          <p:cNvPr id="8" name="Textfeld 7"/>
          <p:cNvSpPr txBox="1"/>
          <p:nvPr/>
        </p:nvSpPr>
        <p:spPr>
          <a:xfrm>
            <a:off x="744257" y="3211037"/>
            <a:ext cx="455253" cy="369332"/>
          </a:xfrm>
          <a:prstGeom prst="rect">
            <a:avLst/>
          </a:prstGeom>
        </p:spPr>
        <p:txBody>
          <a:bodyPr wrap="none" lIns="0" tIns="0" rIns="0" bIns="0" rtlCol="0">
            <a:spAutoFit/>
          </a:bodyPr>
          <a:lstStyle/>
          <a:p>
            <a:pPr>
              <a:lnSpc>
                <a:spcPct val="150000"/>
              </a:lnSpc>
              <a:buClr>
                <a:schemeClr val="tx2"/>
              </a:buClr>
            </a:pPr>
            <a:r>
              <a:rPr lang="de-DE" sz="1600" dirty="0"/>
              <a:t>2016</a:t>
            </a:r>
          </a:p>
        </p:txBody>
      </p:sp>
      <p:sp>
        <p:nvSpPr>
          <p:cNvPr id="9" name="Text Box 8"/>
          <p:cNvSpPr txBox="1">
            <a:spLocks noChangeArrowheads="1"/>
          </p:cNvSpPr>
          <p:nvPr>
            <p:custDataLst>
              <p:tags r:id="rId3"/>
            </p:custDataLst>
          </p:nvPr>
        </p:nvSpPr>
        <p:spPr bwMode="auto">
          <a:xfrm>
            <a:off x="1989540" y="1557442"/>
            <a:ext cx="1385999" cy="3312271"/>
          </a:xfrm>
          <a:prstGeom prst="rect">
            <a:avLst/>
          </a:prstGeom>
          <a:solidFill>
            <a:schemeClr val="accent1"/>
          </a:solidFill>
          <a:ln w="9525">
            <a:solidFill>
              <a:schemeClr val="accent1"/>
            </a:solidFill>
            <a:miter lim="800000"/>
            <a:headEnd/>
            <a:tailEnd/>
          </a:ln>
          <a:effectLst/>
        </p:spPr>
        <p:txBody>
          <a:bodyPr wrap="square" lIns="72000" tIns="72000" rIns="72000" bIns="72000" anchor="ctr"/>
          <a:lstStyle>
            <a:defPPr>
              <a:defRPr lang="de-DE"/>
            </a:defPPr>
            <a:lvl1pPr algn="ctr">
              <a:lnSpc>
                <a:spcPct val="110000"/>
              </a:lnSpc>
              <a:spcAft>
                <a:spcPct val="25000"/>
              </a:spcAft>
              <a:buSzPct val="90000"/>
              <a:defRPr sz="1600" b="1">
                <a:solidFill>
                  <a:schemeClr val="bg1"/>
                </a:solidFill>
              </a:defRPr>
            </a:lvl1pPr>
          </a:lstStyle>
          <a:p>
            <a:r>
              <a:rPr lang="de-DE" b="0" dirty="0"/>
              <a:t>Enter Cyber-</a:t>
            </a:r>
            <a:r>
              <a:rPr lang="de-DE" b="0" dirty="0" err="1"/>
              <a:t>Buzzword</a:t>
            </a:r>
            <a:r>
              <a:rPr lang="de-DE" b="0" dirty="0"/>
              <a:t> </a:t>
            </a:r>
            <a:r>
              <a:rPr lang="de-DE" b="0" dirty="0" err="1"/>
              <a:t>here</a:t>
            </a:r>
            <a:r>
              <a:rPr lang="de-DE" b="0" dirty="0"/>
              <a:t> :-)</a:t>
            </a:r>
          </a:p>
        </p:txBody>
      </p:sp>
      <p:sp>
        <p:nvSpPr>
          <p:cNvPr id="10" name="Textplatzhalter 7"/>
          <p:cNvSpPr txBox="1">
            <a:spLocks/>
          </p:cNvSpPr>
          <p:nvPr>
            <p:custDataLst>
              <p:tags r:id="rId4"/>
            </p:custDataLst>
          </p:nvPr>
        </p:nvSpPr>
        <p:spPr>
          <a:xfrm>
            <a:off x="3452867" y="1557440"/>
            <a:ext cx="5425319" cy="3312273"/>
          </a:xfrm>
          <a:prstGeom prst="rect">
            <a:avLst/>
          </a:prstGeom>
          <a:solidFill>
            <a:schemeClr val="bg2"/>
          </a:solidFill>
          <a:extLst/>
        </p:spPr>
        <p:txBody>
          <a:bodyPr vert="horz" lIns="0" tIns="0" rIns="0" bIns="0" rtlCol="0" anchor="ctr">
            <a:noAutofit/>
          </a:bodyPr>
          <a:lstStyle>
            <a:defPPr>
              <a:defRPr lang="de-DE"/>
            </a:defPPr>
            <a:lvl1pPr marL="180000" indent="-180000">
              <a:lnSpc>
                <a:spcPct val="150000"/>
              </a:lnSpc>
              <a:spcBef>
                <a:spcPts val="0"/>
              </a:spcBef>
              <a:buClr>
                <a:schemeClr val="accent1"/>
              </a:buClr>
              <a:buFont typeface="Arial" pitchFamily="34" charset="0"/>
              <a:buChar char="•"/>
              <a:defRPr sz="1600"/>
            </a:lvl1pPr>
            <a:lvl2pPr marL="360000" indent="-180000">
              <a:lnSpc>
                <a:spcPct val="150000"/>
              </a:lnSpc>
              <a:spcBef>
                <a:spcPts val="0"/>
              </a:spcBef>
              <a:buClr>
                <a:schemeClr val="accent1"/>
              </a:buClr>
              <a:buFont typeface="Arial" pitchFamily="34" charset="0"/>
              <a:buChar char="•"/>
              <a:defRPr sz="1600"/>
            </a:lvl2pPr>
            <a:lvl3pPr marL="540000" indent="-180000">
              <a:lnSpc>
                <a:spcPct val="150000"/>
              </a:lnSpc>
              <a:spcBef>
                <a:spcPts val="0"/>
              </a:spcBef>
              <a:buClr>
                <a:schemeClr val="accent1"/>
              </a:buClr>
              <a:buFont typeface="Arial" pitchFamily="34" charset="0"/>
              <a:buChar char="•"/>
              <a:defRPr sz="1600"/>
            </a:lvl3pPr>
            <a:lvl4pPr marL="720000" indent="-180000">
              <a:lnSpc>
                <a:spcPct val="150000"/>
              </a:lnSpc>
              <a:spcBef>
                <a:spcPts val="0"/>
              </a:spcBef>
              <a:buClr>
                <a:schemeClr val="accent1"/>
              </a:buClr>
              <a:buFont typeface="Arial" pitchFamily="34" charset="0"/>
              <a:buChar char="•"/>
              <a:defRPr sz="1600"/>
            </a:lvl4pPr>
            <a:lvl5pPr marL="900000" indent="-180000">
              <a:lnSpc>
                <a:spcPct val="150000"/>
              </a:lnSpc>
              <a:spcBef>
                <a:spcPts val="0"/>
              </a:spcBef>
              <a:buClr>
                <a:schemeClr val="accent1"/>
              </a:buClr>
              <a:buFont typeface="Arial" pitchFamily="34" charset="0"/>
              <a:buChar char="•"/>
              <a:defRPr sz="16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265106" indent="-179384">
              <a:lnSpc>
                <a:spcPct val="100000"/>
              </a:lnSpc>
            </a:pPr>
            <a:r>
              <a:rPr lang="de-DE" dirty="0"/>
              <a:t>Weiterentwicklung des SOC – auch darüber reden wir heute</a:t>
            </a:r>
          </a:p>
        </p:txBody>
      </p:sp>
      <p:sp>
        <p:nvSpPr>
          <p:cNvPr id="12"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30</a:t>
            </a:fld>
            <a:endParaRPr lang="de-DE" dirty="0"/>
          </a:p>
        </p:txBody>
      </p:sp>
    </p:spTree>
    <p:extLst>
      <p:ext uri="{BB962C8B-B14F-4D97-AF65-F5344CB8AC3E}">
        <p14:creationId xmlns:p14="http://schemas.microsoft.com/office/powerpoint/2010/main" val="3837362631"/>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Paradigmenwechsel ist notwendig</a:t>
            </a:r>
            <a:endParaRPr lang="de-DE" dirty="0"/>
          </a:p>
        </p:txBody>
      </p:sp>
      <p:sp>
        <p:nvSpPr>
          <p:cNvPr id="3" name="Fußzeilenplatzhalter 2"/>
          <p:cNvSpPr>
            <a:spLocks noGrp="1"/>
          </p:cNvSpPr>
          <p:nvPr>
            <p:ph type="ftr" sz="quarter" idx="10"/>
          </p:nvPr>
        </p:nvSpPr>
        <p:spPr/>
        <p:txBody>
          <a:bodyPr/>
          <a:lstStyle/>
          <a:p>
            <a:pPr>
              <a:defRPr/>
            </a:pPr>
            <a:r>
              <a:rPr lang="de-DE" smtClean="0"/>
              <a:t>© Computacenter 2014</a:t>
            </a:r>
            <a:endParaRPr lang="de-DE"/>
          </a:p>
        </p:txBody>
      </p:sp>
      <p:pic>
        <p:nvPicPr>
          <p:cNvPr id="4" name="Grafik 3"/>
          <p:cNvPicPr>
            <a:picLocks noChangeAspect="1"/>
          </p:cNvPicPr>
          <p:nvPr>
            <p:custDataLst>
              <p:tags r:id="rId2"/>
            </p:custDataLst>
          </p:nvPr>
        </p:nvPicPr>
        <p:blipFill>
          <a:blip r:embed="rId9" cstate="print">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250827" y="975723"/>
            <a:ext cx="5731334" cy="3489532"/>
          </a:xfrm>
          <a:prstGeom prst="rect">
            <a:avLst/>
          </a:prstGeom>
        </p:spPr>
      </p:pic>
      <p:sp>
        <p:nvSpPr>
          <p:cNvPr id="5" name="Rechteck 4"/>
          <p:cNvSpPr/>
          <p:nvPr>
            <p:custDataLst>
              <p:tags r:id="rId3"/>
            </p:custDataLst>
          </p:nvPr>
        </p:nvSpPr>
        <p:spPr>
          <a:xfrm>
            <a:off x="250826" y="4592061"/>
            <a:ext cx="7364776" cy="276999"/>
          </a:xfrm>
          <a:prstGeom prst="rect">
            <a:avLst/>
          </a:prstGeom>
        </p:spPr>
        <p:txBody>
          <a:bodyPr wrap="square">
            <a:spAutoFit/>
          </a:bodyPr>
          <a:lstStyle/>
          <a:p>
            <a:r>
              <a:rPr lang="de-DE" sz="1200" dirty="0"/>
              <a:t>http://www.verizonenterprise.com/resources/reports/es_data-breach-investigations-report-2013_en_xg.pdf</a:t>
            </a:r>
          </a:p>
        </p:txBody>
      </p:sp>
      <p:sp>
        <p:nvSpPr>
          <p:cNvPr id="6" name="Rechteck 5"/>
          <p:cNvSpPr/>
          <p:nvPr>
            <p:custDataLst>
              <p:tags r:id="rId4"/>
            </p:custDataLst>
          </p:nvPr>
        </p:nvSpPr>
        <p:spPr>
          <a:xfrm>
            <a:off x="765472" y="1465243"/>
            <a:ext cx="1531345" cy="2203787"/>
          </a:xfrm>
          <a:prstGeom prst="rect">
            <a:avLst/>
          </a:prstGeom>
          <a:solidFill>
            <a:srgbClr val="B2B2B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sz="1800" b="1" dirty="0">
                <a:solidFill>
                  <a:schemeClr val="tx1">
                    <a:lumMod val="50000"/>
                  </a:schemeClr>
                </a:solidFill>
              </a:rPr>
              <a:t>Prävention</a:t>
            </a:r>
          </a:p>
        </p:txBody>
      </p:sp>
      <p:sp>
        <p:nvSpPr>
          <p:cNvPr id="7" name="Rechteck 6"/>
          <p:cNvSpPr/>
          <p:nvPr>
            <p:custDataLst>
              <p:tags r:id="rId5"/>
            </p:custDataLst>
          </p:nvPr>
        </p:nvSpPr>
        <p:spPr>
          <a:xfrm>
            <a:off x="2401869" y="1465243"/>
            <a:ext cx="1531345" cy="2203787"/>
          </a:xfrm>
          <a:prstGeom prst="rect">
            <a:avLst/>
          </a:prstGeom>
          <a:solidFill>
            <a:srgbClr val="B2B2B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sz="1800" b="1" dirty="0">
                <a:solidFill>
                  <a:schemeClr val="tx1">
                    <a:lumMod val="50000"/>
                  </a:schemeClr>
                </a:solidFill>
              </a:rPr>
              <a:t>Detektion</a:t>
            </a:r>
          </a:p>
        </p:txBody>
      </p:sp>
      <p:sp>
        <p:nvSpPr>
          <p:cNvPr id="8" name="Rechteck 7"/>
          <p:cNvSpPr/>
          <p:nvPr>
            <p:custDataLst>
              <p:tags r:id="rId6"/>
            </p:custDataLst>
          </p:nvPr>
        </p:nvSpPr>
        <p:spPr>
          <a:xfrm>
            <a:off x="3985341" y="1465243"/>
            <a:ext cx="1531345" cy="2203787"/>
          </a:xfrm>
          <a:prstGeom prst="rect">
            <a:avLst/>
          </a:prstGeom>
          <a:solidFill>
            <a:srgbClr val="B2B2B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sz="1800" b="1" dirty="0">
                <a:solidFill>
                  <a:schemeClr val="tx1">
                    <a:lumMod val="50000"/>
                  </a:schemeClr>
                </a:solidFill>
              </a:rPr>
              <a:t>Reaktion</a:t>
            </a:r>
          </a:p>
        </p:txBody>
      </p:sp>
      <p:pic>
        <p:nvPicPr>
          <p:cNvPr id="20" name="Grafik 19"/>
          <p:cNvPicPr>
            <a:picLocks noChangeAspect="1"/>
          </p:cNvPicPr>
          <p:nvPr>
            <p:custDataLst>
              <p:tags r:id="rId7"/>
            </p:custDataLst>
          </p:nvPr>
        </p:nvPicPr>
        <p:blipFill>
          <a:blip r:embed="rId11" cstate="print"/>
          <a:stretch>
            <a:fillRect/>
          </a:stretch>
        </p:blipFill>
        <p:spPr>
          <a:xfrm>
            <a:off x="6496806" y="975722"/>
            <a:ext cx="2383873" cy="3089982"/>
          </a:xfrm>
          <a:prstGeom prst="rect">
            <a:avLst/>
          </a:prstGeom>
        </p:spPr>
      </p:pic>
      <p:sp>
        <p:nvSpPr>
          <p:cNvPr id="10"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31</a:t>
            </a:fld>
            <a:endParaRPr lang="de-DE" dirty="0"/>
          </a:p>
        </p:txBody>
      </p:sp>
    </p:spTree>
    <p:extLst>
      <p:ext uri="{BB962C8B-B14F-4D97-AF65-F5344CB8AC3E}">
        <p14:creationId xmlns:p14="http://schemas.microsoft.com/office/powerpoint/2010/main" val="14179611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eck 37"/>
          <p:cNvSpPr/>
          <p:nvPr>
            <p:custDataLst>
              <p:tags r:id="rId1"/>
            </p:custDataLst>
          </p:nvPr>
        </p:nvSpPr>
        <p:spPr>
          <a:xfrm>
            <a:off x="45085" y="1120140"/>
            <a:ext cx="3924000" cy="3760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p:cNvSpPr/>
          <p:nvPr>
            <p:custDataLst>
              <p:tags r:id="rId2"/>
            </p:custDataLst>
          </p:nvPr>
        </p:nvSpPr>
        <p:spPr>
          <a:xfrm>
            <a:off x="5137268" y="1120140"/>
            <a:ext cx="3924000" cy="3760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custDataLst>
              <p:tags r:id="rId3"/>
            </p:custDataLst>
          </p:nvPr>
        </p:nvSpPr>
        <p:spPr/>
        <p:txBody>
          <a:bodyPr/>
          <a:lstStyle/>
          <a:p>
            <a:r>
              <a:rPr lang="de-DE" dirty="0" smtClean="0"/>
              <a:t>Der richtige Mix </a:t>
            </a:r>
            <a:r>
              <a:rPr lang="de-DE" dirty="0" err="1" smtClean="0"/>
              <a:t>machts</a:t>
            </a:r>
            <a:endParaRPr lang="de-DE" dirty="0"/>
          </a:p>
        </p:txBody>
      </p:sp>
      <p:sp>
        <p:nvSpPr>
          <p:cNvPr id="3" name="Fußzeilenplatzhalter 2"/>
          <p:cNvSpPr>
            <a:spLocks noGrp="1"/>
          </p:cNvSpPr>
          <p:nvPr>
            <p:ph type="ftr" sz="quarter" idx="10"/>
          </p:nvPr>
        </p:nvSpPr>
        <p:spPr/>
        <p:txBody>
          <a:bodyPr/>
          <a:lstStyle/>
          <a:p>
            <a:pPr>
              <a:defRPr/>
            </a:pPr>
            <a:r>
              <a:rPr lang="de-DE" smtClean="0"/>
              <a:t>© Computacenter 2014</a:t>
            </a:r>
            <a:endParaRPr lang="de-DE"/>
          </a:p>
        </p:txBody>
      </p:sp>
      <p:sp>
        <p:nvSpPr>
          <p:cNvPr id="9" name="Gleichschenkliges Dreieck 8"/>
          <p:cNvSpPr/>
          <p:nvPr/>
        </p:nvSpPr>
        <p:spPr>
          <a:xfrm>
            <a:off x="1072523" y="2657334"/>
            <a:ext cx="1777089" cy="153197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p:cNvSpPr txBox="1"/>
          <p:nvPr>
            <p:custDataLst>
              <p:tags r:id="rId4"/>
            </p:custDataLst>
          </p:nvPr>
        </p:nvSpPr>
        <p:spPr>
          <a:xfrm>
            <a:off x="113665" y="3809789"/>
            <a:ext cx="865622" cy="369332"/>
          </a:xfrm>
          <a:prstGeom prst="rect">
            <a:avLst/>
          </a:prstGeom>
        </p:spPr>
        <p:txBody>
          <a:bodyPr wrap="none" lIns="0" tIns="0" rIns="0" bIns="0" rtlCol="0">
            <a:spAutoFit/>
          </a:bodyPr>
          <a:lstStyle/>
          <a:p>
            <a:pPr>
              <a:lnSpc>
                <a:spcPct val="150000"/>
              </a:lnSpc>
              <a:buClr>
                <a:schemeClr val="tx2"/>
              </a:buClr>
            </a:pPr>
            <a:r>
              <a:rPr lang="de-DE" sz="1600" dirty="0"/>
              <a:t>Detektion</a:t>
            </a:r>
          </a:p>
        </p:txBody>
      </p:sp>
      <p:sp>
        <p:nvSpPr>
          <p:cNvPr id="12" name="Textfeld 11"/>
          <p:cNvSpPr txBox="1"/>
          <p:nvPr/>
        </p:nvSpPr>
        <p:spPr>
          <a:xfrm>
            <a:off x="1471348" y="2232251"/>
            <a:ext cx="979435" cy="369332"/>
          </a:xfrm>
          <a:prstGeom prst="rect">
            <a:avLst/>
          </a:prstGeom>
        </p:spPr>
        <p:txBody>
          <a:bodyPr wrap="none" lIns="0" tIns="0" rIns="0" bIns="0" rtlCol="0">
            <a:spAutoFit/>
          </a:bodyPr>
          <a:lstStyle/>
          <a:p>
            <a:pPr>
              <a:lnSpc>
                <a:spcPct val="150000"/>
              </a:lnSpc>
              <a:buClr>
                <a:schemeClr val="tx2"/>
              </a:buClr>
            </a:pPr>
            <a:r>
              <a:rPr lang="de-DE" sz="1600" dirty="0"/>
              <a:t>Prävention</a:t>
            </a:r>
          </a:p>
        </p:txBody>
      </p:sp>
      <p:sp>
        <p:nvSpPr>
          <p:cNvPr id="13" name="Ellipse 12"/>
          <p:cNvSpPr/>
          <p:nvPr/>
        </p:nvSpPr>
        <p:spPr>
          <a:xfrm>
            <a:off x="1862719" y="2860991"/>
            <a:ext cx="198305" cy="198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Textfeld 10"/>
          <p:cNvSpPr txBox="1"/>
          <p:nvPr/>
        </p:nvSpPr>
        <p:spPr>
          <a:xfrm>
            <a:off x="2942847" y="3822220"/>
            <a:ext cx="807913" cy="369332"/>
          </a:xfrm>
          <a:prstGeom prst="rect">
            <a:avLst/>
          </a:prstGeom>
        </p:spPr>
        <p:txBody>
          <a:bodyPr wrap="none" lIns="0" tIns="0" rIns="0" bIns="0" rtlCol="0">
            <a:spAutoFit/>
          </a:bodyPr>
          <a:lstStyle/>
          <a:p>
            <a:pPr>
              <a:lnSpc>
                <a:spcPct val="150000"/>
              </a:lnSpc>
              <a:buClr>
                <a:schemeClr val="tx2"/>
              </a:buClr>
            </a:pPr>
            <a:r>
              <a:rPr lang="de-DE" sz="1600" dirty="0"/>
              <a:t>Reaktion</a:t>
            </a:r>
          </a:p>
        </p:txBody>
      </p:sp>
      <p:grpSp>
        <p:nvGrpSpPr>
          <p:cNvPr id="37" name="Gruppieren 36"/>
          <p:cNvGrpSpPr/>
          <p:nvPr>
            <p:custDataLst>
              <p:tags r:id="rId5"/>
            </p:custDataLst>
          </p:nvPr>
        </p:nvGrpSpPr>
        <p:grpSpPr>
          <a:xfrm>
            <a:off x="2217420" y="1557704"/>
            <a:ext cx="6776480" cy="2631603"/>
            <a:chOff x="2217420" y="1557703"/>
            <a:chExt cx="6776480" cy="2631603"/>
          </a:xfrm>
        </p:grpSpPr>
        <p:sp>
          <p:nvSpPr>
            <p:cNvPr id="18" name="Gleichschenkliges Dreieck 17"/>
            <p:cNvSpPr/>
            <p:nvPr/>
          </p:nvSpPr>
          <p:spPr>
            <a:xfrm>
              <a:off x="6315663" y="1982786"/>
              <a:ext cx="1777089" cy="153197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feld 18"/>
            <p:cNvSpPr txBox="1"/>
            <p:nvPr/>
          </p:nvSpPr>
          <p:spPr>
            <a:xfrm>
              <a:off x="5356806" y="3135241"/>
              <a:ext cx="865622" cy="369332"/>
            </a:xfrm>
            <a:prstGeom prst="rect">
              <a:avLst/>
            </a:prstGeom>
          </p:spPr>
          <p:txBody>
            <a:bodyPr wrap="none" lIns="0" tIns="0" rIns="0" bIns="0" rtlCol="0">
              <a:spAutoFit/>
            </a:bodyPr>
            <a:lstStyle/>
            <a:p>
              <a:pPr>
                <a:lnSpc>
                  <a:spcPct val="150000"/>
                </a:lnSpc>
                <a:buClr>
                  <a:schemeClr val="tx2"/>
                </a:buClr>
              </a:pPr>
              <a:r>
                <a:rPr lang="de-DE" sz="1600" dirty="0"/>
                <a:t>Detektion</a:t>
              </a:r>
            </a:p>
          </p:txBody>
        </p:sp>
        <p:sp>
          <p:nvSpPr>
            <p:cNvPr id="20" name="Textfeld 19"/>
            <p:cNvSpPr txBox="1"/>
            <p:nvPr/>
          </p:nvSpPr>
          <p:spPr>
            <a:xfrm>
              <a:off x="8185987" y="3147672"/>
              <a:ext cx="807913" cy="369332"/>
            </a:xfrm>
            <a:prstGeom prst="rect">
              <a:avLst/>
            </a:prstGeom>
          </p:spPr>
          <p:txBody>
            <a:bodyPr wrap="none" lIns="0" tIns="0" rIns="0" bIns="0" rtlCol="0">
              <a:spAutoFit/>
            </a:bodyPr>
            <a:lstStyle/>
            <a:p>
              <a:pPr>
                <a:lnSpc>
                  <a:spcPct val="150000"/>
                </a:lnSpc>
                <a:buClr>
                  <a:schemeClr val="tx2"/>
                </a:buClr>
              </a:pPr>
              <a:r>
                <a:rPr lang="de-DE" sz="1600" dirty="0"/>
                <a:t>Reaktion</a:t>
              </a:r>
            </a:p>
          </p:txBody>
        </p:sp>
        <p:sp>
          <p:nvSpPr>
            <p:cNvPr id="21" name="Textfeld 20"/>
            <p:cNvSpPr txBox="1"/>
            <p:nvPr/>
          </p:nvSpPr>
          <p:spPr>
            <a:xfrm>
              <a:off x="6714489" y="1557703"/>
              <a:ext cx="979435" cy="369332"/>
            </a:xfrm>
            <a:prstGeom prst="rect">
              <a:avLst/>
            </a:prstGeom>
          </p:spPr>
          <p:txBody>
            <a:bodyPr wrap="none" lIns="0" tIns="0" rIns="0" bIns="0" rtlCol="0">
              <a:spAutoFit/>
            </a:bodyPr>
            <a:lstStyle/>
            <a:p>
              <a:pPr>
                <a:lnSpc>
                  <a:spcPct val="150000"/>
                </a:lnSpc>
                <a:buClr>
                  <a:schemeClr val="tx2"/>
                </a:buClr>
              </a:pPr>
              <a:r>
                <a:rPr lang="de-DE" sz="1600" dirty="0"/>
                <a:t>Prävention</a:t>
              </a:r>
            </a:p>
          </p:txBody>
        </p:sp>
        <p:sp>
          <p:nvSpPr>
            <p:cNvPr id="23" name="Ellipse 22"/>
            <p:cNvSpPr/>
            <p:nvPr/>
          </p:nvSpPr>
          <p:spPr>
            <a:xfrm>
              <a:off x="7105859" y="2850840"/>
              <a:ext cx="198305" cy="198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6" name="Gerade Verbindung mit Pfeil 25"/>
            <p:cNvCxnSpPr/>
            <p:nvPr>
              <p:custDataLst>
                <p:tags r:id="rId8"/>
              </p:custDataLst>
            </p:nvPr>
          </p:nvCxnSpPr>
          <p:spPr>
            <a:xfrm>
              <a:off x="2217420" y="2957705"/>
              <a:ext cx="4274820"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r Verbinder 27"/>
            <p:cNvCxnSpPr>
              <a:stCxn id="9" idx="4"/>
            </p:cNvCxnSpPr>
            <p:nvPr>
              <p:custDataLst>
                <p:tags r:id="rId9"/>
              </p:custDataLst>
            </p:nvPr>
          </p:nvCxnSpPr>
          <p:spPr>
            <a:xfrm>
              <a:off x="2849611" y="4189306"/>
              <a:ext cx="4454553" cy="0"/>
            </a:xfrm>
            <a:prstGeom prst="line">
              <a:avLst/>
            </a:prstGeom>
            <a:ln w="28575">
              <a:solidFill>
                <a:schemeClr val="accent6"/>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p:nvPr>
              <p:custDataLst>
                <p:tags r:id="rId10"/>
              </p:custDataLst>
            </p:nvPr>
          </p:nvCxnSpPr>
          <p:spPr>
            <a:xfrm flipV="1">
              <a:off x="7304164" y="3514759"/>
              <a:ext cx="0" cy="631138"/>
            </a:xfrm>
            <a:prstGeom prst="straightConnector1">
              <a:avLst/>
            </a:prstGeom>
            <a:ln w="28575">
              <a:solidFill>
                <a:schemeClr val="accent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7484753" y="3809788"/>
              <a:ext cx="1378583" cy="369332"/>
            </a:xfrm>
            <a:prstGeom prst="rect">
              <a:avLst/>
            </a:prstGeom>
          </p:spPr>
          <p:txBody>
            <a:bodyPr wrap="none" lIns="0" tIns="0" rIns="0" bIns="0" rtlCol="0">
              <a:spAutoFit/>
            </a:bodyPr>
            <a:lstStyle/>
            <a:p>
              <a:pPr>
                <a:lnSpc>
                  <a:spcPct val="150000"/>
                </a:lnSpc>
                <a:buClr>
                  <a:schemeClr val="tx2"/>
                </a:buClr>
              </a:pPr>
              <a:r>
                <a:rPr lang="de-DE" sz="1600" dirty="0" err="1">
                  <a:solidFill>
                    <a:schemeClr val="accent6"/>
                  </a:solidFill>
                </a:rPr>
                <a:t>Raising</a:t>
              </a:r>
              <a:r>
                <a:rPr lang="de-DE" sz="1600" dirty="0">
                  <a:solidFill>
                    <a:schemeClr val="accent6"/>
                  </a:solidFill>
                </a:rPr>
                <a:t> </a:t>
              </a:r>
              <a:r>
                <a:rPr lang="de-DE" sz="1600" dirty="0" err="1">
                  <a:solidFill>
                    <a:schemeClr val="accent6"/>
                  </a:solidFill>
                </a:rPr>
                <a:t>the</a:t>
              </a:r>
              <a:r>
                <a:rPr lang="de-DE" sz="1600" dirty="0">
                  <a:solidFill>
                    <a:schemeClr val="accent6"/>
                  </a:solidFill>
                </a:rPr>
                <a:t> bar</a:t>
              </a:r>
            </a:p>
          </p:txBody>
        </p:sp>
        <p:sp>
          <p:nvSpPr>
            <p:cNvPr id="32" name="Textfeld 31"/>
            <p:cNvSpPr txBox="1"/>
            <p:nvPr/>
          </p:nvSpPr>
          <p:spPr>
            <a:xfrm>
              <a:off x="3206360" y="2595095"/>
              <a:ext cx="2208938" cy="369332"/>
            </a:xfrm>
            <a:prstGeom prst="rect">
              <a:avLst/>
            </a:prstGeom>
          </p:spPr>
          <p:txBody>
            <a:bodyPr wrap="none" lIns="0" tIns="0" rIns="0" bIns="0" rtlCol="0">
              <a:spAutoFit/>
            </a:bodyPr>
            <a:lstStyle/>
            <a:p>
              <a:pPr>
                <a:lnSpc>
                  <a:spcPct val="150000"/>
                </a:lnSpc>
                <a:buClr>
                  <a:schemeClr val="tx2"/>
                </a:buClr>
              </a:pPr>
              <a:r>
                <a:rPr lang="de-DE" sz="1600" dirty="0">
                  <a:solidFill>
                    <a:schemeClr val="accent6"/>
                  </a:solidFill>
                </a:rPr>
                <a:t>Prävention bleibt wichtig</a:t>
              </a:r>
            </a:p>
          </p:txBody>
        </p:sp>
      </p:grpSp>
      <p:sp>
        <p:nvSpPr>
          <p:cNvPr id="40" name="Rechteck 39"/>
          <p:cNvSpPr/>
          <p:nvPr>
            <p:custDataLst>
              <p:tags r:id="rId6"/>
            </p:custDataLst>
          </p:nvPr>
        </p:nvSpPr>
        <p:spPr>
          <a:xfrm>
            <a:off x="45085" y="1120141"/>
            <a:ext cx="3924000" cy="4375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Security Fokus IST</a:t>
            </a:r>
          </a:p>
        </p:txBody>
      </p:sp>
      <p:sp>
        <p:nvSpPr>
          <p:cNvPr id="41" name="Rechteck 40"/>
          <p:cNvSpPr/>
          <p:nvPr>
            <p:custDataLst>
              <p:tags r:id="rId7"/>
            </p:custDataLst>
          </p:nvPr>
        </p:nvSpPr>
        <p:spPr>
          <a:xfrm>
            <a:off x="5137269" y="1120141"/>
            <a:ext cx="3924000" cy="4375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Security Fokus SOLL</a:t>
            </a:r>
          </a:p>
        </p:txBody>
      </p:sp>
      <p:sp>
        <p:nvSpPr>
          <p:cNvPr id="24"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32</a:t>
            </a:fld>
            <a:endParaRPr lang="de-DE" dirty="0"/>
          </a:p>
        </p:txBody>
      </p:sp>
    </p:spTree>
    <p:extLst>
      <p:ext uri="{BB962C8B-B14F-4D97-AF65-F5344CB8AC3E}">
        <p14:creationId xmlns:p14="http://schemas.microsoft.com/office/powerpoint/2010/main" val="39460169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custDataLst>
              <p:tags r:id="rId1"/>
            </p:custDataLst>
          </p:nvPr>
        </p:nvSpPr>
        <p:spPr>
          <a:xfrm>
            <a:off x="5137268" y="1120140"/>
            <a:ext cx="3924000" cy="3760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custDataLst>
              <p:tags r:id="rId2"/>
            </p:custDataLst>
          </p:nvPr>
        </p:nvSpPr>
        <p:spPr/>
        <p:txBody>
          <a:bodyPr/>
          <a:lstStyle/>
          <a:p>
            <a:r>
              <a:rPr lang="de-DE" dirty="0" smtClean="0"/>
              <a:t>Der richtige Mix: Aufgabe des SOC</a:t>
            </a:r>
            <a:endParaRPr lang="de-DE" dirty="0"/>
          </a:p>
        </p:txBody>
      </p:sp>
      <p:sp>
        <p:nvSpPr>
          <p:cNvPr id="3" name="Fußzeilenplatzhalter 2"/>
          <p:cNvSpPr>
            <a:spLocks noGrp="1"/>
          </p:cNvSpPr>
          <p:nvPr>
            <p:ph type="ftr" sz="quarter" idx="10"/>
          </p:nvPr>
        </p:nvSpPr>
        <p:spPr/>
        <p:txBody>
          <a:bodyPr/>
          <a:lstStyle/>
          <a:p>
            <a:pPr>
              <a:defRPr/>
            </a:pPr>
            <a:r>
              <a:rPr lang="de-DE" smtClean="0"/>
              <a:t>© Computacenter 2014</a:t>
            </a:r>
            <a:endParaRPr lang="de-DE"/>
          </a:p>
        </p:txBody>
      </p:sp>
      <p:sp>
        <p:nvSpPr>
          <p:cNvPr id="18" name="Gleichschenkliges Dreieck 17"/>
          <p:cNvSpPr/>
          <p:nvPr>
            <p:custDataLst>
              <p:tags r:id="rId3"/>
            </p:custDataLst>
          </p:nvPr>
        </p:nvSpPr>
        <p:spPr>
          <a:xfrm>
            <a:off x="6315664" y="1982787"/>
            <a:ext cx="1777089" cy="153197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feld 18"/>
          <p:cNvSpPr txBox="1"/>
          <p:nvPr/>
        </p:nvSpPr>
        <p:spPr>
          <a:xfrm>
            <a:off x="5356806" y="3135242"/>
            <a:ext cx="865622" cy="369332"/>
          </a:xfrm>
          <a:prstGeom prst="rect">
            <a:avLst/>
          </a:prstGeom>
        </p:spPr>
        <p:txBody>
          <a:bodyPr wrap="none" lIns="0" tIns="0" rIns="0" bIns="0" rtlCol="0">
            <a:spAutoFit/>
          </a:bodyPr>
          <a:lstStyle/>
          <a:p>
            <a:pPr>
              <a:lnSpc>
                <a:spcPct val="150000"/>
              </a:lnSpc>
              <a:buClr>
                <a:schemeClr val="tx2"/>
              </a:buClr>
            </a:pPr>
            <a:r>
              <a:rPr lang="de-DE" sz="1600" dirty="0"/>
              <a:t>Detektion</a:t>
            </a:r>
          </a:p>
        </p:txBody>
      </p:sp>
      <p:sp>
        <p:nvSpPr>
          <p:cNvPr id="20" name="Textfeld 19"/>
          <p:cNvSpPr txBox="1"/>
          <p:nvPr>
            <p:custDataLst>
              <p:tags r:id="rId4"/>
            </p:custDataLst>
          </p:nvPr>
        </p:nvSpPr>
        <p:spPr>
          <a:xfrm>
            <a:off x="8185988" y="3147673"/>
            <a:ext cx="807913" cy="369332"/>
          </a:xfrm>
          <a:prstGeom prst="rect">
            <a:avLst/>
          </a:prstGeom>
        </p:spPr>
        <p:txBody>
          <a:bodyPr wrap="none" lIns="0" tIns="0" rIns="0" bIns="0" rtlCol="0">
            <a:spAutoFit/>
          </a:bodyPr>
          <a:lstStyle/>
          <a:p>
            <a:pPr>
              <a:lnSpc>
                <a:spcPct val="150000"/>
              </a:lnSpc>
              <a:buClr>
                <a:schemeClr val="tx2"/>
              </a:buClr>
            </a:pPr>
            <a:r>
              <a:rPr lang="de-DE" sz="1600" dirty="0"/>
              <a:t>Reaktion</a:t>
            </a:r>
          </a:p>
        </p:txBody>
      </p:sp>
      <p:sp>
        <p:nvSpPr>
          <p:cNvPr id="21" name="Textfeld 20"/>
          <p:cNvSpPr txBox="1"/>
          <p:nvPr>
            <p:custDataLst>
              <p:tags r:id="rId5"/>
            </p:custDataLst>
          </p:nvPr>
        </p:nvSpPr>
        <p:spPr>
          <a:xfrm>
            <a:off x="6714490" y="1557704"/>
            <a:ext cx="979435" cy="369332"/>
          </a:xfrm>
          <a:prstGeom prst="rect">
            <a:avLst/>
          </a:prstGeom>
        </p:spPr>
        <p:txBody>
          <a:bodyPr wrap="none" lIns="0" tIns="0" rIns="0" bIns="0" rtlCol="0">
            <a:spAutoFit/>
          </a:bodyPr>
          <a:lstStyle/>
          <a:p>
            <a:pPr>
              <a:lnSpc>
                <a:spcPct val="150000"/>
              </a:lnSpc>
              <a:buClr>
                <a:schemeClr val="tx2"/>
              </a:buClr>
            </a:pPr>
            <a:r>
              <a:rPr lang="de-DE" sz="1600" dirty="0"/>
              <a:t>Prävention</a:t>
            </a:r>
          </a:p>
        </p:txBody>
      </p:sp>
      <p:sp>
        <p:nvSpPr>
          <p:cNvPr id="23" name="Ellipse 22"/>
          <p:cNvSpPr/>
          <p:nvPr>
            <p:custDataLst>
              <p:tags r:id="rId6"/>
            </p:custDataLst>
          </p:nvPr>
        </p:nvSpPr>
        <p:spPr>
          <a:xfrm>
            <a:off x="7105860" y="2850841"/>
            <a:ext cx="198305" cy="198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8" name="Gerader Verbinder 27"/>
          <p:cNvCxnSpPr/>
          <p:nvPr>
            <p:custDataLst>
              <p:tags r:id="rId7"/>
            </p:custDataLst>
          </p:nvPr>
        </p:nvCxnSpPr>
        <p:spPr>
          <a:xfrm>
            <a:off x="7194010" y="4189306"/>
            <a:ext cx="252000" cy="0"/>
          </a:xfrm>
          <a:prstGeom prst="line">
            <a:avLst/>
          </a:prstGeom>
          <a:ln w="28575">
            <a:solidFill>
              <a:schemeClr val="accent6"/>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p:nvPr>
            <p:custDataLst>
              <p:tags r:id="rId8"/>
            </p:custDataLst>
          </p:nvPr>
        </p:nvCxnSpPr>
        <p:spPr>
          <a:xfrm flipV="1">
            <a:off x="7304164" y="3514760"/>
            <a:ext cx="0" cy="631138"/>
          </a:xfrm>
          <a:prstGeom prst="straightConnector1">
            <a:avLst/>
          </a:prstGeom>
          <a:ln w="28575">
            <a:solidFill>
              <a:schemeClr val="accent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custDataLst>
              <p:tags r:id="rId9"/>
            </p:custDataLst>
          </p:nvPr>
        </p:nvSpPr>
        <p:spPr>
          <a:xfrm>
            <a:off x="7484754" y="3809789"/>
            <a:ext cx="1378583" cy="369332"/>
          </a:xfrm>
          <a:prstGeom prst="rect">
            <a:avLst/>
          </a:prstGeom>
        </p:spPr>
        <p:txBody>
          <a:bodyPr wrap="none" lIns="0" tIns="0" rIns="0" bIns="0" rtlCol="0">
            <a:spAutoFit/>
          </a:bodyPr>
          <a:lstStyle/>
          <a:p>
            <a:pPr>
              <a:lnSpc>
                <a:spcPct val="150000"/>
              </a:lnSpc>
              <a:buClr>
                <a:schemeClr val="tx2"/>
              </a:buClr>
            </a:pPr>
            <a:r>
              <a:rPr lang="de-DE" sz="1600" dirty="0" err="1">
                <a:solidFill>
                  <a:schemeClr val="accent6"/>
                </a:solidFill>
              </a:rPr>
              <a:t>Raising</a:t>
            </a:r>
            <a:r>
              <a:rPr lang="de-DE" sz="1600" dirty="0">
                <a:solidFill>
                  <a:schemeClr val="accent6"/>
                </a:solidFill>
              </a:rPr>
              <a:t> </a:t>
            </a:r>
            <a:r>
              <a:rPr lang="de-DE" sz="1600" dirty="0" err="1">
                <a:solidFill>
                  <a:schemeClr val="accent6"/>
                </a:solidFill>
              </a:rPr>
              <a:t>the</a:t>
            </a:r>
            <a:r>
              <a:rPr lang="de-DE" sz="1600" dirty="0">
                <a:solidFill>
                  <a:schemeClr val="accent6"/>
                </a:solidFill>
              </a:rPr>
              <a:t> bar</a:t>
            </a:r>
          </a:p>
        </p:txBody>
      </p:sp>
      <p:sp>
        <p:nvSpPr>
          <p:cNvPr id="41" name="Rechteck 40"/>
          <p:cNvSpPr/>
          <p:nvPr>
            <p:custDataLst>
              <p:tags r:id="rId10"/>
            </p:custDataLst>
          </p:nvPr>
        </p:nvSpPr>
        <p:spPr>
          <a:xfrm>
            <a:off x="5137269" y="1120141"/>
            <a:ext cx="3924000" cy="4375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Security Fokus SOLL</a:t>
            </a:r>
          </a:p>
        </p:txBody>
      </p:sp>
      <p:sp>
        <p:nvSpPr>
          <p:cNvPr id="6" name="Rechteck 5"/>
          <p:cNvSpPr/>
          <p:nvPr/>
        </p:nvSpPr>
        <p:spPr>
          <a:xfrm>
            <a:off x="396607" y="1557704"/>
            <a:ext cx="3294044" cy="2386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t>Aufgabe eines SOC</a:t>
            </a:r>
          </a:p>
        </p:txBody>
      </p:sp>
      <p:sp>
        <p:nvSpPr>
          <p:cNvPr id="7" name="Pfeil nach rechts 6"/>
          <p:cNvSpPr/>
          <p:nvPr/>
        </p:nvSpPr>
        <p:spPr>
          <a:xfrm>
            <a:off x="3690651" y="2348446"/>
            <a:ext cx="1446617" cy="87071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custDataLst>
              <p:tags r:id="rId11"/>
            </p:custDataLst>
          </p:nvPr>
        </p:nvSpPr>
        <p:spPr>
          <a:xfrm>
            <a:off x="4968608" y="3125536"/>
            <a:ext cx="1498294" cy="5333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Detektion</a:t>
            </a:r>
          </a:p>
        </p:txBody>
      </p:sp>
      <p:sp>
        <p:nvSpPr>
          <p:cNvPr id="29" name="Ellipse 28"/>
          <p:cNvSpPr/>
          <p:nvPr>
            <p:custDataLst>
              <p:tags r:id="rId12"/>
            </p:custDataLst>
          </p:nvPr>
        </p:nvSpPr>
        <p:spPr>
          <a:xfrm>
            <a:off x="7827864" y="3097488"/>
            <a:ext cx="1498294" cy="5333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Reaktion</a:t>
            </a:r>
          </a:p>
        </p:txBody>
      </p:sp>
      <p:sp>
        <p:nvSpPr>
          <p:cNvPr id="22" name="Foliennummernplatzhalter 2"/>
          <p:cNvSpPr>
            <a:spLocks noGrp="1"/>
          </p:cNvSpPr>
          <p:nvPr>
            <p:ph type="sldNum" sz="quarter" idx="11"/>
          </p:nvPr>
        </p:nvSpPr>
        <p:spPr>
          <a:xfrm>
            <a:off x="8054375" y="4968000"/>
            <a:ext cx="838800" cy="175500"/>
          </a:xfrm>
        </p:spPr>
        <p:txBody>
          <a:bodyPr/>
          <a:lstStyle/>
          <a:p>
            <a:fld id="{B3B7312D-0834-4A3D-BC38-862BF147B399}" type="slidenum">
              <a:rPr lang="de-DE" smtClean="0"/>
              <a:pPr/>
              <a:t>33</a:t>
            </a:fld>
            <a:endParaRPr lang="de-DE" dirty="0"/>
          </a:p>
        </p:txBody>
      </p:sp>
    </p:spTree>
    <p:extLst>
      <p:ext uri="{BB962C8B-B14F-4D97-AF65-F5344CB8AC3E}">
        <p14:creationId xmlns:p14="http://schemas.microsoft.com/office/powerpoint/2010/main" val="38782780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Ach ja - auch die NSA hat ein SOC ;-)</a:t>
            </a:r>
            <a:endParaRPr lang="de-DE" dirty="0"/>
          </a:p>
        </p:txBody>
      </p:sp>
      <p:pic>
        <p:nvPicPr>
          <p:cNvPr id="1026" name="Picture 2" descr="http://www.nsa.gov/about/cryptologic_heritage/60th/interactive_timeline/Content/2000s/full_images/NSO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2454" y="1062297"/>
            <a:ext cx="4150722" cy="2766428"/>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p:cNvSpPr/>
          <p:nvPr/>
        </p:nvSpPr>
        <p:spPr>
          <a:xfrm>
            <a:off x="274263" y="4306667"/>
            <a:ext cx="6618029" cy="738664"/>
          </a:xfrm>
          <a:prstGeom prst="rect">
            <a:avLst/>
          </a:prstGeom>
        </p:spPr>
        <p:txBody>
          <a:bodyPr wrap="square">
            <a:spAutoFit/>
          </a:bodyPr>
          <a:lstStyle/>
          <a:p>
            <a:pPr fontAlgn="base">
              <a:spcBef>
                <a:spcPct val="50000"/>
              </a:spcBef>
              <a:spcAft>
                <a:spcPct val="0"/>
              </a:spcAft>
            </a:pPr>
            <a:r>
              <a:rPr lang="de-DE" sz="1050" dirty="0">
                <a:solidFill>
                  <a:srgbClr val="24387F"/>
                </a:solidFill>
              </a:rPr>
              <a:t>http://www.nsa.gov/about/cryptologic_heritage/60th/interactive_timeline/Content/2000s/full_images/NTOC.jpg</a:t>
            </a:r>
            <a:br>
              <a:rPr lang="de-DE" sz="1050" dirty="0">
                <a:solidFill>
                  <a:srgbClr val="24387F"/>
                </a:solidFill>
              </a:rPr>
            </a:br>
            <a:r>
              <a:rPr lang="de-DE" sz="1050" dirty="0">
                <a:solidFill>
                  <a:srgbClr val="24387F"/>
                </a:solidFill>
              </a:rPr>
              <a:t>http://www.nsa.gov/about/cryptologic_heritage/60th/interactive_timeline/Content/2000s/full_images/NSOC.jpg</a:t>
            </a:r>
          </a:p>
        </p:txBody>
      </p:sp>
      <p:pic>
        <p:nvPicPr>
          <p:cNvPr id="1028" name="Picture 4" descr="http://www.nsa.gov/about/cryptologic_heritage/60th/interactive_timeline/Content/2000s/full_images/NTO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01" y="1062297"/>
            <a:ext cx="4133499" cy="2766428"/>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251401" y="3828700"/>
            <a:ext cx="4133499" cy="184666"/>
          </a:xfrm>
          <a:prstGeom prst="rect">
            <a:avLst/>
          </a:prstGeom>
          <a:solidFill>
            <a:schemeClr val="tx1"/>
          </a:solidFill>
        </p:spPr>
        <p:txBody>
          <a:bodyPr wrap="square" lIns="0" tIns="0" rIns="0" bIns="0" rtlCol="0" anchor="ctr">
            <a:spAutoFit/>
          </a:bodyPr>
          <a:lstStyle/>
          <a:p>
            <a:pPr algn="ctr" fontAlgn="base">
              <a:spcBef>
                <a:spcPct val="50000"/>
              </a:spcBef>
              <a:spcAft>
                <a:spcPct val="0"/>
              </a:spcAft>
              <a:buClr>
                <a:srgbClr val="009DDC"/>
              </a:buClr>
            </a:pPr>
            <a:r>
              <a:rPr lang="de-DE" sz="1200" dirty="0">
                <a:solidFill>
                  <a:srgbClr val="FFFFFF"/>
                </a:solidFill>
              </a:rPr>
              <a:t>Früher: NTOC</a:t>
            </a:r>
          </a:p>
        </p:txBody>
      </p:sp>
      <p:sp>
        <p:nvSpPr>
          <p:cNvPr id="11" name="Textfeld 10"/>
          <p:cNvSpPr txBox="1"/>
          <p:nvPr/>
        </p:nvSpPr>
        <p:spPr>
          <a:xfrm>
            <a:off x="4759677" y="3828700"/>
            <a:ext cx="4133499" cy="184666"/>
          </a:xfrm>
          <a:prstGeom prst="rect">
            <a:avLst/>
          </a:prstGeom>
          <a:solidFill>
            <a:schemeClr val="tx1"/>
          </a:solidFill>
        </p:spPr>
        <p:txBody>
          <a:bodyPr wrap="square" lIns="0" tIns="0" rIns="0" bIns="0" rtlCol="0" anchor="ctr">
            <a:spAutoFit/>
          </a:bodyPr>
          <a:lstStyle/>
          <a:p>
            <a:pPr algn="ctr" fontAlgn="base">
              <a:spcBef>
                <a:spcPct val="50000"/>
              </a:spcBef>
              <a:spcAft>
                <a:spcPct val="0"/>
              </a:spcAft>
              <a:buClr>
                <a:srgbClr val="009DDC"/>
              </a:buClr>
            </a:pPr>
            <a:r>
              <a:rPr lang="de-DE" sz="1200" dirty="0">
                <a:solidFill>
                  <a:srgbClr val="FFFFFF"/>
                </a:solidFill>
              </a:rPr>
              <a:t>Heute: NSOC</a:t>
            </a:r>
          </a:p>
        </p:txBody>
      </p:sp>
      <p:sp>
        <p:nvSpPr>
          <p:cNvPr id="9" name="Foliennummernplatzhalter 1"/>
          <p:cNvSpPr>
            <a:spLocks noGrp="1"/>
          </p:cNvSpPr>
          <p:nvPr>
            <p:ph type="sldNum" sz="quarter" idx="10"/>
          </p:nvPr>
        </p:nvSpPr>
        <p:spPr>
          <a:xfrm>
            <a:off x="8231534" y="4967377"/>
            <a:ext cx="839788" cy="175454"/>
          </a:xfrm>
        </p:spPr>
        <p:txBody>
          <a:bodyPr/>
          <a:lstStyle/>
          <a:p>
            <a:pPr>
              <a:defRPr/>
            </a:pPr>
            <a:fld id="{D8A9DEB3-2BE3-4C9D-8653-AF184477FBC9}" type="slidenum">
              <a:rPr lang="en-GB" sz="825">
                <a:solidFill>
                  <a:srgbClr val="FFFFFF"/>
                </a:solidFill>
              </a:rPr>
              <a:pPr>
                <a:defRPr/>
              </a:pPr>
              <a:t>34</a:t>
            </a:fld>
            <a:endParaRPr lang="en-GB" sz="825" dirty="0">
              <a:solidFill>
                <a:srgbClr val="FFFFFF"/>
              </a:solidFill>
            </a:endParaRPr>
          </a:p>
        </p:txBody>
      </p:sp>
    </p:spTree>
    <p:extLst>
      <p:ext uri="{BB962C8B-B14F-4D97-AF65-F5344CB8AC3E}">
        <p14:creationId xmlns:p14="http://schemas.microsoft.com/office/powerpoint/2010/main" val="391076070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dirty="0" smtClean="0"/>
              <a:t>© </a:t>
            </a:r>
            <a:r>
              <a:rPr lang="de-DE" dirty="0" err="1" smtClean="0"/>
              <a:t>Computacenter</a:t>
            </a:r>
            <a:r>
              <a:rPr lang="de-DE" dirty="0" smtClean="0"/>
              <a:t> 2014</a:t>
            </a:r>
            <a:endParaRPr lang="de-DE" dirty="0"/>
          </a:p>
        </p:txBody>
      </p:sp>
      <p:sp>
        <p:nvSpPr>
          <p:cNvPr id="3" name="Foliennummernplatzhalter 2"/>
          <p:cNvSpPr>
            <a:spLocks noGrp="1"/>
          </p:cNvSpPr>
          <p:nvPr>
            <p:ph type="sldNum" sz="quarter" idx="11"/>
          </p:nvPr>
        </p:nvSpPr>
        <p:spPr/>
        <p:txBody>
          <a:bodyPr/>
          <a:lstStyle/>
          <a:p>
            <a:fld id="{B3B7312D-0834-4A3D-BC38-862BF147B399}" type="slidenum">
              <a:rPr lang="de-DE" smtClean="0"/>
              <a:pPr/>
              <a:t>35</a:t>
            </a:fld>
            <a:endParaRPr lang="de-DE"/>
          </a:p>
        </p:txBody>
      </p:sp>
      <p:sp>
        <p:nvSpPr>
          <p:cNvPr id="5" name="Rechteck 4"/>
          <p:cNvSpPr/>
          <p:nvPr>
            <p:custDataLst>
              <p:tags r:id="rId1"/>
            </p:custDataLst>
          </p:nvPr>
        </p:nvSpPr>
        <p:spPr>
          <a:xfrm>
            <a:off x="0" y="55308"/>
            <a:ext cx="9144000" cy="494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0" dirty="0"/>
              <a:t>Organisatorischer </a:t>
            </a:r>
            <a:r>
              <a:rPr lang="de-DE" sz="2100" dirty="0" err="1"/>
              <a:t>Blueprint</a:t>
            </a:r>
            <a:endParaRPr lang="de-DE" sz="2100" dirty="0"/>
          </a:p>
        </p:txBody>
      </p:sp>
    </p:spTree>
    <p:extLst>
      <p:ext uri="{BB962C8B-B14F-4D97-AF65-F5344CB8AC3E}">
        <p14:creationId xmlns:p14="http://schemas.microsoft.com/office/powerpoint/2010/main" val="3303410540"/>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hteck 81"/>
          <p:cNvSpPr/>
          <p:nvPr/>
        </p:nvSpPr>
        <p:spPr>
          <a:xfrm>
            <a:off x="831180" y="2957260"/>
            <a:ext cx="2660940" cy="39756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Tools</a:t>
            </a:r>
          </a:p>
        </p:txBody>
      </p:sp>
      <p:sp>
        <p:nvSpPr>
          <p:cNvPr id="81" name="Rechteck 80"/>
          <p:cNvSpPr/>
          <p:nvPr/>
        </p:nvSpPr>
        <p:spPr>
          <a:xfrm>
            <a:off x="832735" y="3354750"/>
            <a:ext cx="2659385" cy="13349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p:txBody>
      </p:sp>
      <p:sp>
        <p:nvSpPr>
          <p:cNvPr id="77" name="Rechteck 76"/>
          <p:cNvSpPr/>
          <p:nvPr/>
        </p:nvSpPr>
        <p:spPr>
          <a:xfrm>
            <a:off x="5655513" y="3347114"/>
            <a:ext cx="2659385" cy="13349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p:txBody>
      </p:sp>
      <p:sp>
        <p:nvSpPr>
          <p:cNvPr id="75" name="Rechteck 74"/>
          <p:cNvSpPr/>
          <p:nvPr/>
        </p:nvSpPr>
        <p:spPr>
          <a:xfrm>
            <a:off x="5664042" y="1288007"/>
            <a:ext cx="2659385" cy="13349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p:txBody>
      </p:sp>
      <p:sp>
        <p:nvSpPr>
          <p:cNvPr id="33" name="Rechteck 32"/>
          <p:cNvSpPr/>
          <p:nvPr/>
        </p:nvSpPr>
        <p:spPr>
          <a:xfrm>
            <a:off x="831032" y="1305882"/>
            <a:ext cx="2659383" cy="13349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p:txBody>
      </p:sp>
      <p:pic>
        <p:nvPicPr>
          <p:cNvPr id="54" name="Grafik 53" descr="werkzeug"/>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255895" y="3657470"/>
            <a:ext cx="424631" cy="418337"/>
          </a:xfrm>
          <a:prstGeom prst="rect">
            <a:avLst/>
          </a:prstGeom>
          <a:noFill/>
          <a:ln>
            <a:noFill/>
          </a:ln>
        </p:spPr>
      </p:pic>
      <p:sp>
        <p:nvSpPr>
          <p:cNvPr id="74" name="Rechteck 73"/>
          <p:cNvSpPr/>
          <p:nvPr/>
        </p:nvSpPr>
        <p:spPr>
          <a:xfrm>
            <a:off x="829478" y="908392"/>
            <a:ext cx="2660940" cy="39756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Aufgabe</a:t>
            </a:r>
          </a:p>
        </p:txBody>
      </p:sp>
      <p:pic>
        <p:nvPicPr>
          <p:cNvPr id="62" name="Grafik 61" descr="hand folder"/>
          <p:cNvPicPr>
            <a:picLocks noGrp="1" noChangeAspect="1"/>
          </p:cNvPicPr>
          <p:nvPr isPhoto="1"/>
        </p:nvPicPr>
        <p:blipFill>
          <a:blip r:embed="rId5" cstate="print">
            <a:lum/>
            <a:extLst>
              <a:ext uri="{28A0092B-C50C-407E-A947-70E740481C1C}">
                <a14:useLocalDpi xmlns:a14="http://schemas.microsoft.com/office/drawing/2010/main" val="0"/>
              </a:ext>
            </a:extLst>
          </a:blip>
          <a:stretch>
            <a:fillRect/>
          </a:stretch>
        </p:blipFill>
        <p:spPr>
          <a:xfrm>
            <a:off x="214953" y="1610307"/>
            <a:ext cx="468814" cy="526216"/>
          </a:xfrm>
          <a:prstGeom prst="rect">
            <a:avLst/>
          </a:prstGeom>
          <a:noFill/>
          <a:ln>
            <a:noFill/>
          </a:ln>
        </p:spPr>
      </p:pic>
      <p:sp>
        <p:nvSpPr>
          <p:cNvPr id="76" name="Rechteck 75"/>
          <p:cNvSpPr/>
          <p:nvPr/>
        </p:nvSpPr>
        <p:spPr>
          <a:xfrm>
            <a:off x="5662487" y="890517"/>
            <a:ext cx="2660940" cy="39756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Organisatorische Einbettung</a:t>
            </a:r>
          </a:p>
        </p:txBody>
      </p:sp>
      <p:pic>
        <p:nvPicPr>
          <p:cNvPr id="59" name="Grafik 58" descr="zahnrad2"/>
          <p:cNvPicPr>
            <a:picLocks noGrp="1" noChangeAspect="1"/>
          </p:cNvPicPr>
          <p:nvPr isPhoto="1"/>
        </p:nvPicPr>
        <p:blipFill>
          <a:blip r:embed="rId6" cstate="print">
            <a:lum/>
            <a:extLst>
              <a:ext uri="{28A0092B-C50C-407E-A947-70E740481C1C}">
                <a14:useLocalDpi xmlns:a14="http://schemas.microsoft.com/office/drawing/2010/main" val="0"/>
              </a:ext>
            </a:extLst>
          </a:blip>
          <a:stretch>
            <a:fillRect/>
          </a:stretch>
        </p:blipFill>
        <p:spPr>
          <a:xfrm>
            <a:off x="8424507" y="1494430"/>
            <a:ext cx="449950" cy="425102"/>
          </a:xfrm>
          <a:prstGeom prst="rect">
            <a:avLst/>
          </a:prstGeom>
          <a:noFill/>
          <a:ln>
            <a:noFill/>
          </a:ln>
        </p:spPr>
      </p:pic>
      <p:sp>
        <p:nvSpPr>
          <p:cNvPr id="78" name="Rechteck 77"/>
          <p:cNvSpPr/>
          <p:nvPr/>
        </p:nvSpPr>
        <p:spPr>
          <a:xfrm>
            <a:off x="5664194" y="2949623"/>
            <a:ext cx="2660940" cy="39756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Rollen</a:t>
            </a:r>
          </a:p>
        </p:txBody>
      </p:sp>
      <p:sp>
        <p:nvSpPr>
          <p:cNvPr id="32" name="Rechteck 31"/>
          <p:cNvSpPr/>
          <p:nvPr/>
        </p:nvSpPr>
        <p:spPr>
          <a:xfrm>
            <a:off x="3738295" y="1970057"/>
            <a:ext cx="1674233" cy="167423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Security</a:t>
            </a:r>
          </a:p>
          <a:p>
            <a:pPr algn="ctr"/>
            <a:r>
              <a:rPr lang="en-GB" sz="2400" dirty="0"/>
              <a:t>Operation </a:t>
            </a:r>
            <a:r>
              <a:rPr lang="en-GB" sz="2400" dirty="0" err="1"/>
              <a:t>Center</a:t>
            </a:r>
            <a:endParaRPr lang="en-GB" sz="2400" dirty="0"/>
          </a:p>
        </p:txBody>
      </p:sp>
      <p:sp>
        <p:nvSpPr>
          <p:cNvPr id="34" name="Rechteck 33"/>
          <p:cNvSpPr/>
          <p:nvPr/>
        </p:nvSpPr>
        <p:spPr>
          <a:xfrm>
            <a:off x="1099158" y="1521387"/>
            <a:ext cx="896826" cy="884031"/>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Mandat</a:t>
            </a:r>
            <a:endParaRPr lang="en-GB" sz="1500" dirty="0"/>
          </a:p>
        </p:txBody>
      </p:sp>
      <p:sp>
        <p:nvSpPr>
          <p:cNvPr id="35" name="Rechteck 34"/>
          <p:cNvSpPr/>
          <p:nvPr/>
        </p:nvSpPr>
        <p:spPr>
          <a:xfrm>
            <a:off x="2267748" y="1523093"/>
            <a:ext cx="896826" cy="884031"/>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Budget</a:t>
            </a:r>
          </a:p>
        </p:txBody>
      </p:sp>
      <p:sp>
        <p:nvSpPr>
          <p:cNvPr id="36" name="Rechteck 35"/>
          <p:cNvSpPr/>
          <p:nvPr/>
        </p:nvSpPr>
        <p:spPr>
          <a:xfrm>
            <a:off x="5729162" y="1361026"/>
            <a:ext cx="1180018" cy="522365"/>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Prozesse</a:t>
            </a:r>
            <a:endParaRPr lang="en-GB" sz="1500" dirty="0"/>
          </a:p>
        </p:txBody>
      </p:sp>
      <p:sp>
        <p:nvSpPr>
          <p:cNvPr id="37" name="Rechteck 36"/>
          <p:cNvSpPr/>
          <p:nvPr/>
        </p:nvSpPr>
        <p:spPr>
          <a:xfrm>
            <a:off x="5996999" y="2006222"/>
            <a:ext cx="1945998" cy="532263"/>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Schnittstellen</a:t>
            </a:r>
            <a:endParaRPr lang="en-GB" sz="1500" dirty="0"/>
          </a:p>
        </p:txBody>
      </p:sp>
      <p:sp>
        <p:nvSpPr>
          <p:cNvPr id="38" name="Rechteck 37"/>
          <p:cNvSpPr/>
          <p:nvPr/>
        </p:nvSpPr>
        <p:spPr>
          <a:xfrm>
            <a:off x="7073466" y="1364439"/>
            <a:ext cx="1180018" cy="508717"/>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Rechte</a:t>
            </a:r>
            <a:endParaRPr lang="en-GB" sz="1500" dirty="0"/>
          </a:p>
        </p:txBody>
      </p:sp>
      <p:sp>
        <p:nvSpPr>
          <p:cNvPr id="39" name="Rechteck 38"/>
          <p:cNvSpPr/>
          <p:nvPr/>
        </p:nvSpPr>
        <p:spPr>
          <a:xfrm>
            <a:off x="5720632" y="3430369"/>
            <a:ext cx="1180018" cy="522365"/>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Menschen</a:t>
            </a:r>
            <a:endParaRPr lang="en-GB" sz="1500" dirty="0"/>
          </a:p>
        </p:txBody>
      </p:sp>
      <p:sp>
        <p:nvSpPr>
          <p:cNvPr id="40" name="Rechteck 39"/>
          <p:cNvSpPr/>
          <p:nvPr/>
        </p:nvSpPr>
        <p:spPr>
          <a:xfrm>
            <a:off x="6356444" y="4075564"/>
            <a:ext cx="1259006" cy="532263"/>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Kultur</a:t>
            </a:r>
            <a:endParaRPr lang="en-GB" sz="1500" dirty="0"/>
          </a:p>
        </p:txBody>
      </p:sp>
      <p:sp>
        <p:nvSpPr>
          <p:cNvPr id="41" name="Rechteck 40"/>
          <p:cNvSpPr/>
          <p:nvPr/>
        </p:nvSpPr>
        <p:spPr>
          <a:xfrm>
            <a:off x="7064937" y="3429001"/>
            <a:ext cx="1180018" cy="522026"/>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Know-How</a:t>
            </a:r>
          </a:p>
        </p:txBody>
      </p:sp>
      <p:sp>
        <p:nvSpPr>
          <p:cNvPr id="42" name="Rechteck 41"/>
          <p:cNvSpPr/>
          <p:nvPr/>
        </p:nvSpPr>
        <p:spPr>
          <a:xfrm>
            <a:off x="1484194" y="3508842"/>
            <a:ext cx="1340892" cy="503600"/>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Erkennung</a:t>
            </a:r>
          </a:p>
        </p:txBody>
      </p:sp>
      <p:sp>
        <p:nvSpPr>
          <p:cNvPr id="43" name="Rechteck 42"/>
          <p:cNvSpPr/>
          <p:nvPr/>
        </p:nvSpPr>
        <p:spPr>
          <a:xfrm>
            <a:off x="1484193" y="4104225"/>
            <a:ext cx="1351129" cy="501894"/>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Analyse</a:t>
            </a:r>
          </a:p>
        </p:txBody>
      </p:sp>
      <p:pic>
        <p:nvPicPr>
          <p:cNvPr id="44" name="Grafik 43" descr="user1"/>
          <p:cNvPicPr>
            <a:picLocks noGrp="1" noChangeAspect="1"/>
          </p:cNvPicPr>
          <p:nvPr isPhoto="1"/>
        </p:nvPicPr>
        <p:blipFill>
          <a:blip r:embed="rId7" cstate="print">
            <a:lum/>
            <a:extLst>
              <a:ext uri="{28A0092B-C50C-407E-A947-70E740481C1C}">
                <a14:useLocalDpi xmlns:a14="http://schemas.microsoft.com/office/drawing/2010/main" val="0"/>
              </a:ext>
            </a:extLst>
          </a:blip>
          <a:stretch>
            <a:fillRect/>
          </a:stretch>
        </p:blipFill>
        <p:spPr>
          <a:xfrm>
            <a:off x="8415622" y="3544879"/>
            <a:ext cx="479306" cy="496101"/>
          </a:xfrm>
          <a:prstGeom prst="rect">
            <a:avLst/>
          </a:prstGeom>
          <a:noFill/>
          <a:ln>
            <a:noFill/>
          </a:ln>
        </p:spPr>
      </p:pic>
      <p:sp>
        <p:nvSpPr>
          <p:cNvPr id="26" name="Titel 25"/>
          <p:cNvSpPr>
            <a:spLocks noGrp="1"/>
          </p:cNvSpPr>
          <p:nvPr>
            <p:ph type="title"/>
          </p:nvPr>
        </p:nvSpPr>
        <p:spPr/>
        <p:txBody>
          <a:bodyPr/>
          <a:lstStyle/>
          <a:p>
            <a:r>
              <a:rPr lang="de-DE" dirty="0" smtClean="0"/>
              <a:t>SOC - Big Picture</a:t>
            </a:r>
            <a:endParaRPr lang="de-DE" dirty="0"/>
          </a:p>
        </p:txBody>
      </p:sp>
      <p:sp>
        <p:nvSpPr>
          <p:cNvPr id="27"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
        <p:nvSpPr>
          <p:cNvPr id="28" name="Foliennummernplatzhalter 1"/>
          <p:cNvSpPr>
            <a:spLocks noGrp="1"/>
          </p:cNvSpPr>
          <p:nvPr>
            <p:ph type="sldNum" sz="quarter" idx="10"/>
          </p:nvPr>
        </p:nvSpPr>
        <p:spPr>
          <a:xfrm>
            <a:off x="8231534" y="4967377"/>
            <a:ext cx="839788" cy="175454"/>
          </a:xfrm>
        </p:spPr>
        <p:txBody>
          <a:bodyPr/>
          <a:lstStyle/>
          <a:p>
            <a:pPr algn="r">
              <a:defRPr/>
            </a:pPr>
            <a:fld id="{D8A9DEB3-2BE3-4C9D-8653-AF184477FBC9}" type="slidenum">
              <a:rPr lang="en-GB" sz="825">
                <a:solidFill>
                  <a:srgbClr val="FFFFFF"/>
                </a:solidFill>
              </a:rPr>
              <a:pPr algn="r">
                <a:defRPr/>
              </a:pPr>
              <a:t>36</a:t>
            </a:fld>
            <a:endParaRPr lang="en-GB" sz="825" dirty="0">
              <a:solidFill>
                <a:srgbClr val="FFFFFF"/>
              </a:solidFill>
            </a:endParaRPr>
          </a:p>
        </p:txBody>
      </p:sp>
    </p:spTree>
    <p:extLst>
      <p:ext uri="{BB962C8B-B14F-4D97-AF65-F5344CB8AC3E}">
        <p14:creationId xmlns:p14="http://schemas.microsoft.com/office/powerpoint/2010/main" val="254852798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p:cNvSpPr/>
          <p:nvPr/>
        </p:nvSpPr>
        <p:spPr>
          <a:xfrm>
            <a:off x="4943902" y="2017274"/>
            <a:ext cx="3176514" cy="16573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p:txBody>
      </p:sp>
      <p:sp>
        <p:nvSpPr>
          <p:cNvPr id="18" name="Rechteck 17"/>
          <p:cNvSpPr/>
          <p:nvPr/>
        </p:nvSpPr>
        <p:spPr>
          <a:xfrm>
            <a:off x="5088235" y="2251546"/>
            <a:ext cx="1401272" cy="594014"/>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Tools</a:t>
            </a:r>
          </a:p>
        </p:txBody>
      </p:sp>
      <p:sp>
        <p:nvSpPr>
          <p:cNvPr id="19" name="Rechteck 18"/>
          <p:cNvSpPr/>
          <p:nvPr/>
        </p:nvSpPr>
        <p:spPr>
          <a:xfrm>
            <a:off x="5386463" y="2968388"/>
            <a:ext cx="2310873" cy="599408"/>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Personelle Ressourcen</a:t>
            </a:r>
          </a:p>
        </p:txBody>
      </p:sp>
      <p:sp>
        <p:nvSpPr>
          <p:cNvPr id="20" name="Rechteck 19"/>
          <p:cNvSpPr/>
          <p:nvPr/>
        </p:nvSpPr>
        <p:spPr>
          <a:xfrm>
            <a:off x="6606551" y="2254958"/>
            <a:ext cx="1401272" cy="600838"/>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Partner</a:t>
            </a:r>
          </a:p>
        </p:txBody>
      </p:sp>
      <p:sp>
        <p:nvSpPr>
          <p:cNvPr id="21" name="Rechteck 20"/>
          <p:cNvSpPr/>
          <p:nvPr/>
        </p:nvSpPr>
        <p:spPr>
          <a:xfrm>
            <a:off x="953862" y="2022389"/>
            <a:ext cx="3232588" cy="16522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p:txBody>
      </p:sp>
      <p:sp>
        <p:nvSpPr>
          <p:cNvPr id="22" name="Rechteck 21"/>
          <p:cNvSpPr/>
          <p:nvPr/>
        </p:nvSpPr>
        <p:spPr>
          <a:xfrm>
            <a:off x="952308" y="1624898"/>
            <a:ext cx="3234480" cy="49206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Mandat</a:t>
            </a:r>
          </a:p>
        </p:txBody>
      </p:sp>
      <p:sp>
        <p:nvSpPr>
          <p:cNvPr id="24" name="Rechteck 23"/>
          <p:cNvSpPr/>
          <p:nvPr/>
        </p:nvSpPr>
        <p:spPr>
          <a:xfrm>
            <a:off x="1221989" y="2360726"/>
            <a:ext cx="1090128" cy="1094160"/>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Auftrag</a:t>
            </a:r>
            <a:endParaRPr lang="en-GB" sz="1500" dirty="0"/>
          </a:p>
        </p:txBody>
      </p:sp>
      <p:sp>
        <p:nvSpPr>
          <p:cNvPr id="25" name="Rechteck 24"/>
          <p:cNvSpPr/>
          <p:nvPr/>
        </p:nvSpPr>
        <p:spPr>
          <a:xfrm>
            <a:off x="2697659" y="2372669"/>
            <a:ext cx="1090128" cy="1094160"/>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Sponsor</a:t>
            </a:r>
          </a:p>
        </p:txBody>
      </p:sp>
      <p:sp>
        <p:nvSpPr>
          <p:cNvPr id="27" name="Rechteck 26"/>
          <p:cNvSpPr/>
          <p:nvPr/>
        </p:nvSpPr>
        <p:spPr>
          <a:xfrm>
            <a:off x="4960552" y="1619783"/>
            <a:ext cx="3159866" cy="49358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Budget</a:t>
            </a:r>
          </a:p>
        </p:txBody>
      </p:sp>
      <p:pic>
        <p:nvPicPr>
          <p:cNvPr id="31" name="Grafik 30" descr="geldsack1"/>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8222099" y="2200701"/>
            <a:ext cx="563823" cy="790175"/>
          </a:xfrm>
          <a:prstGeom prst="rect">
            <a:avLst/>
          </a:prstGeom>
          <a:noFill/>
          <a:ln>
            <a:noFill/>
          </a:ln>
        </p:spPr>
      </p:pic>
      <p:pic>
        <p:nvPicPr>
          <p:cNvPr id="38" name="Grafik 37" descr="user sprechblase1"/>
          <p:cNvPicPr>
            <a:picLocks noGrp="1" noChangeAspect="1"/>
          </p:cNvPicPr>
          <p:nvPr isPhoto="1"/>
        </p:nvPicPr>
        <p:blipFill>
          <a:blip r:embed="rId5" cstate="print">
            <a:lum/>
            <a:extLst>
              <a:ext uri="{28A0092B-C50C-407E-A947-70E740481C1C}">
                <a14:useLocalDpi xmlns:a14="http://schemas.microsoft.com/office/drawing/2010/main" val="0"/>
              </a:ext>
            </a:extLst>
          </a:blip>
          <a:stretch>
            <a:fillRect/>
          </a:stretch>
        </p:blipFill>
        <p:spPr>
          <a:xfrm>
            <a:off x="174530" y="2244930"/>
            <a:ext cx="750495" cy="705388"/>
          </a:xfrm>
          <a:prstGeom prst="rect">
            <a:avLst/>
          </a:prstGeom>
          <a:noFill/>
          <a:ln>
            <a:noFill/>
          </a:ln>
        </p:spPr>
      </p:pic>
      <p:sp>
        <p:nvSpPr>
          <p:cNvPr id="14" name="Titel 13"/>
          <p:cNvSpPr>
            <a:spLocks noGrp="1"/>
          </p:cNvSpPr>
          <p:nvPr>
            <p:ph type="title"/>
          </p:nvPr>
        </p:nvSpPr>
        <p:spPr/>
        <p:txBody>
          <a:bodyPr/>
          <a:lstStyle/>
          <a:p>
            <a:r>
              <a:rPr lang="de-DE" dirty="0" smtClean="0"/>
              <a:t>Aufgabe</a:t>
            </a:r>
            <a:endParaRPr lang="de-DE" dirty="0"/>
          </a:p>
        </p:txBody>
      </p:sp>
      <p:sp>
        <p:nvSpPr>
          <p:cNvPr id="15"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
        <p:nvSpPr>
          <p:cNvPr id="16" name="Foliennummernplatzhalter 1"/>
          <p:cNvSpPr>
            <a:spLocks noGrp="1"/>
          </p:cNvSpPr>
          <p:nvPr>
            <p:ph type="sldNum" sz="quarter" idx="10"/>
          </p:nvPr>
        </p:nvSpPr>
        <p:spPr>
          <a:xfrm>
            <a:off x="8231534" y="4967377"/>
            <a:ext cx="839788" cy="175454"/>
          </a:xfrm>
        </p:spPr>
        <p:txBody>
          <a:bodyPr/>
          <a:lstStyle/>
          <a:p>
            <a:pPr algn="r">
              <a:defRPr/>
            </a:pPr>
            <a:fld id="{D8A9DEB3-2BE3-4C9D-8653-AF184477FBC9}" type="slidenum">
              <a:rPr lang="en-GB" sz="825">
                <a:solidFill>
                  <a:srgbClr val="FFFFFF"/>
                </a:solidFill>
              </a:rPr>
              <a:pPr algn="r">
                <a:defRPr/>
              </a:pPr>
              <a:t>37</a:t>
            </a:fld>
            <a:endParaRPr lang="en-GB" sz="825" dirty="0">
              <a:solidFill>
                <a:srgbClr val="FFFFFF"/>
              </a:solidFill>
            </a:endParaRPr>
          </a:p>
        </p:txBody>
      </p:sp>
    </p:spTree>
    <p:extLst>
      <p:ext uri="{BB962C8B-B14F-4D97-AF65-F5344CB8AC3E}">
        <p14:creationId xmlns:p14="http://schemas.microsoft.com/office/powerpoint/2010/main" val="172288379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800079" y="908220"/>
            <a:ext cx="5812972" cy="114674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Corporate IT Security Management</a:t>
            </a:r>
          </a:p>
          <a:p>
            <a:pPr algn="ctr"/>
            <a:r>
              <a:rPr lang="en-GB" sz="1500" b="1" dirty="0">
                <a:solidFill>
                  <a:schemeClr val="bg1"/>
                </a:solidFill>
              </a:rPr>
              <a:t>CISO</a:t>
            </a:r>
          </a:p>
          <a:p>
            <a:pPr algn="ctr"/>
            <a:endParaRPr lang="en-GB" sz="1500" dirty="0">
              <a:solidFill>
                <a:schemeClr val="accent1">
                  <a:lumMod val="75000"/>
                </a:schemeClr>
              </a:solidFill>
            </a:endParaRPr>
          </a:p>
          <a:p>
            <a:pPr algn="ctr"/>
            <a:endParaRPr lang="en-GB" sz="1500" dirty="0">
              <a:solidFill>
                <a:schemeClr val="accent1">
                  <a:lumMod val="75000"/>
                </a:schemeClr>
              </a:solidFill>
            </a:endParaRPr>
          </a:p>
          <a:p>
            <a:pPr algn="ctr"/>
            <a:endParaRPr lang="en-GB" sz="1500" dirty="0">
              <a:solidFill>
                <a:schemeClr val="accent1">
                  <a:lumMod val="75000"/>
                </a:schemeClr>
              </a:solidFill>
            </a:endParaRPr>
          </a:p>
        </p:txBody>
      </p:sp>
      <p:sp>
        <p:nvSpPr>
          <p:cNvPr id="12" name="Rechteck 11"/>
          <p:cNvSpPr/>
          <p:nvPr/>
        </p:nvSpPr>
        <p:spPr>
          <a:xfrm>
            <a:off x="2535929" y="4011019"/>
            <a:ext cx="896826" cy="884031"/>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t>
            </a:r>
          </a:p>
        </p:txBody>
      </p:sp>
      <p:sp>
        <p:nvSpPr>
          <p:cNvPr id="16" name="Rechteck 15"/>
          <p:cNvSpPr/>
          <p:nvPr/>
        </p:nvSpPr>
        <p:spPr>
          <a:xfrm>
            <a:off x="3103870" y="1374688"/>
            <a:ext cx="1279478" cy="583784"/>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Risk</a:t>
            </a:r>
          </a:p>
        </p:txBody>
      </p:sp>
      <p:grpSp>
        <p:nvGrpSpPr>
          <p:cNvPr id="28" name="Gruppieren 27"/>
          <p:cNvGrpSpPr/>
          <p:nvPr/>
        </p:nvGrpSpPr>
        <p:grpSpPr>
          <a:xfrm>
            <a:off x="1087547" y="4027347"/>
            <a:ext cx="988200" cy="884031"/>
            <a:chOff x="513920" y="5108533"/>
            <a:chExt cx="1317600" cy="1178708"/>
          </a:xfrm>
        </p:grpSpPr>
        <p:sp>
          <p:nvSpPr>
            <p:cNvPr id="11" name="Rechteck 10"/>
            <p:cNvSpPr/>
            <p:nvPr/>
          </p:nvSpPr>
          <p:spPr>
            <a:xfrm>
              <a:off x="513920" y="5108533"/>
              <a:ext cx="1317600" cy="117870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err="1">
                  <a:solidFill>
                    <a:schemeClr val="tx1"/>
                  </a:solidFill>
                </a:rPr>
                <a:t>Betrieb</a:t>
              </a:r>
              <a:r>
                <a:rPr lang="en-GB" sz="1050" dirty="0">
                  <a:solidFill>
                    <a:schemeClr val="tx1"/>
                  </a:solidFill>
                </a:rPr>
                <a:t> 1</a:t>
              </a:r>
            </a:p>
            <a:p>
              <a:pPr algn="ctr"/>
              <a:r>
                <a:rPr lang="en-GB" sz="1050" dirty="0">
                  <a:solidFill>
                    <a:schemeClr val="bg1"/>
                  </a:solidFill>
                </a:rPr>
                <a:t>S-SPOC</a:t>
              </a:r>
              <a:r>
                <a:rPr lang="en-GB" sz="1050" dirty="0">
                  <a:solidFill>
                    <a:schemeClr val="tx1"/>
                  </a:solidFill>
                </a:rPr>
                <a:t> </a:t>
              </a:r>
            </a:p>
            <a:p>
              <a:pPr algn="ctr"/>
              <a:endParaRPr lang="en-GB" sz="1050" dirty="0">
                <a:solidFill>
                  <a:schemeClr val="tx1"/>
                </a:solidFill>
              </a:endParaRPr>
            </a:p>
            <a:p>
              <a:pPr algn="ctr"/>
              <a:endParaRPr lang="en-GB" sz="1050" dirty="0">
                <a:solidFill>
                  <a:schemeClr val="tx1"/>
                </a:solidFill>
              </a:endParaRPr>
            </a:p>
          </p:txBody>
        </p:sp>
        <p:sp>
          <p:nvSpPr>
            <p:cNvPr id="18" name="Rechteck 17"/>
            <p:cNvSpPr/>
            <p:nvPr/>
          </p:nvSpPr>
          <p:spPr>
            <a:xfrm>
              <a:off x="566464" y="5855051"/>
              <a:ext cx="1195768" cy="400335"/>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IT-</a:t>
              </a:r>
              <a:r>
                <a:rPr lang="en-GB" sz="1050" dirty="0" err="1">
                  <a:solidFill>
                    <a:schemeClr val="tx1"/>
                  </a:solidFill>
                </a:rPr>
                <a:t>Betrieb</a:t>
              </a:r>
              <a:endParaRPr lang="en-GB" sz="1050" dirty="0">
                <a:solidFill>
                  <a:schemeClr val="tx1"/>
                </a:solidFill>
              </a:endParaRPr>
            </a:p>
          </p:txBody>
        </p:sp>
      </p:grpSp>
      <p:sp>
        <p:nvSpPr>
          <p:cNvPr id="23" name="Rechteck 22"/>
          <p:cNvSpPr/>
          <p:nvPr/>
        </p:nvSpPr>
        <p:spPr>
          <a:xfrm>
            <a:off x="5407441" y="4014427"/>
            <a:ext cx="988910" cy="884031"/>
          </a:xfrm>
          <a:prstGeom prst="rect">
            <a:avLst/>
          </a:prstGeom>
          <a:solidFill>
            <a:schemeClr val="tx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err="1">
                <a:solidFill>
                  <a:schemeClr val="bg1"/>
                </a:solidFill>
              </a:rPr>
              <a:t>Produktion</a:t>
            </a:r>
            <a:endParaRPr lang="en-GB" sz="1050" dirty="0">
              <a:solidFill>
                <a:schemeClr val="bg1"/>
              </a:solidFill>
            </a:endParaRPr>
          </a:p>
          <a:p>
            <a:pPr algn="ctr"/>
            <a:r>
              <a:rPr lang="en-GB" sz="1050" dirty="0">
                <a:solidFill>
                  <a:schemeClr val="bg1"/>
                </a:solidFill>
              </a:rPr>
              <a:t>ISO P</a:t>
            </a:r>
          </a:p>
          <a:p>
            <a:pPr algn="ctr"/>
            <a:endParaRPr lang="en-GB" sz="1050" dirty="0">
              <a:solidFill>
                <a:schemeClr val="bg1"/>
              </a:solidFill>
            </a:endParaRPr>
          </a:p>
          <a:p>
            <a:pPr algn="ctr"/>
            <a:endParaRPr lang="en-GB" sz="1050" dirty="0">
              <a:solidFill>
                <a:schemeClr val="bg1"/>
              </a:solidFill>
            </a:endParaRPr>
          </a:p>
        </p:txBody>
      </p:sp>
      <p:sp>
        <p:nvSpPr>
          <p:cNvPr id="24" name="Rechteck 23"/>
          <p:cNvSpPr/>
          <p:nvPr/>
        </p:nvSpPr>
        <p:spPr>
          <a:xfrm>
            <a:off x="5446675" y="4564081"/>
            <a:ext cx="896826" cy="300251"/>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IT-</a:t>
            </a:r>
            <a:r>
              <a:rPr lang="en-GB" sz="1050" dirty="0" err="1">
                <a:solidFill>
                  <a:schemeClr val="tx1"/>
                </a:solidFill>
              </a:rPr>
              <a:t>Betrieb</a:t>
            </a:r>
            <a:endParaRPr lang="en-GB" sz="1050" dirty="0">
              <a:solidFill>
                <a:schemeClr val="tx1"/>
              </a:solidFill>
            </a:endParaRPr>
          </a:p>
        </p:txBody>
      </p:sp>
      <p:sp>
        <p:nvSpPr>
          <p:cNvPr id="29" name="Rechteck 28"/>
          <p:cNvSpPr/>
          <p:nvPr/>
        </p:nvSpPr>
        <p:spPr>
          <a:xfrm>
            <a:off x="1662325" y="1376394"/>
            <a:ext cx="1279478" cy="583784"/>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Governance</a:t>
            </a:r>
          </a:p>
        </p:txBody>
      </p:sp>
      <p:sp>
        <p:nvSpPr>
          <p:cNvPr id="30" name="Rechteck 29"/>
          <p:cNvSpPr/>
          <p:nvPr/>
        </p:nvSpPr>
        <p:spPr>
          <a:xfrm>
            <a:off x="4548826" y="1376394"/>
            <a:ext cx="1279478" cy="583784"/>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Compliance</a:t>
            </a:r>
          </a:p>
        </p:txBody>
      </p:sp>
      <p:sp>
        <p:nvSpPr>
          <p:cNvPr id="17" name="Rechteck 16"/>
          <p:cNvSpPr/>
          <p:nvPr/>
        </p:nvSpPr>
        <p:spPr>
          <a:xfrm>
            <a:off x="1232761" y="2141755"/>
            <a:ext cx="5037382" cy="167423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b="1" dirty="0"/>
              <a:t>SOC</a:t>
            </a:r>
          </a:p>
          <a:p>
            <a:pPr algn="ctr"/>
            <a:r>
              <a:rPr lang="en-GB" sz="1200" dirty="0"/>
              <a:t>SOC-Manager</a:t>
            </a:r>
          </a:p>
          <a:p>
            <a:pPr algn="ctr"/>
            <a:endParaRPr lang="en-GB" sz="1500" dirty="0"/>
          </a:p>
          <a:p>
            <a:pPr algn="ctr"/>
            <a:endParaRPr lang="en-GB" sz="1500" dirty="0"/>
          </a:p>
          <a:p>
            <a:pPr algn="ctr"/>
            <a:endParaRPr lang="en-GB" sz="1500" dirty="0"/>
          </a:p>
          <a:p>
            <a:pPr algn="ctr"/>
            <a:endParaRPr lang="en-GB" sz="1500" dirty="0"/>
          </a:p>
          <a:p>
            <a:pPr algn="ctr"/>
            <a:endParaRPr lang="en-GB" sz="1500" dirty="0"/>
          </a:p>
        </p:txBody>
      </p:sp>
      <p:sp>
        <p:nvSpPr>
          <p:cNvPr id="21" name="Rechteck 20"/>
          <p:cNvSpPr/>
          <p:nvPr/>
        </p:nvSpPr>
        <p:spPr>
          <a:xfrm>
            <a:off x="2861492" y="3295595"/>
            <a:ext cx="1790100" cy="418305"/>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Sec. Incident-Handling</a:t>
            </a:r>
          </a:p>
        </p:txBody>
      </p:sp>
      <p:sp>
        <p:nvSpPr>
          <p:cNvPr id="22" name="Rechteck 21"/>
          <p:cNvSpPr/>
          <p:nvPr/>
        </p:nvSpPr>
        <p:spPr>
          <a:xfrm>
            <a:off x="2863306" y="2680350"/>
            <a:ext cx="1790294" cy="418305"/>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err="1">
                <a:solidFill>
                  <a:schemeClr val="tx1"/>
                </a:solidFill>
              </a:rPr>
              <a:t>Schwachstellen</a:t>
            </a:r>
            <a:r>
              <a:rPr lang="en-GB" sz="1200" dirty="0">
                <a:solidFill>
                  <a:schemeClr val="tx1"/>
                </a:solidFill>
              </a:rPr>
              <a:t>-Mgmt.</a:t>
            </a:r>
          </a:p>
        </p:txBody>
      </p:sp>
      <p:sp>
        <p:nvSpPr>
          <p:cNvPr id="25" name="Rechteck 24"/>
          <p:cNvSpPr/>
          <p:nvPr/>
        </p:nvSpPr>
        <p:spPr>
          <a:xfrm>
            <a:off x="4910768" y="2642453"/>
            <a:ext cx="1236936" cy="107230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Analytics</a:t>
            </a:r>
          </a:p>
          <a:p>
            <a:pPr algn="ctr"/>
            <a:r>
              <a:rPr lang="en-GB" sz="1200" dirty="0">
                <a:solidFill>
                  <a:schemeClr val="tx1"/>
                </a:solidFill>
              </a:rPr>
              <a:t>&amp; </a:t>
            </a:r>
          </a:p>
          <a:p>
            <a:pPr algn="ctr"/>
            <a:r>
              <a:rPr lang="en-GB" sz="1200" dirty="0">
                <a:solidFill>
                  <a:schemeClr val="tx1"/>
                </a:solidFill>
              </a:rPr>
              <a:t>Reporting</a:t>
            </a:r>
          </a:p>
        </p:txBody>
      </p:sp>
      <p:grpSp>
        <p:nvGrpSpPr>
          <p:cNvPr id="31" name="Gruppieren 30"/>
          <p:cNvGrpSpPr/>
          <p:nvPr/>
        </p:nvGrpSpPr>
        <p:grpSpPr>
          <a:xfrm>
            <a:off x="3961381" y="4027347"/>
            <a:ext cx="988200" cy="884031"/>
            <a:chOff x="513920" y="5108533"/>
            <a:chExt cx="1317600" cy="1178708"/>
          </a:xfrm>
        </p:grpSpPr>
        <p:sp>
          <p:nvSpPr>
            <p:cNvPr id="32" name="Rechteck 31"/>
            <p:cNvSpPr/>
            <p:nvPr/>
          </p:nvSpPr>
          <p:spPr>
            <a:xfrm>
              <a:off x="513920" y="5108533"/>
              <a:ext cx="1317600" cy="117870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Corp-IT</a:t>
              </a:r>
            </a:p>
            <a:p>
              <a:pPr algn="ctr"/>
              <a:r>
                <a:rPr lang="en-GB" sz="1050" dirty="0">
                  <a:solidFill>
                    <a:schemeClr val="bg1"/>
                  </a:solidFill>
                </a:rPr>
                <a:t>S-SPOC</a:t>
              </a:r>
              <a:r>
                <a:rPr lang="en-GB" sz="1050" dirty="0">
                  <a:solidFill>
                    <a:schemeClr val="tx1"/>
                  </a:solidFill>
                </a:rPr>
                <a:t> </a:t>
              </a:r>
            </a:p>
            <a:p>
              <a:pPr algn="ctr"/>
              <a:endParaRPr lang="en-GB" sz="1050" dirty="0">
                <a:solidFill>
                  <a:schemeClr val="tx1"/>
                </a:solidFill>
              </a:endParaRPr>
            </a:p>
            <a:p>
              <a:pPr algn="ctr"/>
              <a:endParaRPr lang="en-GB" sz="1050" dirty="0">
                <a:solidFill>
                  <a:schemeClr val="tx1"/>
                </a:solidFill>
              </a:endParaRPr>
            </a:p>
          </p:txBody>
        </p:sp>
        <p:sp>
          <p:nvSpPr>
            <p:cNvPr id="33" name="Rechteck 32"/>
            <p:cNvSpPr/>
            <p:nvPr/>
          </p:nvSpPr>
          <p:spPr>
            <a:xfrm>
              <a:off x="566464" y="5855051"/>
              <a:ext cx="1195768" cy="400335"/>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IT-</a:t>
              </a:r>
              <a:r>
                <a:rPr lang="en-GB" sz="1050" dirty="0" err="1">
                  <a:solidFill>
                    <a:schemeClr val="tx1"/>
                  </a:solidFill>
                </a:rPr>
                <a:t>Betrieb</a:t>
              </a:r>
              <a:endParaRPr lang="en-GB" sz="1050" dirty="0">
                <a:solidFill>
                  <a:schemeClr val="tx1"/>
                </a:solidFill>
              </a:endParaRPr>
            </a:p>
          </p:txBody>
        </p:sp>
      </p:grpSp>
      <p:sp>
        <p:nvSpPr>
          <p:cNvPr id="36" name="Rechteck 35"/>
          <p:cNvSpPr/>
          <p:nvPr/>
        </p:nvSpPr>
        <p:spPr>
          <a:xfrm>
            <a:off x="1342938" y="2642452"/>
            <a:ext cx="1236936" cy="107230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Security Intelligence</a:t>
            </a:r>
          </a:p>
        </p:txBody>
      </p:sp>
      <p:sp>
        <p:nvSpPr>
          <p:cNvPr id="39" name="Titel 38"/>
          <p:cNvSpPr>
            <a:spLocks noGrp="1"/>
          </p:cNvSpPr>
          <p:nvPr>
            <p:ph type="title"/>
          </p:nvPr>
        </p:nvSpPr>
        <p:spPr/>
        <p:txBody>
          <a:bodyPr>
            <a:normAutofit fontScale="90000"/>
          </a:bodyPr>
          <a:lstStyle/>
          <a:p>
            <a:r>
              <a:rPr lang="de-DE" dirty="0" smtClean="0"/>
              <a:t>Organisatorische Einbettung mit Aufgabengebieten</a:t>
            </a:r>
            <a:br>
              <a:rPr lang="de-DE" dirty="0" smtClean="0"/>
            </a:br>
            <a:endParaRPr lang="de-DE" dirty="0"/>
          </a:p>
        </p:txBody>
      </p:sp>
      <p:sp>
        <p:nvSpPr>
          <p:cNvPr id="41" name="Pfeil nach links 40"/>
          <p:cNvSpPr/>
          <p:nvPr/>
        </p:nvSpPr>
        <p:spPr>
          <a:xfrm rot="2147295">
            <a:off x="6549911" y="2234305"/>
            <a:ext cx="1143377" cy="363474"/>
          </a:xfrm>
          <a:prstGeom prst="lef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1"/>
              </a:solidFill>
            </a:endParaRPr>
          </a:p>
        </p:txBody>
      </p:sp>
      <p:sp>
        <p:nvSpPr>
          <p:cNvPr id="42" name="Ellipse 41"/>
          <p:cNvSpPr/>
          <p:nvPr/>
        </p:nvSpPr>
        <p:spPr>
          <a:xfrm>
            <a:off x="7213086" y="2210939"/>
            <a:ext cx="1755322" cy="1681599"/>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1"/>
              </a:solidFill>
            </a:endParaRPr>
          </a:p>
        </p:txBody>
      </p:sp>
      <p:sp>
        <p:nvSpPr>
          <p:cNvPr id="44" name="Pfeil nach links 43"/>
          <p:cNvSpPr/>
          <p:nvPr/>
        </p:nvSpPr>
        <p:spPr>
          <a:xfrm>
            <a:off x="6427447" y="2920102"/>
            <a:ext cx="1143377" cy="363474"/>
          </a:xfrm>
          <a:prstGeom prst="lef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1"/>
              </a:solidFill>
            </a:endParaRPr>
          </a:p>
        </p:txBody>
      </p:sp>
      <p:sp>
        <p:nvSpPr>
          <p:cNvPr id="45" name="Pfeil nach links 44"/>
          <p:cNvSpPr/>
          <p:nvPr/>
        </p:nvSpPr>
        <p:spPr>
          <a:xfrm rot="19266712">
            <a:off x="6525420" y="3654892"/>
            <a:ext cx="1143377" cy="363474"/>
          </a:xfrm>
          <a:prstGeom prst="lef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1"/>
              </a:solidFill>
            </a:endParaRPr>
          </a:p>
        </p:txBody>
      </p:sp>
      <p:sp>
        <p:nvSpPr>
          <p:cNvPr id="26" name="Ellipse 25"/>
          <p:cNvSpPr/>
          <p:nvPr/>
        </p:nvSpPr>
        <p:spPr>
          <a:xfrm>
            <a:off x="7496033" y="2477067"/>
            <a:ext cx="1204414" cy="1187356"/>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Security Circle</a:t>
            </a:r>
          </a:p>
        </p:txBody>
      </p:sp>
      <p:sp>
        <p:nvSpPr>
          <p:cNvPr id="27"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
        <p:nvSpPr>
          <p:cNvPr id="34" name="Foliennummernplatzhalter 1"/>
          <p:cNvSpPr>
            <a:spLocks noGrp="1"/>
          </p:cNvSpPr>
          <p:nvPr>
            <p:ph type="sldNum" sz="quarter" idx="10"/>
          </p:nvPr>
        </p:nvSpPr>
        <p:spPr>
          <a:xfrm>
            <a:off x="8231534" y="4967377"/>
            <a:ext cx="839788" cy="175454"/>
          </a:xfrm>
        </p:spPr>
        <p:txBody>
          <a:bodyPr/>
          <a:lstStyle/>
          <a:p>
            <a:pPr algn="r">
              <a:defRPr/>
            </a:pPr>
            <a:fld id="{D8A9DEB3-2BE3-4C9D-8653-AF184477FBC9}" type="slidenum">
              <a:rPr lang="en-GB" sz="825">
                <a:solidFill>
                  <a:srgbClr val="FFFFFF"/>
                </a:solidFill>
              </a:rPr>
              <a:pPr algn="r">
                <a:defRPr/>
              </a:pPr>
              <a:t>38</a:t>
            </a:fld>
            <a:endParaRPr lang="en-GB" sz="825" dirty="0">
              <a:solidFill>
                <a:srgbClr val="FFFFFF"/>
              </a:solidFill>
            </a:endParaRPr>
          </a:p>
        </p:txBody>
      </p:sp>
    </p:spTree>
    <p:extLst>
      <p:ext uri="{BB962C8B-B14F-4D97-AF65-F5344CB8AC3E}">
        <p14:creationId xmlns:p14="http://schemas.microsoft.com/office/powerpoint/2010/main" val="549085481"/>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p:cNvSpPr>
            <a:spLocks noGrp="1"/>
          </p:cNvSpPr>
          <p:nvPr>
            <p:ph type="title"/>
          </p:nvPr>
        </p:nvSpPr>
        <p:spPr/>
        <p:txBody>
          <a:bodyPr/>
          <a:lstStyle/>
          <a:p>
            <a:r>
              <a:rPr lang="de-DE" dirty="0" smtClean="0"/>
              <a:t>Schnittstellen</a:t>
            </a:r>
            <a:endParaRPr lang="de-DE" dirty="0"/>
          </a:p>
        </p:txBody>
      </p:sp>
      <p:graphicFrame>
        <p:nvGraphicFramePr>
          <p:cNvPr id="4" name="Diagramm 3"/>
          <p:cNvGraphicFramePr/>
          <p:nvPr/>
        </p:nvGraphicFramePr>
        <p:xfrm>
          <a:off x="277566" y="914397"/>
          <a:ext cx="5758543" cy="3770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uppieren 4"/>
          <p:cNvGrpSpPr/>
          <p:nvPr/>
        </p:nvGrpSpPr>
        <p:grpSpPr>
          <a:xfrm>
            <a:off x="6971443" y="1555090"/>
            <a:ext cx="1683558" cy="465773"/>
            <a:chOff x="4914889" y="849112"/>
            <a:chExt cx="2244744" cy="621030"/>
          </a:xfrm>
        </p:grpSpPr>
        <p:sp>
          <p:nvSpPr>
            <p:cNvPr id="6" name="Rechteck 5"/>
            <p:cNvSpPr/>
            <p:nvPr/>
          </p:nvSpPr>
          <p:spPr>
            <a:xfrm>
              <a:off x="4914889" y="849112"/>
              <a:ext cx="2244744" cy="621030"/>
            </a:xfrm>
            <a:prstGeom prst="rect">
              <a:avLst/>
            </a:pr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hteck 6"/>
            <p:cNvSpPr/>
            <p:nvPr/>
          </p:nvSpPr>
          <p:spPr>
            <a:xfrm>
              <a:off x="4914889" y="849112"/>
              <a:ext cx="2244744" cy="6210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a:t>Krisen- Management</a:t>
              </a:r>
            </a:p>
          </p:txBody>
        </p:sp>
      </p:grpSp>
      <p:sp>
        <p:nvSpPr>
          <p:cNvPr id="10" name="Pfeil nach links und rechts 9"/>
          <p:cNvSpPr/>
          <p:nvPr/>
        </p:nvSpPr>
        <p:spPr>
          <a:xfrm>
            <a:off x="5755822" y="1665515"/>
            <a:ext cx="1102178" cy="269421"/>
          </a:xfrm>
          <a:prstGeom prst="left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1"/>
              </a:solidFill>
            </a:endParaRPr>
          </a:p>
        </p:txBody>
      </p:sp>
    </p:spTree>
    <p:extLst>
      <p:ext uri="{BB962C8B-B14F-4D97-AF65-F5344CB8AC3E}">
        <p14:creationId xmlns:p14="http://schemas.microsoft.com/office/powerpoint/2010/main" val="3938337909"/>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Enterprise Security</a:t>
            </a:r>
            <a:endParaRPr lang="de-DE" dirty="0"/>
          </a:p>
        </p:txBody>
      </p:sp>
      <p:sp>
        <p:nvSpPr>
          <p:cNvPr id="3" name="Inhaltsplatzhalter 2"/>
          <p:cNvSpPr>
            <a:spLocks noGrp="1"/>
          </p:cNvSpPr>
          <p:nvPr>
            <p:ph idx="1"/>
          </p:nvPr>
        </p:nvSpPr>
        <p:spPr/>
        <p:txBody>
          <a:bodyPr>
            <a:normAutofit lnSpcReduction="10000"/>
          </a:bodyPr>
          <a:lstStyle/>
          <a:p>
            <a:r>
              <a:rPr lang="de-DE" dirty="0" smtClean="0"/>
              <a:t>IT-Security:</a:t>
            </a:r>
          </a:p>
          <a:p>
            <a:pPr lvl="1"/>
            <a:r>
              <a:rPr lang="de-DE" dirty="0" smtClean="0"/>
              <a:t>DMZ &amp; Co.</a:t>
            </a:r>
          </a:p>
          <a:p>
            <a:pPr lvl="1"/>
            <a:r>
              <a:rPr lang="de-DE" dirty="0" smtClean="0"/>
              <a:t>Interne Security</a:t>
            </a:r>
          </a:p>
          <a:p>
            <a:pPr lvl="1"/>
            <a:r>
              <a:rPr lang="de-DE" dirty="0" smtClean="0"/>
              <a:t>Client Security</a:t>
            </a:r>
          </a:p>
          <a:p>
            <a:pPr lvl="1"/>
            <a:r>
              <a:rPr lang="de-DE" dirty="0" smtClean="0"/>
              <a:t>Aspekte die heute relevant sind</a:t>
            </a:r>
          </a:p>
          <a:p>
            <a:pPr lvl="2"/>
            <a:r>
              <a:rPr lang="de-DE" dirty="0" smtClean="0"/>
              <a:t>NAC, PAM, Berechtigungsmanagement, AMP, </a:t>
            </a:r>
            <a:r>
              <a:rPr lang="de-DE" dirty="0" err="1" smtClean="0"/>
              <a:t>Advanced</a:t>
            </a:r>
            <a:r>
              <a:rPr lang="de-DE" dirty="0" smtClean="0"/>
              <a:t> </a:t>
            </a:r>
            <a:r>
              <a:rPr lang="de-DE" dirty="0" err="1" smtClean="0"/>
              <a:t>Endpoint</a:t>
            </a:r>
            <a:r>
              <a:rPr lang="de-DE" dirty="0" smtClean="0"/>
              <a:t> Sec </a:t>
            </a:r>
          </a:p>
          <a:p>
            <a:r>
              <a:rPr lang="de-DE" dirty="0" smtClean="0"/>
              <a:t>Security Management, GRC</a:t>
            </a:r>
          </a:p>
          <a:p>
            <a:pPr lvl="1"/>
            <a:r>
              <a:rPr lang="de-DE" dirty="0" smtClean="0"/>
              <a:t>ISO 27001</a:t>
            </a:r>
          </a:p>
          <a:p>
            <a:pPr lvl="1"/>
            <a:r>
              <a:rPr lang="de-DE" dirty="0" smtClean="0"/>
              <a:t>Security GAP</a:t>
            </a:r>
          </a:p>
          <a:p>
            <a:pPr lvl="1"/>
            <a:r>
              <a:rPr lang="de-DE" dirty="0" err="1" smtClean="0"/>
              <a:t>Risk</a:t>
            </a:r>
            <a:r>
              <a:rPr lang="de-DE" dirty="0" smtClean="0"/>
              <a:t> Management</a:t>
            </a:r>
          </a:p>
          <a:p>
            <a:pPr lvl="1"/>
            <a:r>
              <a:rPr lang="de-DE" dirty="0" smtClean="0"/>
              <a:t>Compliance vs. Security</a:t>
            </a:r>
            <a:endParaRPr lang="de-DE" dirty="0"/>
          </a:p>
        </p:txBody>
      </p:sp>
      <p:sp>
        <p:nvSpPr>
          <p:cNvPr id="4" name="Foliennummernplatzhalter 3"/>
          <p:cNvSpPr>
            <a:spLocks noGrp="1"/>
          </p:cNvSpPr>
          <p:nvPr>
            <p:ph type="sldNum" sz="quarter" idx="12"/>
          </p:nvPr>
        </p:nvSpPr>
        <p:spPr/>
        <p:txBody>
          <a:bodyPr/>
          <a:lstStyle/>
          <a:p>
            <a:fld id="{44C48ADA-3027-4B03-968A-38590BD38763}" type="slidenum">
              <a:rPr lang="en-GB" smtClean="0"/>
              <a:pPr/>
              <a:t>4</a:t>
            </a:fld>
            <a:endParaRPr lang="en-GB"/>
          </a:p>
        </p:txBody>
      </p:sp>
    </p:spTree>
    <p:extLst>
      <p:ext uri="{BB962C8B-B14F-4D97-AF65-F5344CB8AC3E}">
        <p14:creationId xmlns:p14="http://schemas.microsoft.com/office/powerpoint/2010/main" val="165069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5771590" y="2396663"/>
            <a:ext cx="2498950" cy="561489"/>
          </a:xfrm>
          <a:prstGeom prst="rect">
            <a:avLst/>
          </a:prstGeom>
          <a:solidFill>
            <a:srgbClr val="FFFF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Low </a:t>
            </a:r>
            <a:r>
              <a:rPr lang="de-DE" sz="1050" dirty="0" err="1">
                <a:solidFill>
                  <a:srgbClr val="000000"/>
                </a:solidFill>
              </a:rPr>
              <a:t>Prio</a:t>
            </a:r>
            <a:r>
              <a:rPr lang="de-DE" sz="1050" dirty="0">
                <a:solidFill>
                  <a:srgbClr val="000000"/>
                </a:solidFill>
              </a:rPr>
              <a:t>:</a:t>
            </a:r>
          </a:p>
          <a:p>
            <a:pPr algn="ctr"/>
            <a:r>
              <a:rPr lang="de-DE" sz="1050" dirty="0">
                <a:solidFill>
                  <a:srgbClr val="000000"/>
                </a:solidFill>
              </a:rPr>
              <a:t>Information an SOC, Verantwortung und Bearbeitung bei </a:t>
            </a:r>
            <a:r>
              <a:rPr lang="de-DE" sz="1050" dirty="0" err="1">
                <a:solidFill>
                  <a:srgbClr val="000000"/>
                </a:solidFill>
              </a:rPr>
              <a:t>Incident-Owner</a:t>
            </a:r>
            <a:endParaRPr lang="de-DE" sz="1050" dirty="0">
              <a:solidFill>
                <a:srgbClr val="000000"/>
              </a:solidFill>
            </a:endParaRPr>
          </a:p>
        </p:txBody>
      </p:sp>
      <p:sp>
        <p:nvSpPr>
          <p:cNvPr id="5" name="Rechteck 4"/>
          <p:cNvSpPr/>
          <p:nvPr/>
        </p:nvSpPr>
        <p:spPr>
          <a:xfrm>
            <a:off x="2179636" y="1177120"/>
            <a:ext cx="4883081" cy="77562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Definition Sicherheitsvorfall</a:t>
            </a:r>
          </a:p>
          <a:p>
            <a:pPr algn="ctr"/>
            <a:r>
              <a:rPr lang="de-DE" sz="1050" dirty="0"/>
              <a:t>Definition </a:t>
            </a:r>
            <a:r>
              <a:rPr lang="de-DE" sz="1050" dirty="0" err="1"/>
              <a:t>Incident</a:t>
            </a:r>
            <a:r>
              <a:rPr lang="de-DE" sz="1050" dirty="0"/>
              <a:t> </a:t>
            </a:r>
            <a:r>
              <a:rPr lang="de-DE" sz="1050" dirty="0" err="1"/>
              <a:t>Severity</a:t>
            </a:r>
            <a:endParaRPr lang="de-DE" sz="1050" dirty="0"/>
          </a:p>
          <a:p>
            <a:pPr algn="ctr"/>
            <a:r>
              <a:rPr lang="de-DE" sz="1050" dirty="0"/>
              <a:t>Durchführung Asset </a:t>
            </a:r>
            <a:r>
              <a:rPr lang="de-DE" sz="1050" dirty="0" err="1"/>
              <a:t>Classification</a:t>
            </a:r>
            <a:endParaRPr lang="de-DE" sz="1050" dirty="0"/>
          </a:p>
        </p:txBody>
      </p:sp>
      <p:sp>
        <p:nvSpPr>
          <p:cNvPr id="9" name="Rechteck 8"/>
          <p:cNvSpPr/>
          <p:nvPr>
            <p:custDataLst>
              <p:tags r:id="rId1"/>
            </p:custDataLst>
          </p:nvPr>
        </p:nvSpPr>
        <p:spPr>
          <a:xfrm>
            <a:off x="1524444" y="3654189"/>
            <a:ext cx="819559" cy="579068"/>
          </a:xfrm>
          <a:prstGeom prst="rect">
            <a:avLst/>
          </a:prstGeom>
          <a:solidFill>
            <a:srgbClr val="FFFF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1</a:t>
            </a:r>
          </a:p>
        </p:txBody>
      </p:sp>
      <p:cxnSp>
        <p:nvCxnSpPr>
          <p:cNvPr id="17" name="Gerade Verbindung mit Pfeil 16"/>
          <p:cNvCxnSpPr/>
          <p:nvPr/>
        </p:nvCxnSpPr>
        <p:spPr>
          <a:xfrm>
            <a:off x="1463722" y="4278573"/>
            <a:ext cx="254872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feld 17"/>
          <p:cNvSpPr txBox="1"/>
          <p:nvPr>
            <p:custDataLst>
              <p:tags r:id="rId2"/>
            </p:custDataLst>
          </p:nvPr>
        </p:nvSpPr>
        <p:spPr>
          <a:xfrm rot="16200000">
            <a:off x="678113" y="3152734"/>
            <a:ext cx="1134926" cy="276999"/>
          </a:xfrm>
          <a:prstGeom prst="rect">
            <a:avLst/>
          </a:prstGeom>
        </p:spPr>
        <p:txBody>
          <a:bodyPr wrap="none" lIns="0" tIns="0" rIns="0" bIns="0" rtlCol="0">
            <a:spAutoFit/>
          </a:bodyPr>
          <a:lstStyle/>
          <a:p>
            <a:pPr>
              <a:lnSpc>
                <a:spcPct val="150000"/>
              </a:lnSpc>
              <a:buClr>
                <a:schemeClr val="tx2"/>
              </a:buClr>
            </a:pPr>
            <a:r>
              <a:rPr lang="de-DE" sz="1200" dirty="0" err="1"/>
              <a:t>Incident</a:t>
            </a:r>
            <a:r>
              <a:rPr lang="de-DE" sz="1200" dirty="0"/>
              <a:t> </a:t>
            </a:r>
            <a:r>
              <a:rPr lang="de-DE" sz="1200" dirty="0" err="1"/>
              <a:t>Severity</a:t>
            </a:r>
            <a:endParaRPr lang="de-DE" sz="1200" dirty="0"/>
          </a:p>
        </p:txBody>
      </p:sp>
      <p:sp>
        <p:nvSpPr>
          <p:cNvPr id="19" name="Textfeld 18"/>
          <p:cNvSpPr txBox="1"/>
          <p:nvPr/>
        </p:nvSpPr>
        <p:spPr>
          <a:xfrm>
            <a:off x="2215412" y="4335576"/>
            <a:ext cx="1093248" cy="276999"/>
          </a:xfrm>
          <a:prstGeom prst="rect">
            <a:avLst/>
          </a:prstGeom>
        </p:spPr>
        <p:txBody>
          <a:bodyPr wrap="none" lIns="0" tIns="0" rIns="0" bIns="0" rtlCol="0">
            <a:spAutoFit/>
          </a:bodyPr>
          <a:lstStyle/>
          <a:p>
            <a:pPr>
              <a:lnSpc>
                <a:spcPct val="150000"/>
              </a:lnSpc>
              <a:buClr>
                <a:schemeClr val="tx2"/>
              </a:buClr>
            </a:pPr>
            <a:r>
              <a:rPr lang="de-DE" sz="1200" dirty="0"/>
              <a:t>Asset Kritikalität</a:t>
            </a:r>
          </a:p>
        </p:txBody>
      </p:sp>
      <p:cxnSp>
        <p:nvCxnSpPr>
          <p:cNvPr id="39" name="Gerade Verbindung mit Pfeil 38"/>
          <p:cNvCxnSpPr/>
          <p:nvPr/>
        </p:nvCxnSpPr>
        <p:spPr>
          <a:xfrm flipH="1" flipV="1">
            <a:off x="1473958" y="2221174"/>
            <a:ext cx="1706" cy="20591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p:cNvSpPr/>
          <p:nvPr>
            <p:custDataLst>
              <p:tags r:id="rId3"/>
            </p:custDataLst>
          </p:nvPr>
        </p:nvSpPr>
        <p:spPr>
          <a:xfrm>
            <a:off x="2385960" y="3655894"/>
            <a:ext cx="819559" cy="579068"/>
          </a:xfrm>
          <a:prstGeom prst="rect">
            <a:avLst/>
          </a:prstGeom>
          <a:solidFill>
            <a:srgbClr val="FFA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3</a:t>
            </a:r>
          </a:p>
        </p:txBody>
      </p:sp>
      <p:sp>
        <p:nvSpPr>
          <p:cNvPr id="53" name="Rechteck 52"/>
          <p:cNvSpPr/>
          <p:nvPr>
            <p:custDataLst>
              <p:tags r:id="rId4"/>
            </p:custDataLst>
          </p:nvPr>
        </p:nvSpPr>
        <p:spPr>
          <a:xfrm>
            <a:off x="3247474" y="3657600"/>
            <a:ext cx="819559" cy="579068"/>
          </a:xfrm>
          <a:prstGeom prst="rect">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5</a:t>
            </a:r>
          </a:p>
        </p:txBody>
      </p:sp>
      <p:sp>
        <p:nvSpPr>
          <p:cNvPr id="54" name="Rechteck 53"/>
          <p:cNvSpPr/>
          <p:nvPr>
            <p:custDataLst>
              <p:tags r:id="rId5"/>
            </p:custDataLst>
          </p:nvPr>
        </p:nvSpPr>
        <p:spPr>
          <a:xfrm>
            <a:off x="1526151" y="3041746"/>
            <a:ext cx="819559" cy="579068"/>
          </a:xfrm>
          <a:prstGeom prst="rect">
            <a:avLst/>
          </a:prstGeom>
          <a:solidFill>
            <a:srgbClr val="FFFF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2</a:t>
            </a:r>
          </a:p>
        </p:txBody>
      </p:sp>
      <p:sp>
        <p:nvSpPr>
          <p:cNvPr id="55" name="Rechteck 54"/>
          <p:cNvSpPr/>
          <p:nvPr>
            <p:custDataLst>
              <p:tags r:id="rId6"/>
            </p:custDataLst>
          </p:nvPr>
        </p:nvSpPr>
        <p:spPr>
          <a:xfrm>
            <a:off x="2387666" y="3043451"/>
            <a:ext cx="819559" cy="579068"/>
          </a:xfrm>
          <a:prstGeom prst="rect">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6</a:t>
            </a:r>
          </a:p>
        </p:txBody>
      </p:sp>
      <p:sp>
        <p:nvSpPr>
          <p:cNvPr id="56" name="Rechteck 55"/>
          <p:cNvSpPr/>
          <p:nvPr>
            <p:custDataLst>
              <p:tags r:id="rId7"/>
            </p:custDataLst>
          </p:nvPr>
        </p:nvSpPr>
        <p:spPr>
          <a:xfrm>
            <a:off x="3249180" y="3045157"/>
            <a:ext cx="819559" cy="579068"/>
          </a:xfrm>
          <a:prstGeom prst="rect">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10</a:t>
            </a:r>
          </a:p>
        </p:txBody>
      </p:sp>
      <p:sp>
        <p:nvSpPr>
          <p:cNvPr id="57" name="Rechteck 56"/>
          <p:cNvSpPr/>
          <p:nvPr>
            <p:custDataLst>
              <p:tags r:id="rId8"/>
            </p:custDataLst>
          </p:nvPr>
        </p:nvSpPr>
        <p:spPr>
          <a:xfrm>
            <a:off x="1526151" y="2427596"/>
            <a:ext cx="819559" cy="579068"/>
          </a:xfrm>
          <a:prstGeom prst="rect">
            <a:avLst/>
          </a:prstGeom>
          <a:solidFill>
            <a:srgbClr val="FFA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3</a:t>
            </a:r>
          </a:p>
        </p:txBody>
      </p:sp>
      <p:sp>
        <p:nvSpPr>
          <p:cNvPr id="58" name="Rechteck 57"/>
          <p:cNvSpPr/>
          <p:nvPr>
            <p:custDataLst>
              <p:tags r:id="rId9"/>
            </p:custDataLst>
          </p:nvPr>
        </p:nvSpPr>
        <p:spPr>
          <a:xfrm>
            <a:off x="2387666" y="2429302"/>
            <a:ext cx="819559" cy="579068"/>
          </a:xfrm>
          <a:prstGeom prst="rect">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9</a:t>
            </a:r>
          </a:p>
        </p:txBody>
      </p:sp>
      <p:sp>
        <p:nvSpPr>
          <p:cNvPr id="59" name="Rechteck 58"/>
          <p:cNvSpPr/>
          <p:nvPr>
            <p:custDataLst>
              <p:tags r:id="rId10"/>
            </p:custDataLst>
          </p:nvPr>
        </p:nvSpPr>
        <p:spPr>
          <a:xfrm>
            <a:off x="3249180" y="2431007"/>
            <a:ext cx="819559" cy="579068"/>
          </a:xfrm>
          <a:prstGeom prst="rect">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15</a:t>
            </a:r>
          </a:p>
        </p:txBody>
      </p:sp>
      <p:sp>
        <p:nvSpPr>
          <p:cNvPr id="61" name="Rechteck 60"/>
          <p:cNvSpPr/>
          <p:nvPr>
            <p:custDataLst>
              <p:tags r:id="rId11"/>
            </p:custDataLst>
          </p:nvPr>
        </p:nvSpPr>
        <p:spPr>
          <a:xfrm>
            <a:off x="4915914" y="3043450"/>
            <a:ext cx="819559" cy="579068"/>
          </a:xfrm>
          <a:prstGeom prst="rect">
            <a:avLst/>
          </a:prstGeom>
          <a:solidFill>
            <a:srgbClr val="FFA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3 - 4</a:t>
            </a:r>
          </a:p>
        </p:txBody>
      </p:sp>
      <p:sp>
        <p:nvSpPr>
          <p:cNvPr id="62" name="Rechteck 61"/>
          <p:cNvSpPr/>
          <p:nvPr>
            <p:custDataLst>
              <p:tags r:id="rId12"/>
            </p:custDataLst>
          </p:nvPr>
        </p:nvSpPr>
        <p:spPr>
          <a:xfrm>
            <a:off x="4915912" y="2388358"/>
            <a:ext cx="819559" cy="579068"/>
          </a:xfrm>
          <a:prstGeom prst="rect">
            <a:avLst/>
          </a:prstGeom>
          <a:solidFill>
            <a:srgbClr val="FFFF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1 - 2</a:t>
            </a:r>
          </a:p>
        </p:txBody>
      </p:sp>
      <p:sp>
        <p:nvSpPr>
          <p:cNvPr id="64" name="Rechteck 63"/>
          <p:cNvSpPr/>
          <p:nvPr>
            <p:custDataLst>
              <p:tags r:id="rId13"/>
            </p:custDataLst>
          </p:nvPr>
        </p:nvSpPr>
        <p:spPr>
          <a:xfrm>
            <a:off x="4909089" y="3681482"/>
            <a:ext cx="819559" cy="579068"/>
          </a:xfrm>
          <a:prstGeom prst="rect">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5 - 15</a:t>
            </a:r>
          </a:p>
        </p:txBody>
      </p:sp>
      <p:sp>
        <p:nvSpPr>
          <p:cNvPr id="65" name="Rechteck 64"/>
          <p:cNvSpPr/>
          <p:nvPr/>
        </p:nvSpPr>
        <p:spPr>
          <a:xfrm>
            <a:off x="5773294" y="3053462"/>
            <a:ext cx="2498950" cy="561489"/>
          </a:xfrm>
          <a:prstGeom prst="rect">
            <a:avLst/>
          </a:prstGeom>
          <a:solidFill>
            <a:srgbClr val="FFA000">
              <a:alpha val="74000"/>
            </a:srgbClr>
          </a:solidFill>
          <a:ln>
            <a:solidFill>
              <a:srgbClr val="FFA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Mid </a:t>
            </a:r>
            <a:r>
              <a:rPr lang="de-DE" sz="1050" dirty="0" err="1">
                <a:solidFill>
                  <a:srgbClr val="000000"/>
                </a:solidFill>
              </a:rPr>
              <a:t>Prio</a:t>
            </a:r>
            <a:r>
              <a:rPr lang="de-DE" sz="1050" dirty="0">
                <a:solidFill>
                  <a:srgbClr val="000000"/>
                </a:solidFill>
              </a:rPr>
              <a:t>:</a:t>
            </a:r>
          </a:p>
          <a:p>
            <a:pPr algn="ctr"/>
            <a:r>
              <a:rPr lang="de-DE" sz="1050" dirty="0">
                <a:solidFill>
                  <a:srgbClr val="000000"/>
                </a:solidFill>
              </a:rPr>
              <a:t>Verantwortung bei </a:t>
            </a:r>
            <a:r>
              <a:rPr lang="de-DE" sz="1050" dirty="0" err="1">
                <a:solidFill>
                  <a:srgbClr val="000000"/>
                </a:solidFill>
              </a:rPr>
              <a:t>Incident-Owner</a:t>
            </a:r>
            <a:r>
              <a:rPr lang="de-DE" sz="1050" dirty="0">
                <a:solidFill>
                  <a:srgbClr val="000000"/>
                </a:solidFill>
              </a:rPr>
              <a:t>, Unterstützung durch SOC</a:t>
            </a:r>
          </a:p>
        </p:txBody>
      </p:sp>
      <p:sp>
        <p:nvSpPr>
          <p:cNvPr id="66" name="Rechteck 65"/>
          <p:cNvSpPr/>
          <p:nvPr/>
        </p:nvSpPr>
        <p:spPr>
          <a:xfrm>
            <a:off x="5775000" y="3689789"/>
            <a:ext cx="2498950" cy="561489"/>
          </a:xfrm>
          <a:prstGeom prst="rect">
            <a:avLst/>
          </a:prstGeom>
          <a:solidFill>
            <a:srgbClr val="FF0000">
              <a:alpha val="6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000000"/>
                </a:solidFill>
              </a:rPr>
              <a:t>High </a:t>
            </a:r>
            <a:r>
              <a:rPr lang="de-DE" sz="1050" dirty="0" err="1">
                <a:solidFill>
                  <a:srgbClr val="000000"/>
                </a:solidFill>
              </a:rPr>
              <a:t>Prio</a:t>
            </a:r>
            <a:r>
              <a:rPr lang="de-DE" sz="1050" dirty="0">
                <a:solidFill>
                  <a:srgbClr val="000000"/>
                </a:solidFill>
              </a:rPr>
              <a:t>:</a:t>
            </a:r>
          </a:p>
          <a:p>
            <a:pPr algn="ctr"/>
            <a:r>
              <a:rPr lang="de-DE" sz="1050" dirty="0">
                <a:solidFill>
                  <a:srgbClr val="000000"/>
                </a:solidFill>
              </a:rPr>
              <a:t>Verantwortung und Bearbeitung durch SOC</a:t>
            </a:r>
          </a:p>
        </p:txBody>
      </p:sp>
      <p:sp>
        <p:nvSpPr>
          <p:cNvPr id="23" name="Titel 22"/>
          <p:cNvSpPr>
            <a:spLocks noGrp="1"/>
          </p:cNvSpPr>
          <p:nvPr>
            <p:ph type="title"/>
          </p:nvPr>
        </p:nvSpPr>
        <p:spPr>
          <a:xfrm>
            <a:off x="163773" y="133066"/>
            <a:ext cx="6877275" cy="702255"/>
          </a:xfrm>
        </p:spPr>
        <p:txBody>
          <a:bodyPr>
            <a:normAutofit fontScale="90000"/>
          </a:bodyPr>
          <a:lstStyle/>
          <a:p>
            <a:pPr lvl="0" fontAlgn="base">
              <a:spcAft>
                <a:spcPct val="0"/>
              </a:spcAft>
              <a:defRPr/>
            </a:pPr>
            <a:r>
              <a:rPr lang="de-DE" kern="0" dirty="0" smtClean="0"/>
              <a:t>Voraussetzung: Definition und Klassifizierung</a:t>
            </a:r>
            <a:br>
              <a:rPr lang="de-DE" kern="0" dirty="0" smtClean="0"/>
            </a:br>
            <a:r>
              <a:rPr lang="de-DE" kern="0" dirty="0" smtClean="0"/>
              <a:t>von Security-</a:t>
            </a:r>
            <a:r>
              <a:rPr lang="de-DE" kern="0" dirty="0" err="1" smtClean="0"/>
              <a:t>Incidents</a:t>
            </a:r>
            <a:r>
              <a:rPr lang="de-DE" kern="0" dirty="0" smtClean="0"/>
              <a:t> und </a:t>
            </a:r>
            <a:r>
              <a:rPr lang="de-DE" kern="0" dirty="0" err="1" smtClean="0"/>
              <a:t>Assets</a:t>
            </a:r>
            <a:endParaRPr lang="de-DE" dirty="0"/>
          </a:p>
        </p:txBody>
      </p:sp>
      <p:sp>
        <p:nvSpPr>
          <p:cNvPr id="24" name="Fußzeilenplatzhalter 2"/>
          <p:cNvSpPr txBox="1">
            <a:spLocks/>
          </p:cNvSpPr>
          <p:nvPr>
            <p:custDataLst>
              <p:tags r:id="rId14"/>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
        <p:nvSpPr>
          <p:cNvPr id="25" name="Foliennummernplatzhalter 1"/>
          <p:cNvSpPr>
            <a:spLocks noGrp="1"/>
          </p:cNvSpPr>
          <p:nvPr>
            <p:ph type="sldNum" sz="quarter" idx="10"/>
          </p:nvPr>
        </p:nvSpPr>
        <p:spPr>
          <a:xfrm>
            <a:off x="8231534" y="4967377"/>
            <a:ext cx="839788" cy="175454"/>
          </a:xfrm>
        </p:spPr>
        <p:txBody>
          <a:bodyPr/>
          <a:lstStyle/>
          <a:p>
            <a:pPr algn="r">
              <a:defRPr/>
            </a:pPr>
            <a:fld id="{D8A9DEB3-2BE3-4C9D-8653-AF184477FBC9}" type="slidenum">
              <a:rPr lang="en-GB" sz="825">
                <a:solidFill>
                  <a:srgbClr val="FFFFFF"/>
                </a:solidFill>
              </a:rPr>
              <a:pPr algn="r">
                <a:defRPr/>
              </a:pPr>
              <a:t>40</a:t>
            </a:fld>
            <a:endParaRPr lang="en-GB" sz="825" dirty="0">
              <a:solidFill>
                <a:srgbClr val="FFFFFF"/>
              </a:solidFill>
            </a:endParaRPr>
          </a:p>
        </p:txBody>
      </p:sp>
    </p:spTree>
    <p:extLst>
      <p:ext uri="{BB962C8B-B14F-4D97-AF65-F5344CB8AC3E}">
        <p14:creationId xmlns:p14="http://schemas.microsoft.com/office/powerpoint/2010/main" val="1241635352"/>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Gerade Verbindung 82"/>
          <p:cNvCxnSpPr/>
          <p:nvPr/>
        </p:nvCxnSpPr>
        <p:spPr>
          <a:xfrm flipH="1">
            <a:off x="6206320" y="3458366"/>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nvCxnSpPr>
        <p:spPr>
          <a:xfrm flipH="1">
            <a:off x="2879678" y="3427658"/>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nvCxnSpPr>
        <p:spPr>
          <a:xfrm flipH="1">
            <a:off x="2132463" y="3898506"/>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nvCxnSpPr>
        <p:spPr>
          <a:xfrm flipH="1">
            <a:off x="3565478" y="3918978"/>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flipH="1">
            <a:off x="6237027" y="3918978"/>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nvCxnSpPr>
        <p:spPr>
          <a:xfrm flipH="1">
            <a:off x="7751929" y="3918978"/>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nvCxnSpPr>
        <p:spPr>
          <a:xfrm flipH="1">
            <a:off x="4730656" y="3886565"/>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nvCxnSpPr>
        <p:spPr>
          <a:xfrm flipH="1">
            <a:off x="6194378" y="2545671"/>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nvCxnSpPr>
        <p:spPr>
          <a:xfrm flipH="1">
            <a:off x="2888207" y="2535435"/>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a:xfrm flipH="1">
            <a:off x="4597589" y="1143363"/>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flipH="1">
            <a:off x="4595884" y="2114061"/>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flipH="1">
            <a:off x="7893527" y="2474020"/>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a:xfrm flipH="1">
            <a:off x="759158" y="2463784"/>
            <a:ext cx="5484" cy="434659"/>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6" name="Grafik 15" descr="SOC-Manager.JPG"/>
          <p:cNvPicPr>
            <a:picLocks noChangeAspect="1"/>
          </p:cNvPicPr>
          <p:nvPr>
            <p:custDataLst>
              <p:tags r:id="rId1"/>
            </p:custDataLst>
          </p:nvPr>
        </p:nvPicPr>
        <p:blipFill>
          <a:blip r:embed="rId11" cstate="print"/>
          <a:stretch>
            <a:fillRect/>
          </a:stretch>
        </p:blipFill>
        <p:spPr>
          <a:xfrm>
            <a:off x="5476909" y="509221"/>
            <a:ext cx="495815" cy="743723"/>
          </a:xfrm>
          <a:prstGeom prst="rect">
            <a:avLst/>
          </a:prstGeom>
        </p:spPr>
      </p:pic>
      <p:pic>
        <p:nvPicPr>
          <p:cNvPr id="17" name="Grafik 16" descr="SOC-Officer.JPG"/>
          <p:cNvPicPr>
            <a:picLocks noChangeAspect="1"/>
          </p:cNvPicPr>
          <p:nvPr>
            <p:custDataLst>
              <p:tags r:id="rId2"/>
            </p:custDataLst>
          </p:nvPr>
        </p:nvPicPr>
        <p:blipFill>
          <a:blip r:embed="rId12" cstate="print"/>
          <a:stretch>
            <a:fillRect/>
          </a:stretch>
        </p:blipFill>
        <p:spPr>
          <a:xfrm>
            <a:off x="5343727" y="1547201"/>
            <a:ext cx="491906" cy="737858"/>
          </a:xfrm>
          <a:prstGeom prst="rect">
            <a:avLst/>
          </a:prstGeom>
        </p:spPr>
      </p:pic>
      <p:pic>
        <p:nvPicPr>
          <p:cNvPr id="18" name="Grafik 17" descr="SOC-Engineer.JPG"/>
          <p:cNvPicPr>
            <a:picLocks noChangeAspect="1"/>
          </p:cNvPicPr>
          <p:nvPr>
            <p:custDataLst>
              <p:tags r:id="rId3"/>
            </p:custDataLst>
          </p:nvPr>
        </p:nvPicPr>
        <p:blipFill>
          <a:blip r:embed="rId13" cstate="print"/>
          <a:stretch>
            <a:fillRect/>
          </a:stretch>
        </p:blipFill>
        <p:spPr>
          <a:xfrm>
            <a:off x="2574879" y="4078490"/>
            <a:ext cx="491320" cy="736980"/>
          </a:xfrm>
          <a:prstGeom prst="rect">
            <a:avLst/>
          </a:prstGeom>
        </p:spPr>
      </p:pic>
      <p:pic>
        <p:nvPicPr>
          <p:cNvPr id="19" name="Grafik 18" descr="SOC-Solution Architect.JPG"/>
          <p:cNvPicPr>
            <a:picLocks noChangeAspect="1"/>
          </p:cNvPicPr>
          <p:nvPr>
            <p:custDataLst>
              <p:tags r:id="rId4"/>
            </p:custDataLst>
          </p:nvPr>
        </p:nvPicPr>
        <p:blipFill>
          <a:blip r:embed="rId14" cstate="print"/>
          <a:stretch>
            <a:fillRect/>
          </a:stretch>
        </p:blipFill>
        <p:spPr>
          <a:xfrm>
            <a:off x="1344328" y="2704833"/>
            <a:ext cx="492735" cy="739102"/>
          </a:xfrm>
          <a:prstGeom prst="rect">
            <a:avLst/>
          </a:prstGeom>
        </p:spPr>
      </p:pic>
      <p:pic>
        <p:nvPicPr>
          <p:cNvPr id="20" name="Grafik 19" descr="SOC-Analyst.JPG"/>
          <p:cNvPicPr>
            <a:picLocks noChangeAspect="1"/>
          </p:cNvPicPr>
          <p:nvPr>
            <p:custDataLst>
              <p:tags r:id="rId5"/>
            </p:custDataLst>
          </p:nvPr>
        </p:nvPicPr>
        <p:blipFill>
          <a:blip r:embed="rId15" cstate="print"/>
          <a:stretch>
            <a:fillRect/>
          </a:stretch>
        </p:blipFill>
        <p:spPr>
          <a:xfrm>
            <a:off x="5181436" y="4078730"/>
            <a:ext cx="488755" cy="733133"/>
          </a:xfrm>
          <a:prstGeom prst="rect">
            <a:avLst/>
          </a:prstGeom>
        </p:spPr>
      </p:pic>
      <p:pic>
        <p:nvPicPr>
          <p:cNvPr id="21" name="Grafik 20" descr="SOC-Analyst 2nd.JPG"/>
          <p:cNvPicPr>
            <a:picLocks noChangeAspect="1"/>
          </p:cNvPicPr>
          <p:nvPr>
            <p:custDataLst>
              <p:tags r:id="rId6"/>
            </p:custDataLst>
          </p:nvPr>
        </p:nvPicPr>
        <p:blipFill>
          <a:blip r:embed="rId16" cstate="print"/>
          <a:stretch>
            <a:fillRect/>
          </a:stretch>
        </p:blipFill>
        <p:spPr>
          <a:xfrm>
            <a:off x="6710709" y="4081898"/>
            <a:ext cx="484849" cy="727274"/>
          </a:xfrm>
          <a:prstGeom prst="rect">
            <a:avLst/>
          </a:prstGeom>
        </p:spPr>
      </p:pic>
      <p:pic>
        <p:nvPicPr>
          <p:cNvPr id="22" name="Grafik 21" descr="SOC-Forensics.JPG"/>
          <p:cNvPicPr>
            <a:picLocks noChangeAspect="1"/>
          </p:cNvPicPr>
          <p:nvPr>
            <p:custDataLst>
              <p:tags r:id="rId7"/>
            </p:custDataLst>
          </p:nvPr>
        </p:nvPicPr>
        <p:blipFill>
          <a:blip r:embed="rId17" cstate="print"/>
          <a:stretch>
            <a:fillRect/>
          </a:stretch>
        </p:blipFill>
        <p:spPr>
          <a:xfrm>
            <a:off x="8248227" y="4078977"/>
            <a:ext cx="472438" cy="708658"/>
          </a:xfrm>
          <a:prstGeom prst="rect">
            <a:avLst/>
          </a:prstGeom>
        </p:spPr>
      </p:pic>
      <p:pic>
        <p:nvPicPr>
          <p:cNvPr id="23" name="Grafik 22" descr="SOC-Intelligence.JPG"/>
          <p:cNvPicPr>
            <a:picLocks noChangeAspect="1"/>
          </p:cNvPicPr>
          <p:nvPr>
            <p:custDataLst>
              <p:tags r:id="rId8"/>
            </p:custDataLst>
          </p:nvPr>
        </p:nvPicPr>
        <p:blipFill>
          <a:blip r:embed="rId18" cstate="print"/>
          <a:stretch>
            <a:fillRect/>
          </a:stretch>
        </p:blipFill>
        <p:spPr>
          <a:xfrm>
            <a:off x="8526759" y="2737467"/>
            <a:ext cx="464024" cy="696035"/>
          </a:xfrm>
          <a:prstGeom prst="rect">
            <a:avLst/>
          </a:prstGeom>
        </p:spPr>
      </p:pic>
      <p:sp>
        <p:nvSpPr>
          <p:cNvPr id="24" name="Titel 23"/>
          <p:cNvSpPr>
            <a:spLocks noGrp="1"/>
          </p:cNvSpPr>
          <p:nvPr>
            <p:ph type="title"/>
          </p:nvPr>
        </p:nvSpPr>
        <p:spPr/>
        <p:txBody>
          <a:bodyPr/>
          <a:lstStyle/>
          <a:p>
            <a:r>
              <a:rPr lang="de-DE" dirty="0" smtClean="0"/>
              <a:t>Rollen in der</a:t>
            </a:r>
            <a:br>
              <a:rPr lang="de-DE" dirty="0" smtClean="0"/>
            </a:br>
            <a:r>
              <a:rPr lang="de-DE" dirty="0" smtClean="0"/>
              <a:t>SOC-Organisation</a:t>
            </a:r>
            <a:endParaRPr lang="de-DE" dirty="0"/>
          </a:p>
        </p:txBody>
      </p:sp>
      <p:grpSp>
        <p:nvGrpSpPr>
          <p:cNvPr id="2" name="Gruppieren 12"/>
          <p:cNvGrpSpPr/>
          <p:nvPr/>
        </p:nvGrpSpPr>
        <p:grpSpPr>
          <a:xfrm>
            <a:off x="3771164" y="472181"/>
            <a:ext cx="1683558" cy="841779"/>
            <a:chOff x="515" y="3546577"/>
            <a:chExt cx="2244744" cy="1122372"/>
          </a:xfrm>
        </p:grpSpPr>
        <p:sp>
          <p:nvSpPr>
            <p:cNvPr id="14" name="Rechteck 13"/>
            <p:cNvSpPr/>
            <p:nvPr/>
          </p:nvSpPr>
          <p:spPr>
            <a:xfrm>
              <a:off x="515" y="3546577"/>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15" name="Rechteck 14"/>
            <p:cNvSpPr/>
            <p:nvPr/>
          </p:nvSpPr>
          <p:spPr>
            <a:xfrm>
              <a:off x="515" y="3546577"/>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b="1" dirty="0"/>
                <a:t>SOC-Manager</a:t>
              </a:r>
            </a:p>
          </p:txBody>
        </p:sp>
      </p:grpSp>
      <p:grpSp>
        <p:nvGrpSpPr>
          <p:cNvPr id="3" name="Gruppieren 24"/>
          <p:cNvGrpSpPr/>
          <p:nvPr/>
        </p:nvGrpSpPr>
        <p:grpSpPr>
          <a:xfrm>
            <a:off x="3869138" y="1487237"/>
            <a:ext cx="1464458" cy="841779"/>
            <a:chOff x="515" y="3546577"/>
            <a:chExt cx="2244744" cy="1122372"/>
          </a:xfrm>
        </p:grpSpPr>
        <p:sp>
          <p:nvSpPr>
            <p:cNvPr id="26" name="Rechteck 25"/>
            <p:cNvSpPr/>
            <p:nvPr/>
          </p:nvSpPr>
          <p:spPr>
            <a:xfrm>
              <a:off x="515" y="3546577"/>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27" name="Rechteck 26"/>
            <p:cNvSpPr/>
            <p:nvPr/>
          </p:nvSpPr>
          <p:spPr>
            <a:xfrm>
              <a:off x="515" y="3546577"/>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a:t>SOC-Officer</a:t>
              </a:r>
            </a:p>
          </p:txBody>
        </p:sp>
      </p:grpSp>
      <p:grpSp>
        <p:nvGrpSpPr>
          <p:cNvPr id="4" name="Gruppieren 27"/>
          <p:cNvGrpSpPr/>
          <p:nvPr/>
        </p:nvGrpSpPr>
        <p:grpSpPr>
          <a:xfrm>
            <a:off x="5565883" y="2901482"/>
            <a:ext cx="1261448" cy="841779"/>
            <a:chOff x="515" y="3546577"/>
            <a:chExt cx="2244744" cy="1122372"/>
          </a:xfrm>
        </p:grpSpPr>
        <p:sp>
          <p:nvSpPr>
            <p:cNvPr id="29" name="Rechteck 28"/>
            <p:cNvSpPr/>
            <p:nvPr/>
          </p:nvSpPr>
          <p:spPr>
            <a:xfrm>
              <a:off x="515" y="3546577"/>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30" name="Rechteck 29"/>
            <p:cNvSpPr/>
            <p:nvPr/>
          </p:nvSpPr>
          <p:spPr>
            <a:xfrm>
              <a:off x="515" y="3546577"/>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err="1"/>
                <a:t>Incident</a:t>
              </a:r>
              <a:r>
                <a:rPr lang="de-DE" sz="1650" dirty="0"/>
                <a:t> Handling</a:t>
              </a:r>
            </a:p>
          </p:txBody>
        </p:sp>
      </p:grpSp>
      <p:grpSp>
        <p:nvGrpSpPr>
          <p:cNvPr id="5" name="Gruppieren 30"/>
          <p:cNvGrpSpPr/>
          <p:nvPr/>
        </p:nvGrpSpPr>
        <p:grpSpPr>
          <a:xfrm>
            <a:off x="1667723" y="4018897"/>
            <a:ext cx="911724" cy="841779"/>
            <a:chOff x="515" y="3546577"/>
            <a:chExt cx="2244744" cy="1122372"/>
          </a:xfrm>
        </p:grpSpPr>
        <p:sp>
          <p:nvSpPr>
            <p:cNvPr id="32" name="Rechteck 31"/>
            <p:cNvSpPr/>
            <p:nvPr/>
          </p:nvSpPr>
          <p:spPr>
            <a:xfrm>
              <a:off x="515" y="3546577"/>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33" name="Rechteck 32"/>
            <p:cNvSpPr/>
            <p:nvPr/>
          </p:nvSpPr>
          <p:spPr>
            <a:xfrm>
              <a:off x="515" y="3546577"/>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a:t>Security Engineer</a:t>
              </a:r>
            </a:p>
          </p:txBody>
        </p:sp>
      </p:grpSp>
      <p:grpSp>
        <p:nvGrpSpPr>
          <p:cNvPr id="6" name="Gruppieren 34"/>
          <p:cNvGrpSpPr/>
          <p:nvPr/>
        </p:nvGrpSpPr>
        <p:grpSpPr>
          <a:xfrm>
            <a:off x="3081981" y="4020602"/>
            <a:ext cx="940724" cy="852015"/>
            <a:chOff x="515" y="3519281"/>
            <a:chExt cx="2258392" cy="1136020"/>
          </a:xfrm>
        </p:grpSpPr>
        <p:sp>
          <p:nvSpPr>
            <p:cNvPr id="36" name="Rechteck 35"/>
            <p:cNvSpPr/>
            <p:nvPr/>
          </p:nvSpPr>
          <p:spPr>
            <a:xfrm>
              <a:off x="515" y="3519281"/>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37" name="Rechteck 36"/>
            <p:cNvSpPr/>
            <p:nvPr/>
          </p:nvSpPr>
          <p:spPr>
            <a:xfrm>
              <a:off x="14163" y="3532929"/>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a:t>Security Operator</a:t>
              </a:r>
            </a:p>
          </p:txBody>
        </p:sp>
      </p:grpSp>
      <p:grpSp>
        <p:nvGrpSpPr>
          <p:cNvPr id="7" name="Gruppieren 37"/>
          <p:cNvGrpSpPr/>
          <p:nvPr/>
        </p:nvGrpSpPr>
        <p:grpSpPr>
          <a:xfrm>
            <a:off x="2240932" y="2892951"/>
            <a:ext cx="1261448" cy="841779"/>
            <a:chOff x="515" y="3546577"/>
            <a:chExt cx="2244744" cy="1122372"/>
          </a:xfrm>
        </p:grpSpPr>
        <p:sp>
          <p:nvSpPr>
            <p:cNvPr id="39" name="Rechteck 38"/>
            <p:cNvSpPr/>
            <p:nvPr/>
          </p:nvSpPr>
          <p:spPr>
            <a:xfrm>
              <a:off x="515" y="3546577"/>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40" name="Rechteck 39"/>
            <p:cNvSpPr/>
            <p:nvPr/>
          </p:nvSpPr>
          <p:spPr>
            <a:xfrm>
              <a:off x="515" y="3546577"/>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a:t>Security Betrieb</a:t>
              </a:r>
            </a:p>
          </p:txBody>
        </p:sp>
      </p:grpSp>
      <p:grpSp>
        <p:nvGrpSpPr>
          <p:cNvPr id="8" name="Gruppieren 40"/>
          <p:cNvGrpSpPr/>
          <p:nvPr/>
        </p:nvGrpSpPr>
        <p:grpSpPr>
          <a:xfrm>
            <a:off x="4269371" y="4020601"/>
            <a:ext cx="911724" cy="841779"/>
            <a:chOff x="515" y="3546577"/>
            <a:chExt cx="2244744" cy="1122372"/>
          </a:xfrm>
        </p:grpSpPr>
        <p:sp>
          <p:nvSpPr>
            <p:cNvPr id="42" name="Rechteck 41"/>
            <p:cNvSpPr/>
            <p:nvPr/>
          </p:nvSpPr>
          <p:spPr>
            <a:xfrm>
              <a:off x="515" y="3546577"/>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43" name="Rechteck 42"/>
            <p:cNvSpPr/>
            <p:nvPr/>
          </p:nvSpPr>
          <p:spPr>
            <a:xfrm>
              <a:off x="515" y="3546577"/>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a:t>SOC Dispatcher</a:t>
              </a:r>
            </a:p>
          </p:txBody>
        </p:sp>
      </p:grpSp>
      <p:grpSp>
        <p:nvGrpSpPr>
          <p:cNvPr id="9" name="Gruppieren 43"/>
          <p:cNvGrpSpPr/>
          <p:nvPr/>
        </p:nvGrpSpPr>
        <p:grpSpPr>
          <a:xfrm>
            <a:off x="5765517" y="4022306"/>
            <a:ext cx="940724" cy="852015"/>
            <a:chOff x="515" y="3519281"/>
            <a:chExt cx="2258392" cy="1136020"/>
          </a:xfrm>
        </p:grpSpPr>
        <p:sp>
          <p:nvSpPr>
            <p:cNvPr id="45" name="Rechteck 44"/>
            <p:cNvSpPr/>
            <p:nvPr/>
          </p:nvSpPr>
          <p:spPr>
            <a:xfrm>
              <a:off x="515" y="3519281"/>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46" name="Rechteck 45"/>
            <p:cNvSpPr/>
            <p:nvPr/>
          </p:nvSpPr>
          <p:spPr>
            <a:xfrm>
              <a:off x="14163" y="3532929"/>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err="1"/>
                <a:t>Incident</a:t>
              </a:r>
              <a:r>
                <a:rPr lang="de-DE" sz="1650" dirty="0"/>
                <a:t> Handler</a:t>
              </a:r>
            </a:p>
          </p:txBody>
        </p:sp>
      </p:grpSp>
      <p:grpSp>
        <p:nvGrpSpPr>
          <p:cNvPr id="10" name="Gruppieren 46"/>
          <p:cNvGrpSpPr/>
          <p:nvPr/>
        </p:nvGrpSpPr>
        <p:grpSpPr>
          <a:xfrm>
            <a:off x="7287834" y="4024010"/>
            <a:ext cx="939590" cy="852015"/>
            <a:chOff x="14163" y="3519281"/>
            <a:chExt cx="2255670" cy="1136020"/>
          </a:xfrm>
        </p:grpSpPr>
        <p:sp>
          <p:nvSpPr>
            <p:cNvPr id="48" name="Rechteck 47"/>
            <p:cNvSpPr/>
            <p:nvPr/>
          </p:nvSpPr>
          <p:spPr>
            <a:xfrm>
              <a:off x="25089" y="3519281"/>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49" name="Rechteck 48"/>
            <p:cNvSpPr/>
            <p:nvPr/>
          </p:nvSpPr>
          <p:spPr>
            <a:xfrm>
              <a:off x="14163" y="3532929"/>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a:t>Security </a:t>
              </a:r>
              <a:r>
                <a:rPr lang="de-DE" sz="1650" dirty="0" err="1"/>
                <a:t>Forensics</a:t>
              </a:r>
              <a:endParaRPr lang="de-DE" sz="1650" dirty="0"/>
            </a:p>
          </p:txBody>
        </p:sp>
      </p:grpSp>
      <p:grpSp>
        <p:nvGrpSpPr>
          <p:cNvPr id="11" name="Gruppieren 49"/>
          <p:cNvGrpSpPr/>
          <p:nvPr/>
        </p:nvGrpSpPr>
        <p:grpSpPr>
          <a:xfrm>
            <a:off x="7273585" y="2654107"/>
            <a:ext cx="1242631" cy="852015"/>
            <a:chOff x="515" y="3519281"/>
            <a:chExt cx="2258392" cy="1136020"/>
          </a:xfrm>
        </p:grpSpPr>
        <p:sp>
          <p:nvSpPr>
            <p:cNvPr id="51" name="Rechteck 50"/>
            <p:cNvSpPr/>
            <p:nvPr/>
          </p:nvSpPr>
          <p:spPr>
            <a:xfrm>
              <a:off x="515" y="3519281"/>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52" name="Rechteck 51"/>
            <p:cNvSpPr/>
            <p:nvPr/>
          </p:nvSpPr>
          <p:spPr>
            <a:xfrm>
              <a:off x="14163" y="3532929"/>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a:t>Security </a:t>
              </a:r>
              <a:r>
                <a:rPr lang="de-DE" sz="1650" dirty="0" err="1"/>
                <a:t>Intelligence</a:t>
              </a:r>
              <a:endParaRPr lang="de-DE" sz="1650" dirty="0"/>
            </a:p>
          </p:txBody>
        </p:sp>
      </p:grpSp>
      <p:grpSp>
        <p:nvGrpSpPr>
          <p:cNvPr id="12" name="Gruppieren 52"/>
          <p:cNvGrpSpPr/>
          <p:nvPr/>
        </p:nvGrpSpPr>
        <p:grpSpPr>
          <a:xfrm>
            <a:off x="89709" y="2645605"/>
            <a:ext cx="1242631" cy="852015"/>
            <a:chOff x="515" y="3519281"/>
            <a:chExt cx="2258392" cy="1136020"/>
          </a:xfrm>
        </p:grpSpPr>
        <p:sp>
          <p:nvSpPr>
            <p:cNvPr id="54" name="Rechteck 53"/>
            <p:cNvSpPr/>
            <p:nvPr/>
          </p:nvSpPr>
          <p:spPr>
            <a:xfrm>
              <a:off x="515" y="3519281"/>
              <a:ext cx="2244744" cy="112237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sz="1050" dirty="0"/>
            </a:p>
          </p:txBody>
        </p:sp>
        <p:sp>
          <p:nvSpPr>
            <p:cNvPr id="55" name="Rechteck 54"/>
            <p:cNvSpPr/>
            <p:nvPr/>
          </p:nvSpPr>
          <p:spPr>
            <a:xfrm>
              <a:off x="14163" y="3532929"/>
              <a:ext cx="2244744" cy="1122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de-DE" sz="1650" dirty="0"/>
                <a:t>Security Solution </a:t>
              </a:r>
              <a:r>
                <a:rPr lang="de-DE" sz="1650" dirty="0" err="1"/>
                <a:t>Architect</a:t>
              </a:r>
              <a:endParaRPr lang="de-DE" sz="1650" dirty="0"/>
            </a:p>
          </p:txBody>
        </p:sp>
      </p:grpSp>
      <p:cxnSp>
        <p:nvCxnSpPr>
          <p:cNvPr id="61" name="Gerade Verbindung 60"/>
          <p:cNvCxnSpPr/>
          <p:nvPr/>
        </p:nvCxnSpPr>
        <p:spPr>
          <a:xfrm flipH="1">
            <a:off x="736980" y="2518012"/>
            <a:ext cx="7206017" cy="0"/>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nvCxnSpPr>
        <p:spPr>
          <a:xfrm flipH="1">
            <a:off x="2091521" y="3920320"/>
            <a:ext cx="1531959" cy="1706"/>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nvCxnSpPr>
        <p:spPr>
          <a:xfrm flipH="1">
            <a:off x="4682934" y="3920320"/>
            <a:ext cx="3106526" cy="3410"/>
          </a:xfrm>
          <a:prstGeom prst="line">
            <a:avLst/>
          </a:prstGeom>
          <a:ln w="1270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427507"/>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m 13"/>
          <p:cNvGraphicFramePr/>
          <p:nvPr/>
        </p:nvGraphicFramePr>
        <p:xfrm>
          <a:off x="1500970" y="1115687"/>
          <a:ext cx="6172200" cy="34099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4" descr="http://img2.wikia.nocookie.net/__cb20111029121931/lego/images/0/00/R2-d2-2011.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628" t="14892" r="14476" b="11302"/>
          <a:stretch/>
        </p:blipFill>
        <p:spPr bwMode="auto">
          <a:xfrm>
            <a:off x="6115838" y="1180382"/>
            <a:ext cx="1280885" cy="13148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mightymega.com/wp-content/uploads/2013/06/lego_star_wars_ewok_village_24.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3104946"/>
            <a:ext cx="1395318" cy="14292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galleryplus.ebayimg.com/ws/web/230916926419_1_0_1/1000x100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90992" y="3114414"/>
            <a:ext cx="1389859" cy="1389859"/>
          </a:xfrm>
          <a:prstGeom prst="rect">
            <a:avLst/>
          </a:prstGeom>
          <a:noFill/>
          <a:extLst>
            <a:ext uri="{909E8E84-426E-40DD-AFC4-6F175D3DCCD1}">
              <a14:hiddenFill xmlns:a14="http://schemas.microsoft.com/office/drawing/2010/main">
                <a:solidFill>
                  <a:srgbClr val="FFFFFF"/>
                </a:solidFill>
              </a14:hiddenFill>
            </a:ext>
          </a:extLst>
        </p:spPr>
      </p:pic>
      <p:sp>
        <p:nvSpPr>
          <p:cNvPr id="8" name="Titel 7"/>
          <p:cNvSpPr>
            <a:spLocks noGrp="1"/>
          </p:cNvSpPr>
          <p:nvPr>
            <p:ph type="title"/>
          </p:nvPr>
        </p:nvSpPr>
        <p:spPr/>
        <p:txBody>
          <a:bodyPr/>
          <a:lstStyle/>
          <a:p>
            <a:r>
              <a:rPr lang="de-DE" dirty="0" smtClean="0"/>
              <a:t>Drei </a:t>
            </a:r>
            <a:r>
              <a:rPr lang="de-DE" strike="sngStrike" dirty="0" smtClean="0"/>
              <a:t>Rollen</a:t>
            </a:r>
            <a:r>
              <a:rPr lang="de-DE" dirty="0" smtClean="0"/>
              <a:t> Helden genügen für einen Anfang</a:t>
            </a:r>
            <a:endParaRPr lang="de-DE" dirty="0"/>
          </a:p>
        </p:txBody>
      </p:sp>
      <p:sp>
        <p:nvSpPr>
          <p:cNvPr id="9"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
        <p:nvSpPr>
          <p:cNvPr id="10" name="Foliennummernplatzhalter 1"/>
          <p:cNvSpPr>
            <a:spLocks noGrp="1"/>
          </p:cNvSpPr>
          <p:nvPr>
            <p:ph type="sldNum" sz="quarter" idx="10"/>
          </p:nvPr>
        </p:nvSpPr>
        <p:spPr>
          <a:xfrm>
            <a:off x="8231534" y="4967377"/>
            <a:ext cx="839788" cy="175454"/>
          </a:xfrm>
        </p:spPr>
        <p:txBody>
          <a:bodyPr/>
          <a:lstStyle/>
          <a:p>
            <a:pPr algn="r">
              <a:defRPr/>
            </a:pPr>
            <a:fld id="{D8A9DEB3-2BE3-4C9D-8653-AF184477FBC9}" type="slidenum">
              <a:rPr lang="en-GB" sz="825">
                <a:solidFill>
                  <a:srgbClr val="FFFFFF"/>
                </a:solidFill>
              </a:rPr>
              <a:pPr algn="r">
                <a:defRPr/>
              </a:pPr>
              <a:t>42</a:t>
            </a:fld>
            <a:endParaRPr lang="en-GB" sz="825" dirty="0">
              <a:solidFill>
                <a:srgbClr val="FFFFFF"/>
              </a:solidFill>
            </a:endParaRPr>
          </a:p>
        </p:txBody>
      </p:sp>
    </p:spTree>
    <p:extLst>
      <p:ext uri="{BB962C8B-B14F-4D97-AF65-F5344CB8AC3E}">
        <p14:creationId xmlns:p14="http://schemas.microsoft.com/office/powerpoint/2010/main" val="3627339147"/>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785903" y="1255797"/>
            <a:ext cx="1606233" cy="157038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Was brauche ich für Typen von Mitarbeitern?</a:t>
            </a:r>
          </a:p>
        </p:txBody>
      </p:sp>
      <p:sp>
        <p:nvSpPr>
          <p:cNvPr id="5" name="Rechteck 4"/>
          <p:cNvSpPr/>
          <p:nvPr/>
        </p:nvSpPr>
        <p:spPr>
          <a:xfrm>
            <a:off x="4634016" y="1659991"/>
            <a:ext cx="1908313" cy="82743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Hacker-Culture</a:t>
            </a:r>
          </a:p>
          <a:p>
            <a:pPr algn="ctr"/>
            <a:r>
              <a:rPr lang="de-DE" sz="1050" dirty="0"/>
              <a:t>ist gefragt und </a:t>
            </a:r>
            <a:r>
              <a:rPr lang="de-DE" sz="1050" b="1" dirty="0"/>
              <a:t>benötigt</a:t>
            </a:r>
          </a:p>
        </p:txBody>
      </p:sp>
      <p:sp>
        <p:nvSpPr>
          <p:cNvPr id="9" name="Titel 7"/>
          <p:cNvSpPr>
            <a:spLocks noGrp="1"/>
          </p:cNvSpPr>
          <p:nvPr>
            <p:ph type="title"/>
          </p:nvPr>
        </p:nvSpPr>
        <p:spPr/>
        <p:txBody>
          <a:bodyPr/>
          <a:lstStyle/>
          <a:p>
            <a:r>
              <a:rPr lang="de-DE" dirty="0" smtClean="0"/>
              <a:t>Typ-Mensch „Analysten“</a:t>
            </a:r>
            <a:endParaRPr lang="de-DE" dirty="0"/>
          </a:p>
        </p:txBody>
      </p:sp>
      <p:pic>
        <p:nvPicPr>
          <p:cNvPr id="10" name="Grafik 9" descr="user1"/>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2761720" y="1419478"/>
            <a:ext cx="1224983" cy="1267907"/>
          </a:xfrm>
          <a:prstGeom prst="rect">
            <a:avLst/>
          </a:prstGeom>
          <a:noFill/>
          <a:ln>
            <a:noFill/>
          </a:ln>
        </p:spPr>
      </p:pic>
      <p:sp>
        <p:nvSpPr>
          <p:cNvPr id="11" name="Rechteck 10"/>
          <p:cNvSpPr/>
          <p:nvPr/>
        </p:nvSpPr>
        <p:spPr>
          <a:xfrm>
            <a:off x="794066" y="3115918"/>
            <a:ext cx="1606233" cy="157038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Was ist das passende Arbeitsumfeld für diesen Typen von Mitarbeiter?</a:t>
            </a:r>
          </a:p>
        </p:txBody>
      </p:sp>
      <p:pic>
        <p:nvPicPr>
          <p:cNvPr id="12" name="Grafik 11" descr="notebook2"/>
          <p:cNvPicPr>
            <a:picLocks noGrp="1" noChangeAspect="1"/>
          </p:cNvPicPr>
          <p:nvPr isPhoto="1"/>
        </p:nvPicPr>
        <p:blipFill>
          <a:blip r:embed="rId5" cstate="print">
            <a:lum/>
            <a:extLst>
              <a:ext uri="{28A0092B-C50C-407E-A947-70E740481C1C}">
                <a14:useLocalDpi xmlns:a14="http://schemas.microsoft.com/office/drawing/2010/main" val="0"/>
              </a:ext>
            </a:extLst>
          </a:blip>
          <a:stretch>
            <a:fillRect/>
          </a:stretch>
        </p:blipFill>
        <p:spPr>
          <a:xfrm>
            <a:off x="2874812" y="3598007"/>
            <a:ext cx="1010406" cy="756000"/>
          </a:xfrm>
          <a:prstGeom prst="rect">
            <a:avLst/>
          </a:prstGeom>
          <a:noFill/>
          <a:ln>
            <a:noFill/>
          </a:ln>
        </p:spPr>
      </p:pic>
      <p:pic>
        <p:nvPicPr>
          <p:cNvPr id="14" name="Picture 6"/>
          <p:cNvPicPr>
            <a:picLocks noChangeAspect="1" noChangeArrowheads="1"/>
          </p:cNvPicPr>
          <p:nvPr/>
        </p:nvPicPr>
        <p:blipFill>
          <a:blip r:embed="rId6" cstate="print"/>
          <a:srcRect/>
          <a:stretch>
            <a:fillRect/>
          </a:stretch>
        </p:blipFill>
        <p:spPr bwMode="auto">
          <a:xfrm>
            <a:off x="7069567" y="1061228"/>
            <a:ext cx="1531937" cy="1748288"/>
          </a:xfrm>
          <a:prstGeom prst="rect">
            <a:avLst/>
          </a:prstGeom>
          <a:noFill/>
          <a:ln w="9525">
            <a:noFill/>
            <a:miter lim="800000"/>
            <a:headEnd/>
            <a:tailEnd/>
          </a:ln>
        </p:spPr>
      </p:pic>
      <p:sp>
        <p:nvSpPr>
          <p:cNvPr id="15" name="Rechteck 14"/>
          <p:cNvSpPr/>
          <p:nvPr/>
        </p:nvSpPr>
        <p:spPr>
          <a:xfrm>
            <a:off x="4644251" y="3483312"/>
            <a:ext cx="1908313" cy="82743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Flexibilität und kreatives Umfeld mit „Untergrund-Informationen“</a:t>
            </a:r>
            <a:endParaRPr lang="de-DE" sz="1050" b="1" dirty="0"/>
          </a:p>
        </p:txBody>
      </p:sp>
      <p:pic>
        <p:nvPicPr>
          <p:cNvPr id="38914" name="Picture 2" descr="http://tnnewspress.com/images/Multiple-Monitor-Security-System-Console-Multi-Screen-LCD-Workstation-2"/>
          <p:cNvPicPr>
            <a:picLocks noChangeAspect="1" noChangeArrowheads="1"/>
          </p:cNvPicPr>
          <p:nvPr/>
        </p:nvPicPr>
        <p:blipFill>
          <a:blip r:embed="rId7" cstate="print"/>
          <a:srcRect/>
          <a:stretch>
            <a:fillRect/>
          </a:stretch>
        </p:blipFill>
        <p:spPr bwMode="auto">
          <a:xfrm>
            <a:off x="6826143" y="3263504"/>
            <a:ext cx="2187002" cy="1259511"/>
          </a:xfrm>
          <a:prstGeom prst="rect">
            <a:avLst/>
          </a:prstGeom>
          <a:noFill/>
        </p:spPr>
      </p:pic>
      <p:sp>
        <p:nvSpPr>
          <p:cNvPr id="13"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
        <p:nvSpPr>
          <p:cNvPr id="16" name="Foliennummernplatzhalter 1"/>
          <p:cNvSpPr>
            <a:spLocks noGrp="1"/>
          </p:cNvSpPr>
          <p:nvPr>
            <p:ph type="sldNum" sz="quarter" idx="10"/>
          </p:nvPr>
        </p:nvSpPr>
        <p:spPr>
          <a:xfrm>
            <a:off x="8231534" y="4967377"/>
            <a:ext cx="839788" cy="175454"/>
          </a:xfrm>
        </p:spPr>
        <p:txBody>
          <a:bodyPr/>
          <a:lstStyle/>
          <a:p>
            <a:pPr algn="r">
              <a:defRPr/>
            </a:pPr>
            <a:fld id="{D8A9DEB3-2BE3-4C9D-8653-AF184477FBC9}" type="slidenum">
              <a:rPr lang="en-GB" sz="825">
                <a:solidFill>
                  <a:srgbClr val="FFFFFF"/>
                </a:solidFill>
              </a:rPr>
              <a:pPr algn="r">
                <a:defRPr/>
              </a:pPr>
              <a:t>43</a:t>
            </a:fld>
            <a:endParaRPr lang="en-GB" sz="825" dirty="0">
              <a:solidFill>
                <a:srgbClr val="FFFFFF"/>
              </a:solidFill>
            </a:endParaRPr>
          </a:p>
        </p:txBody>
      </p:sp>
    </p:spTree>
    <p:extLst>
      <p:ext uri="{BB962C8B-B14F-4D97-AF65-F5344CB8AC3E}">
        <p14:creationId xmlns:p14="http://schemas.microsoft.com/office/powerpoint/2010/main" val="3724954255"/>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5"/>
          <p:cNvSpPr>
            <a:spLocks noChangeArrowheads="1"/>
          </p:cNvSpPr>
          <p:nvPr/>
        </p:nvSpPr>
        <p:spPr bwMode="gray">
          <a:xfrm>
            <a:off x="1" y="864445"/>
            <a:ext cx="9144000"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endParaRPr lang="de-DE" sz="2099" dirty="0">
              <a:solidFill>
                <a:srgbClr val="009DDC"/>
              </a:solidFill>
            </a:endParaRPr>
          </a:p>
        </p:txBody>
      </p:sp>
      <p:pic>
        <p:nvPicPr>
          <p:cNvPr id="26" name="Grafik 25" descr="SOC-Recruiting.JPG"/>
          <p:cNvPicPr>
            <a:picLocks noChangeAspect="1"/>
          </p:cNvPicPr>
          <p:nvPr/>
        </p:nvPicPr>
        <p:blipFill>
          <a:blip r:embed="rId4" cstate="print"/>
          <a:stretch>
            <a:fillRect/>
          </a:stretch>
        </p:blipFill>
        <p:spPr>
          <a:xfrm>
            <a:off x="-4765" y="1265387"/>
            <a:ext cx="9148765" cy="3698817"/>
          </a:xfrm>
          <a:prstGeom prst="rect">
            <a:avLst/>
          </a:prstGeom>
        </p:spPr>
      </p:pic>
      <p:sp>
        <p:nvSpPr>
          <p:cNvPr id="27" name="Foliennummernplatzhalter 1"/>
          <p:cNvSpPr>
            <a:spLocks noGrp="1"/>
          </p:cNvSpPr>
          <p:nvPr>
            <p:ph type="sldNum" sz="quarter" idx="10"/>
          </p:nvPr>
        </p:nvSpPr>
        <p:spPr>
          <a:xfrm>
            <a:off x="8302765" y="4958473"/>
            <a:ext cx="839788" cy="175454"/>
          </a:xfrm>
        </p:spPr>
        <p:txBody>
          <a:bodyPr/>
          <a:lstStyle/>
          <a:p>
            <a:pPr algn="r">
              <a:defRPr/>
            </a:pPr>
            <a:fld id="{D8A9DEB3-2BE3-4C9D-8653-AF184477FBC9}" type="slidenum">
              <a:rPr lang="en-GB" sz="825">
                <a:solidFill>
                  <a:srgbClr val="FFFFFF"/>
                </a:solidFill>
              </a:rPr>
              <a:pPr algn="r">
                <a:defRPr/>
              </a:pPr>
              <a:t>44</a:t>
            </a:fld>
            <a:endParaRPr lang="en-GB" sz="825" dirty="0">
              <a:solidFill>
                <a:srgbClr val="FFFFFF"/>
              </a:solidFill>
            </a:endParaRPr>
          </a:p>
        </p:txBody>
      </p:sp>
      <p:sp>
        <p:nvSpPr>
          <p:cNvPr id="6" name="Titel 5"/>
          <p:cNvSpPr>
            <a:spLocks noGrp="1"/>
          </p:cNvSpPr>
          <p:nvPr>
            <p:ph type="title"/>
          </p:nvPr>
        </p:nvSpPr>
        <p:spPr/>
        <p:txBody>
          <a:bodyPr/>
          <a:lstStyle/>
          <a:p>
            <a:r>
              <a:rPr lang="de-DE" dirty="0" err="1" smtClean="0"/>
              <a:t>KnowHow</a:t>
            </a:r>
            <a:endParaRPr lang="de-DE" dirty="0"/>
          </a:p>
        </p:txBody>
      </p:sp>
      <p:sp>
        <p:nvSpPr>
          <p:cNvPr id="7"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161342093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z="900" dirty="0"/>
              <a:t>© </a:t>
            </a:r>
            <a:r>
              <a:rPr lang="de-DE" sz="900" dirty="0" err="1"/>
              <a:t>Computacenter</a:t>
            </a:r>
            <a:r>
              <a:rPr lang="de-DE" sz="900" dirty="0"/>
              <a:t> 2014</a:t>
            </a:r>
          </a:p>
        </p:txBody>
      </p:sp>
      <p:sp>
        <p:nvSpPr>
          <p:cNvPr id="3" name="Foliennummernplatzhalter 2"/>
          <p:cNvSpPr>
            <a:spLocks noGrp="1"/>
          </p:cNvSpPr>
          <p:nvPr>
            <p:ph type="sldNum" sz="quarter" idx="11"/>
          </p:nvPr>
        </p:nvSpPr>
        <p:spPr/>
        <p:txBody>
          <a:bodyPr/>
          <a:lstStyle/>
          <a:p>
            <a:fld id="{B3B7312D-0834-4A3D-BC38-862BF147B399}" type="slidenum">
              <a:rPr lang="de-DE" sz="900"/>
              <a:pPr/>
              <a:t>45</a:t>
            </a:fld>
            <a:endParaRPr lang="de-DE" sz="900" dirty="0"/>
          </a:p>
        </p:txBody>
      </p:sp>
      <p:sp>
        <p:nvSpPr>
          <p:cNvPr id="4" name="Titel 3"/>
          <p:cNvSpPr>
            <a:spLocks noGrp="1"/>
          </p:cNvSpPr>
          <p:nvPr>
            <p:ph type="title"/>
            <p:custDataLst>
              <p:tags r:id="rId1"/>
            </p:custDataLst>
          </p:nvPr>
        </p:nvSpPr>
        <p:spPr/>
        <p:txBody>
          <a:bodyPr/>
          <a:lstStyle/>
          <a:p>
            <a:r>
              <a:rPr lang="de-DE" dirty="0" smtClean="0"/>
              <a:t>Gute Ausbildung ist (fast) Gold wert</a:t>
            </a:r>
            <a:endParaRPr lang="de-DE" dirty="0"/>
          </a:p>
        </p:txBody>
      </p:sp>
      <p:pic>
        <p:nvPicPr>
          <p:cNvPr id="2056" name="Picture 8" descr="http://www.nerdfitness.com/wp-content/uploads/2013/08/yoda-luke-lego.jpg"/>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64253" y="960120"/>
            <a:ext cx="5093494" cy="2864644"/>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p:cNvPicPr>
            <a:picLocks noChangeAspect="1"/>
          </p:cNvPicPr>
          <p:nvPr>
            <p:custDataLst>
              <p:tags r:id="rId3"/>
            </p:custDataLst>
          </p:nvPr>
        </p:nvPicPr>
        <p:blipFill>
          <a:blip r:embed="rId12" cstate="print"/>
          <a:stretch>
            <a:fillRect/>
          </a:stretch>
        </p:blipFill>
        <p:spPr>
          <a:xfrm>
            <a:off x="5485340" y="960120"/>
            <a:ext cx="3286672" cy="1188326"/>
          </a:xfrm>
          <a:prstGeom prst="rect">
            <a:avLst/>
          </a:prstGeom>
          <a:ln>
            <a:noFill/>
          </a:ln>
          <a:effectLst>
            <a:outerShdw blurRad="292100" dist="139700" dir="2700000" algn="tl" rotWithShape="0">
              <a:srgbClr val="333333">
                <a:alpha val="65000"/>
              </a:srgbClr>
            </a:outerShdw>
          </a:effectLst>
        </p:spPr>
      </p:pic>
      <p:pic>
        <p:nvPicPr>
          <p:cNvPr id="17" name="Grafik 16"/>
          <p:cNvPicPr>
            <a:picLocks noChangeAspect="1"/>
          </p:cNvPicPr>
          <p:nvPr>
            <p:custDataLst>
              <p:tags r:id="rId4"/>
            </p:custDataLst>
          </p:nvPr>
        </p:nvPicPr>
        <p:blipFill>
          <a:blip r:embed="rId13" cstate="print"/>
          <a:stretch>
            <a:fillRect/>
          </a:stretch>
        </p:blipFill>
        <p:spPr>
          <a:xfrm>
            <a:off x="5485340" y="2253236"/>
            <a:ext cx="3286672" cy="1088033"/>
          </a:xfrm>
          <a:prstGeom prst="rect">
            <a:avLst/>
          </a:prstGeom>
          <a:ln>
            <a:noFill/>
          </a:ln>
          <a:effectLst>
            <a:outerShdw blurRad="292100" dist="139700" dir="2700000" algn="tl" rotWithShape="0">
              <a:srgbClr val="333333">
                <a:alpha val="65000"/>
              </a:srgbClr>
            </a:outerShdw>
          </a:effectLst>
        </p:spPr>
      </p:pic>
      <p:pic>
        <p:nvPicPr>
          <p:cNvPr id="20" name="Grafik 19"/>
          <p:cNvPicPr>
            <a:picLocks noChangeAspect="1"/>
          </p:cNvPicPr>
          <p:nvPr>
            <p:custDataLst>
              <p:tags r:id="rId5"/>
            </p:custDataLst>
          </p:nvPr>
        </p:nvPicPr>
        <p:blipFill>
          <a:blip r:embed="rId14" cstate="print"/>
          <a:stretch>
            <a:fillRect/>
          </a:stretch>
        </p:blipFill>
        <p:spPr>
          <a:xfrm>
            <a:off x="5485340" y="3442981"/>
            <a:ext cx="3319987" cy="1481018"/>
          </a:xfrm>
          <a:prstGeom prst="rect">
            <a:avLst/>
          </a:prstGeom>
          <a:ln>
            <a:noFill/>
          </a:ln>
          <a:effectLst>
            <a:outerShdw blurRad="292100" dist="139700" dir="2700000" algn="tl" rotWithShape="0">
              <a:srgbClr val="333333">
                <a:alpha val="65000"/>
              </a:srgbClr>
            </a:outerShdw>
          </a:effectLst>
        </p:spPr>
      </p:pic>
      <p:pic>
        <p:nvPicPr>
          <p:cNvPr id="2058" name="Picture 10" descr="https://www.troopers.de/wp-content/uploads/2010/12/TROOPERS_Badge_white.png"/>
          <p:cNvPicPr>
            <a:picLocks noChangeAspect="1" noChangeArrowheads="1"/>
          </p:cNvPicPr>
          <p:nvPr>
            <p:custDataLst>
              <p:tags r:id="rId6"/>
            </p:custDataLst>
          </p:nvPr>
        </p:nvPicPr>
        <p:blipFill>
          <a:blip r:embed="rId15" cstate="print">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40851" y="3880310"/>
            <a:ext cx="877853" cy="103214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lack Hat Home"/>
          <p:cNvPicPr>
            <a:picLocks noChangeAspect="1" noChangeArrowheads="1"/>
          </p:cNvPicPr>
          <p:nvPr>
            <p:custDataLst>
              <p:tags r:id="rId7"/>
            </p:custDataLst>
          </p:nvPr>
        </p:nvPicPr>
        <p:blipFill>
          <a:blip r:embed="rId1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389424" y="4276203"/>
            <a:ext cx="1665683" cy="5910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EFCON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222265" y="3924894"/>
            <a:ext cx="2286000" cy="4714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ITB Security Conference Logo"/>
          <p:cNvPicPr>
            <a:picLocks noChangeAspect="1" noChangeArrowheads="1"/>
          </p:cNvPicPr>
          <p:nvPr>
            <p:custDataLst>
              <p:tags r:id="rId8"/>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3145983" y="4333439"/>
            <a:ext cx="2292467" cy="69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148257"/>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46</a:t>
            </a:fld>
            <a:endParaRPr lang="en-GB" sz="825" dirty="0">
              <a:solidFill>
                <a:srgbClr val="FFFFFF"/>
              </a:solidFill>
            </a:endParaRPr>
          </a:p>
        </p:txBody>
      </p:sp>
      <p:sp>
        <p:nvSpPr>
          <p:cNvPr id="5" name="Titel 4"/>
          <p:cNvSpPr>
            <a:spLocks noGrp="1"/>
          </p:cNvSpPr>
          <p:nvPr>
            <p:ph type="title"/>
          </p:nvPr>
        </p:nvSpPr>
        <p:spPr/>
        <p:txBody>
          <a:bodyPr>
            <a:normAutofit fontScale="90000"/>
          </a:bodyPr>
          <a:lstStyle/>
          <a:p>
            <a:r>
              <a:rPr lang="de-DE" dirty="0" smtClean="0"/>
              <a:t>Prozesse:</a:t>
            </a:r>
            <a:br>
              <a:rPr lang="de-DE" dirty="0" smtClean="0"/>
            </a:br>
            <a:r>
              <a:rPr lang="de-DE" dirty="0" err="1" smtClean="0"/>
              <a:t>Incident</a:t>
            </a:r>
            <a:r>
              <a:rPr lang="de-DE" dirty="0" smtClean="0"/>
              <a:t> Response </a:t>
            </a:r>
            <a:r>
              <a:rPr lang="de-DE" dirty="0" err="1" smtClean="0"/>
              <a:t>Lifecycle</a:t>
            </a:r>
            <a:r>
              <a:rPr lang="de-DE" dirty="0" smtClean="0"/>
              <a:t>: Grundlage des Handling</a:t>
            </a:r>
            <a:endParaRPr lang="de-DE" dirty="0"/>
          </a:p>
        </p:txBody>
      </p:sp>
      <p:sp>
        <p:nvSpPr>
          <p:cNvPr id="7" name="Rechteck 6"/>
          <p:cNvSpPr/>
          <p:nvPr/>
        </p:nvSpPr>
        <p:spPr>
          <a:xfrm>
            <a:off x="1120832" y="2711017"/>
            <a:ext cx="1403252" cy="6047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dirty="0">
                <a:solidFill>
                  <a:schemeClr val="bg1"/>
                </a:solidFill>
              </a:rPr>
              <a:t>Vorbereitung</a:t>
            </a:r>
          </a:p>
        </p:txBody>
      </p:sp>
      <p:pic>
        <p:nvPicPr>
          <p:cNvPr id="8" name="Picture 2" descr="C:\Users\Strategy Compass\Documents\Kunden\Computacenter\Material\2013-04-08 Neue Icons\Icons Computacenter\au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0051" y="2070629"/>
            <a:ext cx="1145381" cy="640390"/>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rste hilfe"/>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5139793" y="1955214"/>
            <a:ext cx="825344" cy="755804"/>
          </a:xfrm>
          <a:prstGeom prst="rect">
            <a:avLst/>
          </a:prstGeom>
          <a:noFill/>
          <a:ln>
            <a:noFill/>
          </a:ln>
        </p:spPr>
      </p:pic>
      <p:pic>
        <p:nvPicPr>
          <p:cNvPr id="10" name="Grafik 9" descr="ok"/>
          <p:cNvPicPr>
            <a:picLocks noGrp="1" noChangeAspect="1"/>
          </p:cNvPicPr>
          <p:nvPr isPhoto="1"/>
        </p:nvPicPr>
        <p:blipFill>
          <a:blip r:embed="rId5" cstate="print">
            <a:lum/>
            <a:extLst>
              <a:ext uri="{28A0092B-C50C-407E-A947-70E740481C1C}">
                <a14:useLocalDpi xmlns:a14="http://schemas.microsoft.com/office/drawing/2010/main" val="0"/>
              </a:ext>
            </a:extLst>
          </a:blip>
          <a:stretch>
            <a:fillRect/>
          </a:stretch>
        </p:blipFill>
        <p:spPr>
          <a:xfrm>
            <a:off x="7198453" y="1959763"/>
            <a:ext cx="544688" cy="755804"/>
          </a:xfrm>
          <a:prstGeom prst="rect">
            <a:avLst/>
          </a:prstGeom>
          <a:noFill/>
          <a:ln>
            <a:noFill/>
          </a:ln>
        </p:spPr>
      </p:pic>
      <p:pic>
        <p:nvPicPr>
          <p:cNvPr id="11" name="Picture 2" descr="C:\Users\Strategy Compass\Documents\Kunden\Computacenter\Material\2013-04-08 Neue Icons\Icons Computacenter\user_arbeitsplatz.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7410" y="1861133"/>
            <a:ext cx="750094" cy="849885"/>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p:cNvSpPr/>
          <p:nvPr/>
        </p:nvSpPr>
        <p:spPr>
          <a:xfrm>
            <a:off x="2921116" y="2711017"/>
            <a:ext cx="1403252" cy="6047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dirty="0">
                <a:solidFill>
                  <a:schemeClr val="bg1"/>
                </a:solidFill>
              </a:rPr>
              <a:t>Erkennung &amp; Analyse</a:t>
            </a:r>
          </a:p>
        </p:txBody>
      </p:sp>
      <p:sp>
        <p:nvSpPr>
          <p:cNvPr id="13" name="Rechteck 12"/>
          <p:cNvSpPr/>
          <p:nvPr/>
        </p:nvSpPr>
        <p:spPr>
          <a:xfrm>
            <a:off x="4850840" y="2711017"/>
            <a:ext cx="1403252" cy="6047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dirty="0">
                <a:solidFill>
                  <a:schemeClr val="bg1"/>
                </a:solidFill>
              </a:rPr>
              <a:t>Eindämmung, Ausrottung &amp; Wiederherstellung</a:t>
            </a:r>
          </a:p>
        </p:txBody>
      </p:sp>
      <p:sp>
        <p:nvSpPr>
          <p:cNvPr id="14" name="Rechteck 13"/>
          <p:cNvSpPr/>
          <p:nvPr/>
        </p:nvSpPr>
        <p:spPr>
          <a:xfrm>
            <a:off x="6651124" y="2711017"/>
            <a:ext cx="1403252" cy="6047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dirty="0">
                <a:solidFill>
                  <a:schemeClr val="bg1"/>
                </a:solidFill>
              </a:rPr>
              <a:t>Post-</a:t>
            </a:r>
            <a:r>
              <a:rPr lang="de-DE" sz="1050" dirty="0" err="1">
                <a:solidFill>
                  <a:schemeClr val="bg1"/>
                </a:solidFill>
              </a:rPr>
              <a:t>Incident</a:t>
            </a:r>
            <a:r>
              <a:rPr lang="de-DE" sz="1050" dirty="0">
                <a:solidFill>
                  <a:schemeClr val="bg1"/>
                </a:solidFill>
              </a:rPr>
              <a:t> Aktivitäten</a:t>
            </a:r>
          </a:p>
        </p:txBody>
      </p:sp>
      <p:sp>
        <p:nvSpPr>
          <p:cNvPr id="18" name="Nach links gekrümmter Pfeil 17"/>
          <p:cNvSpPr/>
          <p:nvPr/>
        </p:nvSpPr>
        <p:spPr>
          <a:xfrm rot="16200000">
            <a:off x="4390255" y="696383"/>
            <a:ext cx="416932" cy="1950823"/>
          </a:xfrm>
          <a:prstGeom prst="curvedLeftArrow">
            <a:avLst>
              <a:gd name="adj1" fmla="val 17761"/>
              <a:gd name="adj2" fmla="val 42679"/>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de-DE" sz="1050" dirty="0">
              <a:solidFill>
                <a:srgbClr val="24387F"/>
              </a:solidFill>
            </a:endParaRPr>
          </a:p>
        </p:txBody>
      </p:sp>
      <p:sp>
        <p:nvSpPr>
          <p:cNvPr id="19" name="Nach links gekrümmter Pfeil 18"/>
          <p:cNvSpPr/>
          <p:nvPr/>
        </p:nvSpPr>
        <p:spPr>
          <a:xfrm rot="5400000">
            <a:off x="4371489" y="2717497"/>
            <a:ext cx="454462" cy="1950823"/>
          </a:xfrm>
          <a:prstGeom prst="curvedLeftArrow">
            <a:avLst>
              <a:gd name="adj1" fmla="val 17761"/>
              <a:gd name="adj2" fmla="val 42679"/>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de-DE" sz="1050" dirty="0">
              <a:solidFill>
                <a:srgbClr val="24387F"/>
              </a:solidFill>
            </a:endParaRPr>
          </a:p>
        </p:txBody>
      </p:sp>
      <p:sp>
        <p:nvSpPr>
          <p:cNvPr id="20" name="Nach links gekrümmter Pfeil 19"/>
          <p:cNvSpPr/>
          <p:nvPr/>
        </p:nvSpPr>
        <p:spPr>
          <a:xfrm rot="5400000">
            <a:off x="3784228" y="1041591"/>
            <a:ext cx="992613" cy="6069328"/>
          </a:xfrm>
          <a:prstGeom prst="curvedLeftArrow">
            <a:avLst>
              <a:gd name="adj1" fmla="val 17761"/>
              <a:gd name="adj2" fmla="val 136673"/>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de-DE" sz="1050" dirty="0">
              <a:solidFill>
                <a:srgbClr val="24387F"/>
              </a:solidFill>
            </a:endParaRPr>
          </a:p>
        </p:txBody>
      </p:sp>
      <p:sp>
        <p:nvSpPr>
          <p:cNvPr id="21" name="Pfeil nach rechts 20"/>
          <p:cNvSpPr/>
          <p:nvPr/>
        </p:nvSpPr>
        <p:spPr>
          <a:xfrm>
            <a:off x="2524083" y="2862206"/>
            <a:ext cx="286917" cy="30237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de-DE" sz="1050" dirty="0">
              <a:solidFill>
                <a:srgbClr val="FFFFFF"/>
              </a:solidFill>
            </a:endParaRPr>
          </a:p>
        </p:txBody>
      </p:sp>
      <p:sp>
        <p:nvSpPr>
          <p:cNvPr id="23" name="Pfeil nach rechts 22"/>
          <p:cNvSpPr/>
          <p:nvPr/>
        </p:nvSpPr>
        <p:spPr>
          <a:xfrm>
            <a:off x="6254091" y="2862206"/>
            <a:ext cx="286917" cy="30237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de-DE" sz="1050" dirty="0">
              <a:solidFill>
                <a:srgbClr val="FFFFFF"/>
              </a:solidFill>
            </a:endParaRPr>
          </a:p>
        </p:txBody>
      </p:sp>
      <p:sp>
        <p:nvSpPr>
          <p:cNvPr id="17"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3453019000"/>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47</a:t>
            </a:fld>
            <a:endParaRPr lang="en-GB" sz="825" dirty="0">
              <a:solidFill>
                <a:srgbClr val="FFFFFF"/>
              </a:solidFill>
            </a:endParaRPr>
          </a:p>
        </p:txBody>
      </p:sp>
      <p:sp>
        <p:nvSpPr>
          <p:cNvPr id="4" name="Titel 3"/>
          <p:cNvSpPr>
            <a:spLocks noGrp="1"/>
          </p:cNvSpPr>
          <p:nvPr>
            <p:ph type="title"/>
          </p:nvPr>
        </p:nvSpPr>
        <p:spPr/>
        <p:txBody>
          <a:bodyPr/>
          <a:lstStyle/>
          <a:p>
            <a:r>
              <a:rPr lang="de-DE" dirty="0" smtClean="0"/>
              <a:t>Vorbereitung</a:t>
            </a:r>
            <a:endParaRPr lang="de-DE" dirty="0"/>
          </a:p>
        </p:txBody>
      </p:sp>
      <p:sp>
        <p:nvSpPr>
          <p:cNvPr id="5" name="Rechteck 4"/>
          <p:cNvSpPr/>
          <p:nvPr/>
        </p:nvSpPr>
        <p:spPr>
          <a:xfrm>
            <a:off x="251400" y="1177653"/>
            <a:ext cx="2700000" cy="3509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b="1" dirty="0">
                <a:solidFill>
                  <a:srgbClr val="FFFFFF"/>
                </a:solidFill>
              </a:rPr>
              <a:t>Prozesse, Kommunikation &amp; Räume</a:t>
            </a:r>
          </a:p>
        </p:txBody>
      </p:sp>
      <p:sp>
        <p:nvSpPr>
          <p:cNvPr id="6" name="Rechteck 5"/>
          <p:cNvSpPr/>
          <p:nvPr/>
        </p:nvSpPr>
        <p:spPr>
          <a:xfrm>
            <a:off x="251400" y="1608676"/>
            <a:ext cx="2700000" cy="325585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Security </a:t>
            </a:r>
            <a:r>
              <a:rPr lang="de-DE" sz="1050" dirty="0" err="1">
                <a:solidFill>
                  <a:srgbClr val="24387F"/>
                </a:solidFill>
              </a:rPr>
              <a:t>Incident</a:t>
            </a:r>
            <a:r>
              <a:rPr lang="de-DE" sz="1050" dirty="0">
                <a:solidFill>
                  <a:srgbClr val="24387F"/>
                </a:solidFill>
              </a:rPr>
              <a:t> Response </a:t>
            </a:r>
            <a:r>
              <a:rPr lang="de-DE" sz="1050" dirty="0" err="1">
                <a:solidFill>
                  <a:srgbClr val="24387F"/>
                </a:solidFill>
              </a:rPr>
              <a:t>Policy</a:t>
            </a:r>
            <a:r>
              <a:rPr lang="de-DE" sz="1050" dirty="0">
                <a:solidFill>
                  <a:srgbClr val="24387F"/>
                </a:solidFill>
              </a:rPr>
              <a:t> &amp; Prozess-Definitionen</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Team-Setup, War </a:t>
            </a:r>
            <a:r>
              <a:rPr lang="de-DE" sz="1050" dirty="0" err="1">
                <a:solidFill>
                  <a:srgbClr val="24387F"/>
                </a:solidFill>
              </a:rPr>
              <a:t>Room</a:t>
            </a:r>
            <a:endParaRPr lang="de-DE" sz="1050" dirty="0">
              <a:solidFill>
                <a:srgbClr val="24387F"/>
              </a:solidFill>
            </a:endParaRPr>
          </a:p>
          <a:p>
            <a:pPr marL="136881" indent="-136881" fontAlgn="base">
              <a:lnSpc>
                <a:spcPct val="150000"/>
              </a:lnSpc>
              <a:spcBef>
                <a:spcPct val="50000"/>
              </a:spcBef>
              <a:spcAft>
                <a:spcPct val="0"/>
              </a:spcAft>
              <a:buFont typeface="Arial" panose="020B0604020202020204" pitchFamily="34" charset="0"/>
              <a:buChar char="•"/>
            </a:pPr>
            <a:r>
              <a:rPr lang="de-DE" sz="1050" dirty="0" err="1">
                <a:solidFill>
                  <a:srgbClr val="24387F"/>
                </a:solidFill>
              </a:rPr>
              <a:t>KnowHow</a:t>
            </a:r>
            <a:r>
              <a:rPr lang="de-DE" sz="1050" dirty="0">
                <a:solidFill>
                  <a:srgbClr val="24387F"/>
                </a:solidFill>
              </a:rPr>
              <a:t>-Aufbau &amp; Übungen</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Kontakt- und Rufbereitschaft-Infos</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Mobil-Telefone</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IR Melde/Berichts- &amp; Kommunikations-Pläne</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Tracking System</a:t>
            </a:r>
          </a:p>
          <a:p>
            <a:pPr marL="136881" indent="-136881" fontAlgn="base">
              <a:lnSpc>
                <a:spcPct val="150000"/>
              </a:lnSpc>
              <a:spcBef>
                <a:spcPct val="50000"/>
              </a:spcBef>
              <a:spcAft>
                <a:spcPct val="0"/>
              </a:spcAft>
              <a:buFont typeface="Arial" panose="020B0604020202020204" pitchFamily="34" charset="0"/>
              <a:buChar char="•"/>
            </a:pPr>
            <a:r>
              <a:rPr lang="de-DE" sz="1050" dirty="0" err="1">
                <a:solidFill>
                  <a:srgbClr val="24387F"/>
                </a:solidFill>
              </a:rPr>
              <a:t>Crypto</a:t>
            </a:r>
            <a:r>
              <a:rPr lang="de-DE" sz="1050" dirty="0">
                <a:solidFill>
                  <a:srgbClr val="24387F"/>
                </a:solidFill>
              </a:rPr>
              <a:t>-Software</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Secure Data Store</a:t>
            </a:r>
          </a:p>
        </p:txBody>
      </p:sp>
      <p:sp>
        <p:nvSpPr>
          <p:cNvPr id="7" name="Rechteck 6"/>
          <p:cNvSpPr/>
          <p:nvPr/>
        </p:nvSpPr>
        <p:spPr>
          <a:xfrm>
            <a:off x="6197102" y="1177653"/>
            <a:ext cx="2700000" cy="3509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b="1" dirty="0">
                <a:solidFill>
                  <a:srgbClr val="FFFFFF"/>
                </a:solidFill>
              </a:rPr>
              <a:t>Jump Kits</a:t>
            </a:r>
          </a:p>
        </p:txBody>
      </p:sp>
      <p:sp>
        <p:nvSpPr>
          <p:cNvPr id="8" name="Rechteck 7"/>
          <p:cNvSpPr/>
          <p:nvPr/>
        </p:nvSpPr>
        <p:spPr>
          <a:xfrm>
            <a:off x="6197102" y="1608676"/>
            <a:ext cx="2700000" cy="325585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Standard Laptop</a:t>
            </a:r>
          </a:p>
          <a:p>
            <a:pPr marL="136881" indent="-136881" fontAlgn="base">
              <a:lnSpc>
                <a:spcPct val="150000"/>
              </a:lnSpc>
              <a:spcBef>
                <a:spcPct val="50000"/>
              </a:spcBef>
              <a:spcAft>
                <a:spcPct val="0"/>
              </a:spcAft>
              <a:buFont typeface="Arial" panose="020B0604020202020204" pitchFamily="34" charset="0"/>
              <a:buChar char="•"/>
            </a:pPr>
            <a:r>
              <a:rPr lang="de-DE" sz="1050" dirty="0" err="1">
                <a:solidFill>
                  <a:srgbClr val="24387F"/>
                </a:solidFill>
              </a:rPr>
              <a:t>Incident</a:t>
            </a:r>
            <a:r>
              <a:rPr lang="de-DE" sz="1050" dirty="0">
                <a:solidFill>
                  <a:srgbClr val="24387F"/>
                </a:solidFill>
              </a:rPr>
              <a:t> Handling Laptop</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Festplatten, USB Sticks, CD Rohlinge</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Tragbarer Drucker</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Gedruckte Pläne &amp; Formulare</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Notizbuch + Stifte</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Digital-Kamera, Audio-Recorder</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Diverse Netzwerk-Kabel</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International Power Supply</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Internationale UMTS Karten</a:t>
            </a:r>
          </a:p>
        </p:txBody>
      </p:sp>
      <p:sp>
        <p:nvSpPr>
          <p:cNvPr id="9" name="Rechteck 8"/>
          <p:cNvSpPr/>
          <p:nvPr/>
        </p:nvSpPr>
        <p:spPr>
          <a:xfrm>
            <a:off x="3224250" y="1177653"/>
            <a:ext cx="2700000" cy="3509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b="1" dirty="0">
                <a:solidFill>
                  <a:srgbClr val="FFFFFF"/>
                </a:solidFill>
              </a:rPr>
              <a:t>Zentrale Komponenten</a:t>
            </a:r>
          </a:p>
        </p:txBody>
      </p:sp>
      <p:sp>
        <p:nvSpPr>
          <p:cNvPr id="10" name="Rechteck 9"/>
          <p:cNvSpPr/>
          <p:nvPr/>
        </p:nvSpPr>
        <p:spPr>
          <a:xfrm>
            <a:off x="3224250" y="1608676"/>
            <a:ext cx="2700000" cy="325585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Forensische Workstation</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Server, Netzwerk, Storage</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Festplatten</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Aktuelle Pläne / Dokumentationen</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Standard-Images</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Hash-Wert-Tabellen der Standard-Images / Software</a:t>
            </a:r>
          </a:p>
        </p:txBody>
      </p:sp>
      <p:sp>
        <p:nvSpPr>
          <p:cNvPr id="12"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2087122331"/>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48</a:t>
            </a:fld>
            <a:endParaRPr lang="en-GB" sz="825" dirty="0">
              <a:solidFill>
                <a:srgbClr val="FFFFFF"/>
              </a:solidFill>
            </a:endParaRPr>
          </a:p>
        </p:txBody>
      </p:sp>
      <p:sp>
        <p:nvSpPr>
          <p:cNvPr id="4" name="Titel 3"/>
          <p:cNvSpPr>
            <a:spLocks noGrp="1"/>
          </p:cNvSpPr>
          <p:nvPr>
            <p:ph type="title"/>
          </p:nvPr>
        </p:nvSpPr>
        <p:spPr/>
        <p:txBody>
          <a:bodyPr/>
          <a:lstStyle/>
          <a:p>
            <a:r>
              <a:rPr lang="de-DE" dirty="0" smtClean="0"/>
              <a:t>Erkennung &amp; Analyse</a:t>
            </a:r>
            <a:endParaRPr lang="de-DE" dirty="0"/>
          </a:p>
        </p:txBody>
      </p:sp>
      <p:sp>
        <p:nvSpPr>
          <p:cNvPr id="5" name="Rechteck 4"/>
          <p:cNvSpPr/>
          <p:nvPr/>
        </p:nvSpPr>
        <p:spPr>
          <a:xfrm>
            <a:off x="251400" y="1177653"/>
            <a:ext cx="2700000" cy="3509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b="1" dirty="0" err="1">
                <a:solidFill>
                  <a:srgbClr val="FFFFFF"/>
                </a:solidFill>
              </a:rPr>
              <a:t>Incident</a:t>
            </a:r>
            <a:r>
              <a:rPr lang="de-DE" sz="1050" b="1" dirty="0">
                <a:solidFill>
                  <a:srgbClr val="FFFFFF"/>
                </a:solidFill>
              </a:rPr>
              <a:t>-Quellen</a:t>
            </a:r>
          </a:p>
        </p:txBody>
      </p:sp>
      <p:sp>
        <p:nvSpPr>
          <p:cNvPr id="6" name="Rechteck 5"/>
          <p:cNvSpPr/>
          <p:nvPr/>
        </p:nvSpPr>
        <p:spPr>
          <a:xfrm>
            <a:off x="251400" y="1608675"/>
            <a:ext cx="2700000" cy="267490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Extern</a:t>
            </a:r>
          </a:p>
          <a:p>
            <a:pPr marL="479678" lvl="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Kunden / Partner</a:t>
            </a:r>
          </a:p>
          <a:p>
            <a:pPr marL="479678" lvl="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Strafverfolgungsbehörden</a:t>
            </a:r>
          </a:p>
          <a:p>
            <a:pPr marL="479678" lvl="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Sonstiges</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Intern</a:t>
            </a:r>
          </a:p>
          <a:p>
            <a:pPr marL="479678" lvl="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Security-Devices</a:t>
            </a:r>
          </a:p>
          <a:p>
            <a:pPr marL="479678" lvl="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User</a:t>
            </a:r>
          </a:p>
          <a:p>
            <a:pPr marL="479678" lvl="1" indent="-136881" fontAlgn="base">
              <a:lnSpc>
                <a:spcPct val="150000"/>
              </a:lnSpc>
              <a:spcBef>
                <a:spcPct val="50000"/>
              </a:spcBef>
              <a:spcAft>
                <a:spcPct val="0"/>
              </a:spcAft>
              <a:buFont typeface="Arial" panose="020B0604020202020204" pitchFamily="34" charset="0"/>
              <a:buChar char="•"/>
            </a:pPr>
            <a:r>
              <a:rPr lang="de-DE" sz="1050" dirty="0" err="1">
                <a:solidFill>
                  <a:srgbClr val="24387F"/>
                </a:solidFill>
              </a:rPr>
              <a:t>HelpDesk</a:t>
            </a:r>
            <a:endParaRPr lang="de-DE" sz="1050" dirty="0">
              <a:solidFill>
                <a:srgbClr val="24387F"/>
              </a:solidFill>
            </a:endParaRPr>
          </a:p>
        </p:txBody>
      </p:sp>
      <p:sp>
        <p:nvSpPr>
          <p:cNvPr id="7" name="Rechteck 6"/>
          <p:cNvSpPr/>
          <p:nvPr/>
        </p:nvSpPr>
        <p:spPr>
          <a:xfrm>
            <a:off x="3040320" y="1177653"/>
            <a:ext cx="2700000" cy="3509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b="1" dirty="0">
                <a:solidFill>
                  <a:srgbClr val="FFFFFF"/>
                </a:solidFill>
              </a:rPr>
              <a:t>Angriffs-Vektoren</a:t>
            </a:r>
          </a:p>
        </p:txBody>
      </p:sp>
      <p:sp>
        <p:nvSpPr>
          <p:cNvPr id="8" name="Rechteck 7"/>
          <p:cNvSpPr/>
          <p:nvPr/>
        </p:nvSpPr>
        <p:spPr>
          <a:xfrm>
            <a:off x="3040320" y="1608675"/>
            <a:ext cx="2700000" cy="267490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6881" indent="-136881" fontAlgn="base">
              <a:lnSpc>
                <a:spcPct val="150000"/>
              </a:lnSpc>
              <a:spcBef>
                <a:spcPct val="50000"/>
              </a:spcBef>
              <a:spcAft>
                <a:spcPct val="0"/>
              </a:spcAft>
              <a:buFont typeface="Arial" panose="020B0604020202020204" pitchFamily="34" charset="0"/>
              <a:buChar char="•"/>
            </a:pPr>
            <a:r>
              <a:rPr lang="de-DE" sz="1050" dirty="0" err="1">
                <a:solidFill>
                  <a:srgbClr val="24387F"/>
                </a:solidFill>
              </a:rPr>
              <a:t>Removable</a:t>
            </a:r>
            <a:r>
              <a:rPr lang="de-DE" sz="1050" dirty="0">
                <a:solidFill>
                  <a:srgbClr val="24387F"/>
                </a:solidFill>
              </a:rPr>
              <a:t> Media</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Attrition (</a:t>
            </a:r>
            <a:r>
              <a:rPr lang="de-DE" sz="1050" dirty="0" err="1">
                <a:solidFill>
                  <a:srgbClr val="24387F"/>
                </a:solidFill>
              </a:rPr>
              <a:t>Brute</a:t>
            </a:r>
            <a:r>
              <a:rPr lang="de-DE" sz="1050" dirty="0">
                <a:solidFill>
                  <a:srgbClr val="24387F"/>
                </a:solidFill>
              </a:rPr>
              <a:t> Force, DDOS)</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Web</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Mail</a:t>
            </a:r>
          </a:p>
          <a:p>
            <a:pPr marL="136881" indent="-136881" fontAlgn="base">
              <a:lnSpc>
                <a:spcPct val="150000"/>
              </a:lnSpc>
              <a:spcBef>
                <a:spcPct val="50000"/>
              </a:spcBef>
              <a:spcAft>
                <a:spcPct val="0"/>
              </a:spcAft>
              <a:buFont typeface="Arial" panose="020B0604020202020204" pitchFamily="34" charset="0"/>
              <a:buChar char="•"/>
            </a:pPr>
            <a:r>
              <a:rPr lang="de-DE" sz="1050" dirty="0" err="1">
                <a:solidFill>
                  <a:srgbClr val="24387F"/>
                </a:solidFill>
              </a:rPr>
              <a:t>Impersonation</a:t>
            </a:r>
            <a:endParaRPr lang="de-DE" sz="1050" dirty="0">
              <a:solidFill>
                <a:srgbClr val="24387F"/>
              </a:solidFill>
            </a:endParaRPr>
          </a:p>
          <a:p>
            <a:pPr marL="136881" indent="-136881" fontAlgn="base">
              <a:lnSpc>
                <a:spcPct val="150000"/>
              </a:lnSpc>
              <a:spcBef>
                <a:spcPct val="50000"/>
              </a:spcBef>
              <a:spcAft>
                <a:spcPct val="0"/>
              </a:spcAft>
              <a:buFont typeface="Arial" panose="020B0604020202020204" pitchFamily="34" charset="0"/>
              <a:buChar char="•"/>
            </a:pPr>
            <a:r>
              <a:rPr lang="de-DE" sz="1050" dirty="0" err="1">
                <a:solidFill>
                  <a:srgbClr val="24387F"/>
                </a:solidFill>
              </a:rPr>
              <a:t>Improper</a:t>
            </a:r>
            <a:r>
              <a:rPr lang="de-DE" sz="1050" dirty="0">
                <a:solidFill>
                  <a:srgbClr val="24387F"/>
                </a:solidFill>
              </a:rPr>
              <a:t> </a:t>
            </a:r>
            <a:r>
              <a:rPr lang="de-DE" sz="1050" dirty="0" err="1">
                <a:solidFill>
                  <a:srgbClr val="24387F"/>
                </a:solidFill>
              </a:rPr>
              <a:t>Usage</a:t>
            </a:r>
            <a:endParaRPr lang="de-DE" sz="1050" dirty="0">
              <a:solidFill>
                <a:srgbClr val="24387F"/>
              </a:solidFill>
            </a:endParaRP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Verlust / Diebstahl</a:t>
            </a:r>
          </a:p>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Sonstige</a:t>
            </a:r>
          </a:p>
        </p:txBody>
      </p:sp>
      <p:sp>
        <p:nvSpPr>
          <p:cNvPr id="9" name="Rechteck 8"/>
          <p:cNvSpPr/>
          <p:nvPr/>
        </p:nvSpPr>
        <p:spPr>
          <a:xfrm>
            <a:off x="5829241" y="1177653"/>
            <a:ext cx="2700000" cy="3509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de-DE" sz="1050" b="1" dirty="0">
                <a:solidFill>
                  <a:srgbClr val="FFFFFF"/>
                </a:solidFill>
              </a:rPr>
              <a:t>Indizien</a:t>
            </a:r>
          </a:p>
        </p:txBody>
      </p:sp>
      <p:sp>
        <p:nvSpPr>
          <p:cNvPr id="10" name="Rechteck 9"/>
          <p:cNvSpPr/>
          <p:nvPr/>
        </p:nvSpPr>
        <p:spPr>
          <a:xfrm>
            <a:off x="5829241" y="1608675"/>
            <a:ext cx="2700000" cy="267490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6881" indent="-136881" fontAlgn="base">
              <a:lnSpc>
                <a:spcPct val="150000"/>
              </a:lnSpc>
              <a:spcBef>
                <a:spcPct val="50000"/>
              </a:spcBef>
              <a:spcAft>
                <a:spcPct val="0"/>
              </a:spcAft>
              <a:buFont typeface="Arial" panose="020B0604020202020204" pitchFamily="34" charset="0"/>
              <a:buChar char="•"/>
            </a:pPr>
            <a:r>
              <a:rPr lang="de-DE" sz="1050" dirty="0">
                <a:solidFill>
                  <a:srgbClr val="24387F"/>
                </a:solidFill>
              </a:rPr>
              <a:t>Viele verschiedene – hier ist Automation &amp; Erfahrung &amp; </a:t>
            </a:r>
            <a:r>
              <a:rPr lang="de-DE" sz="1050" dirty="0" err="1">
                <a:solidFill>
                  <a:srgbClr val="24387F"/>
                </a:solidFill>
              </a:rPr>
              <a:t>Know-How</a:t>
            </a:r>
            <a:r>
              <a:rPr lang="de-DE" sz="1050" dirty="0">
                <a:solidFill>
                  <a:srgbClr val="24387F"/>
                </a:solidFill>
              </a:rPr>
              <a:t> gefragt</a:t>
            </a:r>
          </a:p>
        </p:txBody>
      </p:sp>
      <p:sp>
        <p:nvSpPr>
          <p:cNvPr id="12"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2878838960"/>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4294967295"/>
          </p:nvPr>
        </p:nvSpPr>
        <p:spPr>
          <a:xfrm>
            <a:off x="228606" y="942293"/>
            <a:ext cx="2952750" cy="2601005"/>
          </a:xfrm>
          <a:solidFill>
            <a:schemeClr val="bg1"/>
          </a:solidFill>
        </p:spPr>
        <p:txBody>
          <a:bodyPr>
            <a:normAutofit fontScale="92500" lnSpcReduction="20000"/>
          </a:bodyPr>
          <a:lstStyle/>
          <a:p>
            <a:r>
              <a:rPr lang="de-DE" dirty="0" smtClean="0"/>
              <a:t>Was ist passiert?</a:t>
            </a:r>
          </a:p>
          <a:p>
            <a:r>
              <a:rPr lang="de-DE" dirty="0" smtClean="0"/>
              <a:t>Wer war betroffen?</a:t>
            </a:r>
          </a:p>
          <a:p>
            <a:r>
              <a:rPr lang="de-DE" dirty="0" smtClean="0"/>
              <a:t>Technische Details</a:t>
            </a:r>
          </a:p>
          <a:p>
            <a:pPr lvl="1"/>
            <a:r>
              <a:rPr lang="de-DE" dirty="0" smtClean="0"/>
              <a:t>IP-Adressen</a:t>
            </a:r>
          </a:p>
          <a:p>
            <a:pPr lvl="1"/>
            <a:r>
              <a:rPr lang="de-DE" dirty="0" smtClean="0"/>
              <a:t>HTTP-Kommunikation</a:t>
            </a:r>
          </a:p>
          <a:p>
            <a:pPr lvl="1"/>
            <a:r>
              <a:rPr lang="de-DE" dirty="0" smtClean="0"/>
              <a:t>File-</a:t>
            </a:r>
            <a:r>
              <a:rPr lang="de-DE" dirty="0" err="1" smtClean="0"/>
              <a:t>Hashes</a:t>
            </a:r>
            <a:endParaRPr lang="de-DE" dirty="0" smtClean="0"/>
          </a:p>
          <a:p>
            <a:pPr lvl="1"/>
            <a:r>
              <a:rPr lang="de-DE" dirty="0" smtClean="0"/>
              <a:t>Registry-Keys</a:t>
            </a:r>
          </a:p>
          <a:p>
            <a:pPr lvl="1"/>
            <a:r>
              <a:rPr lang="de-DE" dirty="0" smtClean="0"/>
              <a:t>Netzwerk-Verkehr</a:t>
            </a:r>
          </a:p>
          <a:p>
            <a:pPr lvl="1"/>
            <a:r>
              <a:rPr lang="de-DE" dirty="0" smtClean="0"/>
              <a:t>X-Mailer</a:t>
            </a:r>
          </a:p>
          <a:p>
            <a:pPr lvl="1"/>
            <a:r>
              <a:rPr lang="de-DE" dirty="0" smtClean="0"/>
              <a:t>…</a:t>
            </a:r>
            <a:endParaRPr lang="de-DE" dirty="0"/>
          </a:p>
        </p:txBody>
      </p:sp>
      <p:sp>
        <p:nvSpPr>
          <p:cNvPr id="4" name="Titel 3"/>
          <p:cNvSpPr>
            <a:spLocks noGrp="1"/>
          </p:cNvSpPr>
          <p:nvPr>
            <p:ph type="title"/>
          </p:nvPr>
        </p:nvSpPr>
        <p:spPr/>
        <p:txBody>
          <a:bodyPr/>
          <a:lstStyle/>
          <a:p>
            <a:r>
              <a:rPr lang="de-DE" dirty="0" smtClean="0"/>
              <a:t>Indizien dienen der Vorfalls-Beschreibung</a:t>
            </a:r>
            <a:br>
              <a:rPr lang="de-DE" dirty="0" smtClean="0"/>
            </a:br>
            <a:r>
              <a:rPr lang="de-DE" sz="2100" dirty="0" err="1">
                <a:solidFill>
                  <a:schemeClr val="accent1"/>
                </a:solidFill>
              </a:rPr>
              <a:t>Indicators</a:t>
            </a:r>
            <a:r>
              <a:rPr lang="de-DE" sz="2100" dirty="0">
                <a:solidFill>
                  <a:schemeClr val="accent1"/>
                </a:solidFill>
              </a:rPr>
              <a:t> </a:t>
            </a:r>
            <a:r>
              <a:rPr lang="de-DE" sz="2100" dirty="0" err="1">
                <a:solidFill>
                  <a:schemeClr val="accent1"/>
                </a:solidFill>
              </a:rPr>
              <a:t>of</a:t>
            </a:r>
            <a:r>
              <a:rPr lang="de-DE" sz="2100" dirty="0">
                <a:solidFill>
                  <a:schemeClr val="accent1"/>
                </a:solidFill>
              </a:rPr>
              <a:t> </a:t>
            </a:r>
            <a:r>
              <a:rPr lang="de-DE" sz="2100" dirty="0" err="1">
                <a:solidFill>
                  <a:schemeClr val="accent1"/>
                </a:solidFill>
              </a:rPr>
              <a:t>Compromise</a:t>
            </a:r>
            <a:r>
              <a:rPr lang="de-DE" sz="2100" dirty="0">
                <a:solidFill>
                  <a:schemeClr val="accent1"/>
                </a:solidFill>
              </a:rPr>
              <a:t> (IOC)</a:t>
            </a:r>
          </a:p>
        </p:txBody>
      </p:sp>
      <p:sp>
        <p:nvSpPr>
          <p:cNvPr id="2" name="Fußzeilenplatzhalter 1"/>
          <p:cNvSpPr>
            <a:spLocks noGrp="1"/>
          </p:cNvSpPr>
          <p:nvPr>
            <p:ph type="ftr" sz="quarter" idx="10"/>
          </p:nvPr>
        </p:nvSpPr>
        <p:spPr/>
        <p:txBody>
          <a:bodyPr/>
          <a:lstStyle/>
          <a:p>
            <a:r>
              <a:rPr lang="de-DE" dirty="0" smtClean="0">
                <a:solidFill>
                  <a:srgbClr val="FFFFFF"/>
                </a:solidFill>
              </a:rPr>
              <a:t>© </a:t>
            </a:r>
            <a:r>
              <a:rPr lang="de-DE" dirty="0" err="1" smtClean="0">
                <a:solidFill>
                  <a:srgbClr val="FFFFFF"/>
                </a:solidFill>
              </a:rPr>
              <a:t>Computacenter</a:t>
            </a:r>
            <a:r>
              <a:rPr lang="de-DE" dirty="0" smtClean="0">
                <a:solidFill>
                  <a:srgbClr val="FFFFFF"/>
                </a:solidFill>
              </a:rPr>
              <a:t> 2014</a:t>
            </a:r>
            <a:endParaRPr lang="de-DE" dirty="0">
              <a:solidFill>
                <a:srgbClr val="FFFFFF"/>
              </a:solidFill>
            </a:endParaRPr>
          </a:p>
        </p:txBody>
      </p:sp>
      <p:sp>
        <p:nvSpPr>
          <p:cNvPr id="7" name="Foliennummernplatzhalter 1"/>
          <p:cNvSpPr>
            <a:spLocks noGrp="1"/>
          </p:cNvSpPr>
          <p:nvPr>
            <p:ph type="sldNum" sz="quarter" idx="11"/>
          </p:nvPr>
        </p:nvSpPr>
        <p:spPr>
          <a:prstGeom prst="rect">
            <a:avLst/>
          </a:prstGeom>
        </p:spPr>
        <p:txBody>
          <a:bodyPr/>
          <a:lstStyle/>
          <a:p>
            <a:pPr algn="r">
              <a:defRPr/>
            </a:pPr>
            <a:fld id="{D8A9DEB3-2BE3-4C9D-8653-AF184477FBC9}" type="slidenum">
              <a:rPr lang="en-GB" sz="825">
                <a:solidFill>
                  <a:srgbClr val="FFFFFF"/>
                </a:solidFill>
              </a:rPr>
              <a:pPr algn="r">
                <a:defRPr/>
              </a:pPr>
              <a:t>49</a:t>
            </a:fld>
            <a:endParaRPr lang="en-GB" sz="825" dirty="0">
              <a:solidFill>
                <a:srgbClr val="FFFFFF"/>
              </a:solidFill>
            </a:endParaRPr>
          </a:p>
        </p:txBody>
      </p:sp>
      <p:sp>
        <p:nvSpPr>
          <p:cNvPr id="6" name="Rechteck 5"/>
          <p:cNvSpPr/>
          <p:nvPr/>
        </p:nvSpPr>
        <p:spPr>
          <a:xfrm>
            <a:off x="3995937" y="1023955"/>
            <a:ext cx="3816424" cy="318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Formale Definition </a:t>
            </a:r>
            <a:r>
              <a:rPr lang="de-DE" dirty="0" err="1">
                <a:solidFill>
                  <a:srgbClr val="FFFFFF"/>
                </a:solidFill>
              </a:rPr>
              <a:t>IoC</a:t>
            </a:r>
            <a:r>
              <a:rPr lang="de-DE" dirty="0">
                <a:solidFill>
                  <a:srgbClr val="FFFFFF"/>
                </a:solidFill>
              </a:rPr>
              <a:t>:</a:t>
            </a:r>
          </a:p>
          <a:p>
            <a:pPr algn="ctr"/>
            <a:endParaRPr lang="de-DE" dirty="0">
              <a:solidFill>
                <a:srgbClr val="FFFFFF"/>
              </a:solidFill>
            </a:endParaRPr>
          </a:p>
          <a:p>
            <a:pPr algn="ctr"/>
            <a:r>
              <a:rPr lang="en-US" dirty="0">
                <a:solidFill>
                  <a:srgbClr val="FFFFFF"/>
                </a:solidFill>
              </a:rPr>
              <a:t>A piece of information that can be used to search for or identify potentially compromised systems </a:t>
            </a:r>
          </a:p>
          <a:p>
            <a:pPr algn="ctr"/>
            <a:endParaRPr lang="de-DE" dirty="0">
              <a:solidFill>
                <a:srgbClr val="FFFFFF"/>
              </a:solidFill>
            </a:endParaRPr>
          </a:p>
          <a:p>
            <a:pPr algn="ctr"/>
            <a:endParaRPr lang="de-DE" dirty="0">
              <a:solidFill>
                <a:srgbClr val="FFFFFF"/>
              </a:solidFill>
            </a:endParaRPr>
          </a:p>
        </p:txBody>
      </p:sp>
    </p:spTree>
    <p:extLst>
      <p:ext uri="{BB962C8B-B14F-4D97-AF65-F5344CB8AC3E}">
        <p14:creationId xmlns:p14="http://schemas.microsoft.com/office/powerpoint/2010/main" val="388838479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649079"/>
          </a:xfrm>
          <a:prstGeom prst="rect">
            <a:avLst/>
          </a:prstGeom>
        </p:spPr>
      </p:pic>
      <p:sp>
        <p:nvSpPr>
          <p:cNvPr id="5" name="Abgerundetes Rechteck 4"/>
          <p:cNvSpPr/>
          <p:nvPr/>
        </p:nvSpPr>
        <p:spPr>
          <a:xfrm>
            <a:off x="304006" y="2427039"/>
            <a:ext cx="1800000" cy="1001961"/>
          </a:xfrm>
          <a:prstGeom prst="roundRect">
            <a:avLst/>
          </a:prstGeom>
          <a:solidFill>
            <a:schemeClr val="tx1">
              <a:lumMod val="50000"/>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bg1"/>
                </a:solidFill>
              </a:rPr>
              <a:t>Grundlagen</a:t>
            </a:r>
            <a:endParaRPr lang="de-DE" dirty="0">
              <a:solidFill>
                <a:schemeClr val="bg1"/>
              </a:solidFill>
            </a:endParaRPr>
          </a:p>
        </p:txBody>
      </p:sp>
      <p:sp>
        <p:nvSpPr>
          <p:cNvPr id="6" name="Abgerundetes Rechteck 5"/>
          <p:cNvSpPr/>
          <p:nvPr/>
        </p:nvSpPr>
        <p:spPr>
          <a:xfrm>
            <a:off x="2563585" y="2427039"/>
            <a:ext cx="1800000" cy="1001961"/>
          </a:xfrm>
          <a:prstGeom prst="roundRect">
            <a:avLst/>
          </a:prstGeom>
          <a:solidFill>
            <a:schemeClr val="tx1">
              <a:lumMod val="50000"/>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bg1"/>
                </a:solidFill>
              </a:rPr>
              <a:t>Ressourcen</a:t>
            </a:r>
            <a:endParaRPr lang="de-DE" dirty="0">
              <a:solidFill>
                <a:schemeClr val="bg1"/>
              </a:solidFill>
            </a:endParaRPr>
          </a:p>
        </p:txBody>
      </p:sp>
      <p:sp>
        <p:nvSpPr>
          <p:cNvPr id="7" name="Abgerundetes Rechteck 6"/>
          <p:cNvSpPr/>
          <p:nvPr/>
        </p:nvSpPr>
        <p:spPr>
          <a:xfrm>
            <a:off x="4823164" y="2427039"/>
            <a:ext cx="1800000" cy="1001961"/>
          </a:xfrm>
          <a:prstGeom prst="roundRect">
            <a:avLst/>
          </a:prstGeom>
          <a:solidFill>
            <a:schemeClr val="tx1">
              <a:lumMod val="50000"/>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bg1"/>
                </a:solidFill>
              </a:rPr>
              <a:t>Compliance</a:t>
            </a:r>
            <a:endParaRPr lang="de-DE" dirty="0">
              <a:solidFill>
                <a:schemeClr val="bg1"/>
              </a:solidFill>
            </a:endParaRPr>
          </a:p>
        </p:txBody>
      </p:sp>
      <p:sp>
        <p:nvSpPr>
          <p:cNvPr id="9" name="Rechteck 8"/>
          <p:cNvSpPr/>
          <p:nvPr/>
        </p:nvSpPr>
        <p:spPr>
          <a:xfrm>
            <a:off x="0" y="4903240"/>
            <a:ext cx="8882743" cy="215444"/>
          </a:xfrm>
          <a:prstGeom prst="rect">
            <a:avLst/>
          </a:prstGeom>
        </p:spPr>
        <p:txBody>
          <a:bodyPr wrap="square">
            <a:spAutoFit/>
          </a:bodyPr>
          <a:lstStyle/>
          <a:p>
            <a:r>
              <a:rPr lang="de-DE" sz="800" dirty="0" smtClean="0">
                <a:solidFill>
                  <a:schemeClr val="bg1"/>
                </a:solidFill>
              </a:rPr>
              <a:t>Foto: „</a:t>
            </a:r>
            <a:r>
              <a:rPr lang="de-DE" sz="800" dirty="0" err="1" smtClean="0">
                <a:solidFill>
                  <a:schemeClr val="bg1"/>
                </a:solidFill>
              </a:rPr>
              <a:t>Deerfire</a:t>
            </a:r>
            <a:r>
              <a:rPr lang="de-DE" sz="800" dirty="0">
                <a:solidFill>
                  <a:schemeClr val="bg1"/>
                </a:solidFill>
              </a:rPr>
              <a:t>“ von John </a:t>
            </a:r>
            <a:r>
              <a:rPr lang="de-DE" sz="800" dirty="0" err="1">
                <a:solidFill>
                  <a:schemeClr val="bg1"/>
                </a:solidFill>
              </a:rPr>
              <a:t>McColgan</a:t>
            </a:r>
            <a:r>
              <a:rPr lang="de-DE" sz="800" dirty="0">
                <a:solidFill>
                  <a:schemeClr val="bg1"/>
                </a:solidFill>
              </a:rPr>
              <a:t> - </a:t>
            </a:r>
            <a:r>
              <a:rPr lang="de-DE" sz="800" dirty="0" smtClean="0">
                <a:solidFill>
                  <a:schemeClr val="bg1"/>
                </a:solidFill>
              </a:rPr>
              <a:t>Lizenziert </a:t>
            </a:r>
            <a:r>
              <a:rPr lang="de-DE" sz="800" dirty="0">
                <a:solidFill>
                  <a:schemeClr val="bg1"/>
                </a:solidFill>
              </a:rPr>
              <a:t>unter Gemeinfrei über Wikimedia </a:t>
            </a:r>
            <a:r>
              <a:rPr lang="de-DE" sz="800" dirty="0" err="1">
                <a:solidFill>
                  <a:schemeClr val="bg1"/>
                </a:solidFill>
              </a:rPr>
              <a:t>Commons</a:t>
            </a:r>
            <a:r>
              <a:rPr lang="de-DE" sz="800" dirty="0">
                <a:solidFill>
                  <a:schemeClr val="bg1"/>
                </a:solidFill>
              </a:rPr>
              <a:t> </a:t>
            </a:r>
            <a:r>
              <a:rPr lang="de-DE" sz="800" dirty="0" smtClean="0">
                <a:solidFill>
                  <a:schemeClr val="bg1"/>
                </a:solidFill>
              </a:rPr>
              <a:t>- https</a:t>
            </a:r>
            <a:r>
              <a:rPr lang="de-DE" sz="800" dirty="0">
                <a:solidFill>
                  <a:schemeClr val="bg1"/>
                </a:solidFill>
              </a:rPr>
              <a:t>://</a:t>
            </a:r>
            <a:r>
              <a:rPr lang="de-DE" sz="800" dirty="0" smtClean="0">
                <a:solidFill>
                  <a:schemeClr val="bg1"/>
                </a:solidFill>
              </a:rPr>
              <a:t>commons.wikimedia.org/wiki/File:Deerfire.jpg</a:t>
            </a:r>
            <a:endParaRPr lang="de-DE" sz="800" dirty="0">
              <a:solidFill>
                <a:schemeClr val="bg1"/>
              </a:solidFill>
            </a:endParaRPr>
          </a:p>
        </p:txBody>
      </p:sp>
      <p:sp>
        <p:nvSpPr>
          <p:cNvPr id="10" name="Abgerundetes Rechteck 9"/>
          <p:cNvSpPr/>
          <p:nvPr/>
        </p:nvSpPr>
        <p:spPr>
          <a:xfrm>
            <a:off x="7082743" y="2427039"/>
            <a:ext cx="1800000" cy="1001961"/>
          </a:xfrm>
          <a:prstGeom prst="roundRect">
            <a:avLst/>
          </a:prstGeom>
          <a:solidFill>
            <a:schemeClr val="tx1">
              <a:lumMod val="50000"/>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Veränderung</a:t>
            </a:r>
          </a:p>
        </p:txBody>
      </p:sp>
    </p:spTree>
    <p:extLst>
      <p:ext uri="{BB962C8B-B14F-4D97-AF65-F5344CB8AC3E}">
        <p14:creationId xmlns:p14="http://schemas.microsoft.com/office/powerpoint/2010/main" val="3687355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dirty="0" smtClean="0">
                <a:solidFill>
                  <a:srgbClr val="FFFFFF"/>
                </a:solidFill>
              </a:rPr>
              <a:t>© </a:t>
            </a:r>
            <a:r>
              <a:rPr lang="de-DE" dirty="0" err="1" smtClean="0">
                <a:solidFill>
                  <a:srgbClr val="FFFFFF"/>
                </a:solidFill>
              </a:rPr>
              <a:t>Computacenter</a:t>
            </a:r>
            <a:r>
              <a:rPr lang="de-DE" dirty="0" smtClean="0">
                <a:solidFill>
                  <a:srgbClr val="FFFFFF"/>
                </a:solidFill>
              </a:rPr>
              <a:t> 2014</a:t>
            </a:r>
            <a:endParaRPr lang="de-DE" dirty="0">
              <a:solidFill>
                <a:srgbClr val="FFFFFF"/>
              </a:solidFill>
            </a:endParaRPr>
          </a:p>
        </p:txBody>
      </p:sp>
      <p:sp>
        <p:nvSpPr>
          <p:cNvPr id="9" name="Foliennummernplatzhalter 1"/>
          <p:cNvSpPr>
            <a:spLocks noGrp="1"/>
          </p:cNvSpPr>
          <p:nvPr>
            <p:ph type="sldNum" sz="quarter" idx="11"/>
          </p:nvPr>
        </p:nvSpPr>
        <p:spPr>
          <a:prstGeom prst="rect">
            <a:avLst/>
          </a:prstGeom>
        </p:spPr>
        <p:txBody>
          <a:bodyPr/>
          <a:lstStyle/>
          <a:p>
            <a:pPr algn="r">
              <a:defRPr/>
            </a:pPr>
            <a:fld id="{D8A9DEB3-2BE3-4C9D-8653-AF184477FBC9}" type="slidenum">
              <a:rPr lang="en-GB" sz="825">
                <a:solidFill>
                  <a:srgbClr val="FFFFFF"/>
                </a:solidFill>
              </a:rPr>
              <a:pPr algn="r">
                <a:defRPr/>
              </a:pPr>
              <a:t>50</a:t>
            </a:fld>
            <a:endParaRPr lang="en-GB" sz="825" dirty="0">
              <a:solidFill>
                <a:srgbClr val="FFFFFF"/>
              </a:solidFill>
            </a:endParaRPr>
          </a:p>
        </p:txBody>
      </p:sp>
      <p:sp>
        <p:nvSpPr>
          <p:cNvPr id="4" name="Titel 3"/>
          <p:cNvSpPr>
            <a:spLocks noGrp="1"/>
          </p:cNvSpPr>
          <p:nvPr>
            <p:ph type="title"/>
          </p:nvPr>
        </p:nvSpPr>
        <p:spPr/>
        <p:txBody>
          <a:bodyPr/>
          <a:lstStyle/>
          <a:p>
            <a:r>
              <a:rPr lang="de-DE" dirty="0" smtClean="0"/>
              <a:t>Kommunikation von </a:t>
            </a:r>
            <a:r>
              <a:rPr lang="de-DE" dirty="0" err="1" smtClean="0"/>
              <a:t>IoC</a:t>
            </a:r>
            <a:r>
              <a:rPr lang="de-DE" dirty="0" smtClean="0"/>
              <a:t> hilft</a:t>
            </a:r>
            <a:endParaRPr lang="de-DE" dirty="0"/>
          </a:p>
        </p:txBody>
      </p:sp>
      <p:sp>
        <p:nvSpPr>
          <p:cNvPr id="5" name="Rechteck 4"/>
          <p:cNvSpPr/>
          <p:nvPr/>
        </p:nvSpPr>
        <p:spPr>
          <a:xfrm>
            <a:off x="467543" y="1329930"/>
            <a:ext cx="3096345" cy="31860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3" indent="-285743">
              <a:buFont typeface="Arial" panose="020B0604020202020204" pitchFamily="34" charset="0"/>
              <a:buChar char="•"/>
            </a:pPr>
            <a:r>
              <a:rPr lang="de-DE" dirty="0">
                <a:solidFill>
                  <a:srgbClr val="FFFFFF"/>
                </a:solidFill>
              </a:rPr>
              <a:t>Schneller &amp; eindeutiger Zugriff auf relevante Security-Informationen (intern / extern)</a:t>
            </a:r>
          </a:p>
          <a:p>
            <a:pPr marL="285743" indent="-285743">
              <a:buFont typeface="Arial" panose="020B0604020202020204" pitchFamily="34" charset="0"/>
              <a:buChar char="•"/>
            </a:pPr>
            <a:endParaRPr lang="de-DE" dirty="0">
              <a:solidFill>
                <a:srgbClr val="FFFFFF"/>
              </a:solidFill>
            </a:endParaRPr>
          </a:p>
          <a:p>
            <a:pPr marL="285743" indent="-285743">
              <a:buFont typeface="Arial" panose="020B0604020202020204" pitchFamily="34" charset="0"/>
              <a:buChar char="•"/>
            </a:pPr>
            <a:r>
              <a:rPr lang="de-DE" dirty="0">
                <a:solidFill>
                  <a:srgbClr val="FFFFFF"/>
                </a:solidFill>
              </a:rPr>
              <a:t>Schafft Vertrauen zwischen Beteiligten (Individuen / Organisationen)</a:t>
            </a:r>
          </a:p>
          <a:p>
            <a:pPr marL="285743" indent="-285743">
              <a:buFont typeface="Arial" panose="020B0604020202020204" pitchFamily="34" charset="0"/>
              <a:buChar char="•"/>
            </a:pPr>
            <a:endParaRPr lang="de-DE" dirty="0">
              <a:solidFill>
                <a:srgbClr val="FFFFFF"/>
              </a:solidFill>
            </a:endParaRPr>
          </a:p>
          <a:p>
            <a:pPr marL="285743" indent="-285743">
              <a:buFont typeface="Arial" panose="020B0604020202020204" pitchFamily="34" charset="0"/>
              <a:buChar char="•"/>
            </a:pPr>
            <a:r>
              <a:rPr lang="de-DE" dirty="0">
                <a:solidFill>
                  <a:srgbClr val="FFFFFF"/>
                </a:solidFill>
              </a:rPr>
              <a:t>Unterstützt ein „</a:t>
            </a:r>
            <a:r>
              <a:rPr lang="de-DE" dirty="0" err="1">
                <a:solidFill>
                  <a:srgbClr val="FFFFFF"/>
                </a:solidFill>
              </a:rPr>
              <a:t>Intelligence</a:t>
            </a:r>
            <a:r>
              <a:rPr lang="de-DE" dirty="0">
                <a:solidFill>
                  <a:srgbClr val="FFFFFF"/>
                </a:solidFill>
              </a:rPr>
              <a:t> </a:t>
            </a:r>
            <a:r>
              <a:rPr lang="de-DE" dirty="0" err="1">
                <a:solidFill>
                  <a:srgbClr val="FFFFFF"/>
                </a:solidFill>
              </a:rPr>
              <a:t>Driven</a:t>
            </a:r>
            <a:r>
              <a:rPr lang="de-DE" dirty="0">
                <a:solidFill>
                  <a:srgbClr val="FFFFFF"/>
                </a:solidFill>
              </a:rPr>
              <a:t>“ Security-Modell</a:t>
            </a:r>
          </a:p>
          <a:p>
            <a:pPr marL="285743" indent="-285743">
              <a:buFont typeface="Arial" panose="020B0604020202020204" pitchFamily="34" charset="0"/>
              <a:buChar char="•"/>
            </a:pPr>
            <a:endParaRPr lang="de-DE" dirty="0">
              <a:solidFill>
                <a:srgbClr val="FFFFFF"/>
              </a:solidFill>
            </a:endParaRPr>
          </a:p>
          <a:p>
            <a:pPr marL="285743" indent="-285743">
              <a:buFont typeface="Arial" panose="020B0604020202020204" pitchFamily="34" charset="0"/>
              <a:buChar char="•"/>
            </a:pPr>
            <a:r>
              <a:rPr lang="de-DE" dirty="0">
                <a:solidFill>
                  <a:srgbClr val="FFFFFF"/>
                </a:solidFill>
              </a:rPr>
              <a:t>Zwingt Angreifer ihr Verhalten / ihr Vorgehen zu ändern </a:t>
            </a:r>
          </a:p>
        </p:txBody>
      </p:sp>
      <p:pic>
        <p:nvPicPr>
          <p:cNvPr id="6" name="Grafik 5" descr="080986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851921" y="1329929"/>
            <a:ext cx="2118685" cy="1402893"/>
          </a:xfrm>
          <a:prstGeom prst="rect">
            <a:avLst/>
          </a:prstGeom>
          <a:noFill/>
          <a:ln>
            <a:noFill/>
          </a:ln>
        </p:spPr>
      </p:pic>
      <p:pic>
        <p:nvPicPr>
          <p:cNvPr id="7" name="Grafik 6" descr="08100732"/>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3851921" y="3113074"/>
            <a:ext cx="2118685" cy="1402893"/>
          </a:xfrm>
          <a:prstGeom prst="rect">
            <a:avLst/>
          </a:prstGeom>
          <a:noFill/>
          <a:ln>
            <a:noFill/>
          </a:ln>
        </p:spPr>
      </p:pic>
      <p:sp>
        <p:nvSpPr>
          <p:cNvPr id="8" name="Abgerundetes Rechteck 7"/>
          <p:cNvSpPr/>
          <p:nvPr/>
        </p:nvSpPr>
        <p:spPr>
          <a:xfrm>
            <a:off x="6277532" y="1329930"/>
            <a:ext cx="2758965" cy="318603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Ziel: Schneller &amp; gezielter Informationsaustausch</a:t>
            </a:r>
          </a:p>
          <a:p>
            <a:pPr algn="ctr"/>
            <a:endParaRPr lang="de-DE" dirty="0">
              <a:solidFill>
                <a:srgbClr val="FFFFFF"/>
              </a:solidFill>
            </a:endParaRPr>
          </a:p>
          <a:p>
            <a:pPr algn="ctr"/>
            <a:endParaRPr lang="de-DE" dirty="0">
              <a:solidFill>
                <a:srgbClr val="FFFFFF"/>
              </a:solidFill>
            </a:endParaRPr>
          </a:p>
          <a:p>
            <a:pPr algn="ctr"/>
            <a:r>
              <a:rPr lang="de-DE" dirty="0">
                <a:solidFill>
                  <a:srgbClr val="FFFFFF"/>
                </a:solidFill>
              </a:rPr>
              <a:t>Am besten maschinenlesbar zwecks Automatisierung</a:t>
            </a:r>
          </a:p>
        </p:txBody>
      </p:sp>
    </p:spTree>
    <p:extLst>
      <p:ext uri="{BB962C8B-B14F-4D97-AF65-F5344CB8AC3E}">
        <p14:creationId xmlns:p14="http://schemas.microsoft.com/office/powerpoint/2010/main" val="668428065"/>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dirty="0" smtClean="0">
                <a:solidFill>
                  <a:srgbClr val="FFFFFF"/>
                </a:solidFill>
              </a:rPr>
              <a:t>© </a:t>
            </a:r>
            <a:r>
              <a:rPr lang="de-DE" dirty="0" err="1" smtClean="0">
                <a:solidFill>
                  <a:srgbClr val="FFFFFF"/>
                </a:solidFill>
              </a:rPr>
              <a:t>Computacenter</a:t>
            </a:r>
            <a:r>
              <a:rPr lang="de-DE" dirty="0" smtClean="0">
                <a:solidFill>
                  <a:srgbClr val="FFFFFF"/>
                </a:solidFill>
              </a:rPr>
              <a:t> 2014</a:t>
            </a:r>
            <a:endParaRPr lang="de-DE" dirty="0">
              <a:solidFill>
                <a:srgbClr val="FFFFFF"/>
              </a:solidFill>
            </a:endParaRPr>
          </a:p>
        </p:txBody>
      </p:sp>
      <p:sp>
        <p:nvSpPr>
          <p:cNvPr id="6" name="Foliennummernplatzhalter 1"/>
          <p:cNvSpPr>
            <a:spLocks noGrp="1"/>
          </p:cNvSpPr>
          <p:nvPr>
            <p:ph type="sldNum" sz="quarter" idx="11"/>
          </p:nvPr>
        </p:nvSpPr>
        <p:spPr>
          <a:prstGeom prst="rect">
            <a:avLst/>
          </a:prstGeom>
        </p:spPr>
        <p:txBody>
          <a:bodyPr/>
          <a:lstStyle/>
          <a:p>
            <a:pPr algn="r">
              <a:defRPr/>
            </a:pPr>
            <a:fld id="{D8A9DEB3-2BE3-4C9D-8653-AF184477FBC9}" type="slidenum">
              <a:rPr lang="en-GB" sz="825">
                <a:solidFill>
                  <a:srgbClr val="FFFFFF"/>
                </a:solidFill>
              </a:rPr>
              <a:pPr algn="r">
                <a:defRPr/>
              </a:pPr>
              <a:t>51</a:t>
            </a:fld>
            <a:endParaRPr lang="en-GB" sz="825" dirty="0">
              <a:solidFill>
                <a:srgbClr val="FFFFFF"/>
              </a:solidFill>
            </a:endParaRPr>
          </a:p>
        </p:txBody>
      </p:sp>
      <p:sp>
        <p:nvSpPr>
          <p:cNvPr id="4" name="Titel 3"/>
          <p:cNvSpPr>
            <a:spLocks noGrp="1"/>
          </p:cNvSpPr>
          <p:nvPr>
            <p:ph type="title"/>
          </p:nvPr>
        </p:nvSpPr>
        <p:spPr/>
        <p:txBody>
          <a:bodyPr/>
          <a:lstStyle/>
          <a:p>
            <a:r>
              <a:rPr lang="de-DE" dirty="0" smtClean="0"/>
              <a:t>Kein etablierter </a:t>
            </a:r>
            <a:r>
              <a:rPr lang="de-DE" dirty="0" err="1" smtClean="0"/>
              <a:t>IoC</a:t>
            </a:r>
            <a:r>
              <a:rPr lang="de-DE" dirty="0" smtClean="0"/>
              <a:t> Standard in Sicht</a:t>
            </a:r>
            <a:endParaRPr lang="de-DE" dirty="0"/>
          </a:p>
        </p:txBody>
      </p:sp>
      <p:sp>
        <p:nvSpPr>
          <p:cNvPr id="5" name="Rechteck 4"/>
          <p:cNvSpPr/>
          <p:nvPr/>
        </p:nvSpPr>
        <p:spPr>
          <a:xfrm>
            <a:off x="467544" y="1329930"/>
            <a:ext cx="8425631" cy="31860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FFFFFF"/>
                </a:solidFill>
              </a:rPr>
              <a:t>Diverse Formate in Verwendung – mit unterschiedlichem Fokus, unterschiedlicher Integration und Verbreitung in Produkten</a:t>
            </a:r>
          </a:p>
          <a:p>
            <a:pPr algn="ctr"/>
            <a:endParaRPr lang="de-DE" sz="1600" dirty="0">
              <a:solidFill>
                <a:srgbClr val="FFFFFF"/>
              </a:solidFill>
            </a:endParaRPr>
          </a:p>
          <a:p>
            <a:pPr algn="ctr"/>
            <a:endParaRPr lang="de-DE" sz="1600" dirty="0">
              <a:solidFill>
                <a:srgbClr val="FFFFFF"/>
              </a:solidFill>
            </a:endParaRPr>
          </a:p>
          <a:p>
            <a:pPr algn="ctr"/>
            <a:endParaRPr lang="de-DE" sz="1600" dirty="0">
              <a:solidFill>
                <a:srgbClr val="FFFFFF"/>
              </a:solidFill>
            </a:endParaRPr>
          </a:p>
          <a:p>
            <a:pPr algn="ctr"/>
            <a:endParaRPr lang="de-DE" sz="1600" dirty="0">
              <a:solidFill>
                <a:srgbClr val="FFFFFF"/>
              </a:solidFill>
            </a:endParaRPr>
          </a:p>
          <a:p>
            <a:pPr algn="ctr"/>
            <a:r>
              <a:rPr lang="de-DE" sz="1600" dirty="0">
                <a:solidFill>
                  <a:srgbClr val="FFFFFF"/>
                </a:solidFill>
              </a:rPr>
              <a:t>Also (leider) immer noch ein stark manuell getriebener Prozess</a:t>
            </a:r>
          </a:p>
        </p:txBody>
      </p:sp>
    </p:spTree>
    <p:extLst>
      <p:ext uri="{BB962C8B-B14F-4D97-AF65-F5344CB8AC3E}">
        <p14:creationId xmlns:p14="http://schemas.microsoft.com/office/powerpoint/2010/main" val="645799543"/>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bgerundetes Rechteck 23"/>
          <p:cNvSpPr/>
          <p:nvPr/>
        </p:nvSpPr>
        <p:spPr>
          <a:xfrm>
            <a:off x="5878302" y="938893"/>
            <a:ext cx="2743200" cy="3714750"/>
          </a:xfrm>
          <a:prstGeom prst="round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1"/>
              </a:solidFill>
            </a:endParaRPr>
          </a:p>
        </p:txBody>
      </p:sp>
      <p:sp>
        <p:nvSpPr>
          <p:cNvPr id="2" name="Fußzeilenplatzhalter 1"/>
          <p:cNvSpPr>
            <a:spLocks noGrp="1"/>
          </p:cNvSpPr>
          <p:nvPr>
            <p:ph type="ftr" sz="quarter" idx="10"/>
          </p:nvPr>
        </p:nvSpPr>
        <p:spPr/>
        <p:txBody>
          <a:bodyPr/>
          <a:lstStyle/>
          <a:p>
            <a:r>
              <a:rPr lang="de-DE" dirty="0" smtClean="0">
                <a:solidFill>
                  <a:srgbClr val="FFFFFF"/>
                </a:solidFill>
              </a:rPr>
              <a:t>© </a:t>
            </a:r>
            <a:r>
              <a:rPr lang="de-DE" dirty="0" err="1" smtClean="0">
                <a:solidFill>
                  <a:srgbClr val="FFFFFF"/>
                </a:solidFill>
              </a:rPr>
              <a:t>Computacenter</a:t>
            </a:r>
            <a:r>
              <a:rPr lang="de-DE" dirty="0" smtClean="0">
                <a:solidFill>
                  <a:srgbClr val="FFFFFF"/>
                </a:solidFill>
              </a:rPr>
              <a:t> 2014</a:t>
            </a:r>
            <a:endParaRPr lang="de-DE" dirty="0">
              <a:solidFill>
                <a:srgbClr val="FFFFFF"/>
              </a:solidFill>
            </a:endParaRPr>
          </a:p>
        </p:txBody>
      </p:sp>
      <p:sp>
        <p:nvSpPr>
          <p:cNvPr id="23" name="Foliennummernplatzhalter 1"/>
          <p:cNvSpPr>
            <a:spLocks noGrp="1"/>
          </p:cNvSpPr>
          <p:nvPr>
            <p:ph type="sldNum" sz="quarter" idx="11"/>
          </p:nvPr>
        </p:nvSpPr>
        <p:spPr>
          <a:prstGeom prst="rect">
            <a:avLst/>
          </a:prstGeom>
        </p:spPr>
        <p:txBody>
          <a:bodyPr/>
          <a:lstStyle/>
          <a:p>
            <a:pPr algn="r">
              <a:defRPr/>
            </a:pPr>
            <a:fld id="{D8A9DEB3-2BE3-4C9D-8653-AF184477FBC9}" type="slidenum">
              <a:rPr lang="en-GB" sz="825">
                <a:solidFill>
                  <a:srgbClr val="FFFFFF"/>
                </a:solidFill>
              </a:rPr>
              <a:pPr algn="r">
                <a:defRPr/>
              </a:pPr>
              <a:t>52</a:t>
            </a:fld>
            <a:endParaRPr lang="en-GB" sz="825" dirty="0">
              <a:solidFill>
                <a:srgbClr val="FFFFFF"/>
              </a:solidFill>
            </a:endParaRPr>
          </a:p>
        </p:txBody>
      </p:sp>
      <p:sp>
        <p:nvSpPr>
          <p:cNvPr id="4" name="Titel 3"/>
          <p:cNvSpPr>
            <a:spLocks noGrp="1"/>
          </p:cNvSpPr>
          <p:nvPr>
            <p:ph type="title"/>
          </p:nvPr>
        </p:nvSpPr>
        <p:spPr/>
        <p:txBody>
          <a:bodyPr/>
          <a:lstStyle/>
          <a:p>
            <a:r>
              <a:rPr lang="de-DE" dirty="0" err="1" smtClean="0"/>
              <a:t>IoC</a:t>
            </a:r>
            <a:r>
              <a:rPr lang="de-DE" dirty="0" smtClean="0"/>
              <a:t> und Verwandte - Formatvielfalt</a:t>
            </a:r>
            <a:endParaRPr lang="de-DE" dirty="0"/>
          </a:p>
        </p:txBody>
      </p:sp>
      <p:sp>
        <p:nvSpPr>
          <p:cNvPr id="8" name="Rechteck 7"/>
          <p:cNvSpPr/>
          <p:nvPr/>
        </p:nvSpPr>
        <p:spPr>
          <a:xfrm>
            <a:off x="251400" y="1203598"/>
            <a:ext cx="2304376"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FFFFFF"/>
                </a:solidFill>
              </a:rPr>
              <a:t>Mandiant</a:t>
            </a:r>
            <a:endParaRPr lang="de-DE" dirty="0">
              <a:solidFill>
                <a:srgbClr val="FFFFFF"/>
              </a:solidFill>
            </a:endParaRPr>
          </a:p>
        </p:txBody>
      </p:sp>
      <p:sp>
        <p:nvSpPr>
          <p:cNvPr id="9" name="Rechteck 8"/>
          <p:cNvSpPr/>
          <p:nvPr/>
        </p:nvSpPr>
        <p:spPr>
          <a:xfrm>
            <a:off x="2831283" y="1203598"/>
            <a:ext cx="2304376"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MITRE</a:t>
            </a:r>
          </a:p>
        </p:txBody>
      </p:sp>
      <p:sp>
        <p:nvSpPr>
          <p:cNvPr id="10" name="Rechteck 9"/>
          <p:cNvSpPr/>
          <p:nvPr/>
        </p:nvSpPr>
        <p:spPr>
          <a:xfrm>
            <a:off x="6023504" y="1203598"/>
            <a:ext cx="2304376"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IETF</a:t>
            </a:r>
          </a:p>
        </p:txBody>
      </p:sp>
      <p:sp>
        <p:nvSpPr>
          <p:cNvPr id="11" name="Rechteck 10"/>
          <p:cNvSpPr/>
          <p:nvPr/>
        </p:nvSpPr>
        <p:spPr>
          <a:xfrm>
            <a:off x="251400" y="1774195"/>
            <a:ext cx="2304376"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Open </a:t>
            </a:r>
            <a:r>
              <a:rPr lang="de-DE" dirty="0" err="1">
                <a:solidFill>
                  <a:srgbClr val="FFFFFF"/>
                </a:solidFill>
              </a:rPr>
              <a:t>IoC</a:t>
            </a:r>
            <a:endParaRPr lang="de-DE" dirty="0">
              <a:solidFill>
                <a:srgbClr val="FFFFFF"/>
              </a:solidFill>
            </a:endParaRPr>
          </a:p>
        </p:txBody>
      </p:sp>
      <p:sp>
        <p:nvSpPr>
          <p:cNvPr id="12" name="Rechteck 11"/>
          <p:cNvSpPr/>
          <p:nvPr/>
        </p:nvSpPr>
        <p:spPr>
          <a:xfrm>
            <a:off x="2831283" y="1774195"/>
            <a:ext cx="2304376"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FFFFFF"/>
                </a:solidFill>
              </a:rPr>
              <a:t>CybOX</a:t>
            </a:r>
            <a:endParaRPr lang="de-DE" dirty="0">
              <a:solidFill>
                <a:srgbClr val="FFFFFF"/>
              </a:solidFill>
            </a:endParaRPr>
          </a:p>
        </p:txBody>
      </p:sp>
      <p:sp>
        <p:nvSpPr>
          <p:cNvPr id="13" name="Rechteck 12"/>
          <p:cNvSpPr/>
          <p:nvPr/>
        </p:nvSpPr>
        <p:spPr>
          <a:xfrm>
            <a:off x="6023504" y="1774195"/>
            <a:ext cx="2304376"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IODEF (RFC 5070)</a:t>
            </a:r>
          </a:p>
        </p:txBody>
      </p:sp>
      <p:sp>
        <p:nvSpPr>
          <p:cNvPr id="14" name="Rechteck 13"/>
          <p:cNvSpPr/>
          <p:nvPr/>
        </p:nvSpPr>
        <p:spPr>
          <a:xfrm>
            <a:off x="3049173" y="2319722"/>
            <a:ext cx="2086487"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STIX</a:t>
            </a:r>
          </a:p>
        </p:txBody>
      </p:sp>
      <p:sp>
        <p:nvSpPr>
          <p:cNvPr id="15" name="Rechteck 14"/>
          <p:cNvSpPr/>
          <p:nvPr/>
        </p:nvSpPr>
        <p:spPr>
          <a:xfrm>
            <a:off x="3049173" y="4006443"/>
            <a:ext cx="2086486"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TAXII</a:t>
            </a:r>
          </a:p>
        </p:txBody>
      </p:sp>
      <p:sp>
        <p:nvSpPr>
          <p:cNvPr id="16" name="Rechteck 15"/>
          <p:cNvSpPr/>
          <p:nvPr/>
        </p:nvSpPr>
        <p:spPr>
          <a:xfrm>
            <a:off x="3347864" y="2890319"/>
            <a:ext cx="1787795"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CAPEC</a:t>
            </a:r>
          </a:p>
        </p:txBody>
      </p:sp>
      <p:sp>
        <p:nvSpPr>
          <p:cNvPr id="17" name="Rechteck 16"/>
          <p:cNvSpPr/>
          <p:nvPr/>
        </p:nvSpPr>
        <p:spPr>
          <a:xfrm>
            <a:off x="3347864" y="3435847"/>
            <a:ext cx="1787795"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MAEC</a:t>
            </a:r>
          </a:p>
        </p:txBody>
      </p:sp>
      <p:sp>
        <p:nvSpPr>
          <p:cNvPr id="18" name="Rechteck 17"/>
          <p:cNvSpPr/>
          <p:nvPr/>
        </p:nvSpPr>
        <p:spPr>
          <a:xfrm>
            <a:off x="6540085" y="2319722"/>
            <a:ext cx="1787795"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RFC 6684/6685</a:t>
            </a:r>
          </a:p>
        </p:txBody>
      </p:sp>
      <p:sp>
        <p:nvSpPr>
          <p:cNvPr id="19" name="Rechteck 18"/>
          <p:cNvSpPr/>
          <p:nvPr/>
        </p:nvSpPr>
        <p:spPr>
          <a:xfrm>
            <a:off x="6540085" y="2865249"/>
            <a:ext cx="1787795"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RFC 5901</a:t>
            </a:r>
          </a:p>
        </p:txBody>
      </p:sp>
      <p:sp>
        <p:nvSpPr>
          <p:cNvPr id="20" name="Rechteck 19"/>
          <p:cNvSpPr/>
          <p:nvPr/>
        </p:nvSpPr>
        <p:spPr>
          <a:xfrm>
            <a:off x="6540085" y="3410776"/>
            <a:ext cx="1787795"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RFC 6045/6046</a:t>
            </a:r>
          </a:p>
        </p:txBody>
      </p:sp>
      <p:sp>
        <p:nvSpPr>
          <p:cNvPr id="21" name="Rechteck 20"/>
          <p:cNvSpPr/>
          <p:nvPr/>
        </p:nvSpPr>
        <p:spPr>
          <a:xfrm>
            <a:off x="6540085" y="3950608"/>
            <a:ext cx="1787795"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RFC 6545/6546</a:t>
            </a:r>
          </a:p>
        </p:txBody>
      </p:sp>
      <p:pic>
        <p:nvPicPr>
          <p:cNvPr id="22" name="Grafik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431" y="2348855"/>
            <a:ext cx="1605127" cy="2140170"/>
          </a:xfrm>
          <a:prstGeom prst="rect">
            <a:avLst/>
          </a:prstGeom>
        </p:spPr>
      </p:pic>
    </p:spTree>
    <p:extLst>
      <p:ext uri="{BB962C8B-B14F-4D97-AF65-F5344CB8AC3E}">
        <p14:creationId xmlns:p14="http://schemas.microsoft.com/office/powerpoint/2010/main" val="3369354908"/>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dirty="0" smtClean="0">
                <a:solidFill>
                  <a:srgbClr val="FFFFFF"/>
                </a:solidFill>
              </a:rPr>
              <a:t>© </a:t>
            </a:r>
            <a:r>
              <a:rPr lang="de-DE" dirty="0" err="1" smtClean="0">
                <a:solidFill>
                  <a:srgbClr val="FFFFFF"/>
                </a:solidFill>
              </a:rPr>
              <a:t>Computacenter</a:t>
            </a:r>
            <a:r>
              <a:rPr lang="de-DE" dirty="0" smtClean="0">
                <a:solidFill>
                  <a:srgbClr val="FFFFFF"/>
                </a:solidFill>
              </a:rPr>
              <a:t> 2014</a:t>
            </a:r>
            <a:endParaRPr lang="de-DE" dirty="0">
              <a:solidFill>
                <a:srgbClr val="FFFFFF"/>
              </a:solidFill>
            </a:endParaRPr>
          </a:p>
        </p:txBody>
      </p:sp>
      <p:sp>
        <p:nvSpPr>
          <p:cNvPr id="18" name="Foliennummernplatzhalter 1"/>
          <p:cNvSpPr>
            <a:spLocks noGrp="1"/>
          </p:cNvSpPr>
          <p:nvPr>
            <p:ph type="sldNum" sz="quarter" idx="11"/>
          </p:nvPr>
        </p:nvSpPr>
        <p:spPr>
          <a:prstGeom prst="rect">
            <a:avLst/>
          </a:prstGeom>
        </p:spPr>
        <p:txBody>
          <a:bodyPr/>
          <a:lstStyle/>
          <a:p>
            <a:pPr algn="r">
              <a:defRPr/>
            </a:pPr>
            <a:fld id="{D8A9DEB3-2BE3-4C9D-8653-AF184477FBC9}" type="slidenum">
              <a:rPr lang="en-GB" sz="825">
                <a:solidFill>
                  <a:srgbClr val="FFFFFF"/>
                </a:solidFill>
              </a:rPr>
              <a:pPr algn="r">
                <a:defRPr/>
              </a:pPr>
              <a:t>53</a:t>
            </a:fld>
            <a:endParaRPr lang="en-GB" sz="825" dirty="0">
              <a:solidFill>
                <a:srgbClr val="FFFFFF"/>
              </a:solidFill>
            </a:endParaRPr>
          </a:p>
        </p:txBody>
      </p:sp>
      <p:sp>
        <p:nvSpPr>
          <p:cNvPr id="4" name="Titel 3"/>
          <p:cNvSpPr>
            <a:spLocks noGrp="1"/>
          </p:cNvSpPr>
          <p:nvPr>
            <p:ph type="title"/>
          </p:nvPr>
        </p:nvSpPr>
        <p:spPr/>
        <p:txBody>
          <a:bodyPr/>
          <a:lstStyle/>
          <a:p>
            <a:r>
              <a:rPr lang="de-DE" dirty="0" err="1" smtClean="0"/>
              <a:t>CybOX</a:t>
            </a:r>
            <a:r>
              <a:rPr lang="de-DE" dirty="0" smtClean="0"/>
              <a:t> ist das umfangreichste Framework</a:t>
            </a:r>
            <a:endParaRPr lang="de-DE" dirty="0"/>
          </a:p>
        </p:txBody>
      </p:sp>
      <p:sp>
        <p:nvSpPr>
          <p:cNvPr id="12" name="Rechteck 11"/>
          <p:cNvSpPr/>
          <p:nvPr/>
        </p:nvSpPr>
        <p:spPr>
          <a:xfrm>
            <a:off x="251400" y="1144316"/>
            <a:ext cx="1053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FFFFFF"/>
                </a:solidFill>
              </a:rPr>
              <a:t>CybOX</a:t>
            </a:r>
            <a:endParaRPr lang="de-DE" dirty="0">
              <a:solidFill>
                <a:srgbClr val="FFFFFF"/>
              </a:solidFill>
            </a:endParaRPr>
          </a:p>
        </p:txBody>
      </p:sp>
      <p:sp>
        <p:nvSpPr>
          <p:cNvPr id="14" name="Rechteck 13"/>
          <p:cNvSpPr/>
          <p:nvPr/>
        </p:nvSpPr>
        <p:spPr>
          <a:xfrm>
            <a:off x="251400" y="1689844"/>
            <a:ext cx="1053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STIX</a:t>
            </a:r>
          </a:p>
        </p:txBody>
      </p:sp>
      <p:sp>
        <p:nvSpPr>
          <p:cNvPr id="15" name="Rechteck 14"/>
          <p:cNvSpPr/>
          <p:nvPr/>
        </p:nvSpPr>
        <p:spPr>
          <a:xfrm>
            <a:off x="251400" y="3376565"/>
            <a:ext cx="1053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TAXII</a:t>
            </a:r>
          </a:p>
        </p:txBody>
      </p:sp>
      <p:sp>
        <p:nvSpPr>
          <p:cNvPr id="16" name="Rechteck 15"/>
          <p:cNvSpPr/>
          <p:nvPr/>
        </p:nvSpPr>
        <p:spPr>
          <a:xfrm>
            <a:off x="251400" y="2260441"/>
            <a:ext cx="1053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CAPEC</a:t>
            </a:r>
          </a:p>
        </p:txBody>
      </p:sp>
      <p:sp>
        <p:nvSpPr>
          <p:cNvPr id="17" name="Rechteck 16"/>
          <p:cNvSpPr/>
          <p:nvPr/>
        </p:nvSpPr>
        <p:spPr>
          <a:xfrm>
            <a:off x="251400" y="2805968"/>
            <a:ext cx="1053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FF"/>
                </a:solidFill>
              </a:rPr>
              <a:t>MAEC</a:t>
            </a:r>
          </a:p>
        </p:txBody>
      </p:sp>
      <p:sp>
        <p:nvSpPr>
          <p:cNvPr id="23" name="Rechteck 22"/>
          <p:cNvSpPr/>
          <p:nvPr/>
        </p:nvSpPr>
        <p:spPr>
          <a:xfrm>
            <a:off x="1387052" y="1144316"/>
            <a:ext cx="2304376"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err="1">
                <a:solidFill>
                  <a:srgbClr val="FFFFFF"/>
                </a:solidFill>
              </a:rPr>
              <a:t>Cyber</a:t>
            </a:r>
            <a:r>
              <a:rPr lang="de-DE" sz="1050" dirty="0">
                <a:solidFill>
                  <a:srgbClr val="FFFFFF"/>
                </a:solidFill>
              </a:rPr>
              <a:t> Observable Expression</a:t>
            </a:r>
          </a:p>
        </p:txBody>
      </p:sp>
      <p:sp>
        <p:nvSpPr>
          <p:cNvPr id="24" name="Rechteck 23"/>
          <p:cNvSpPr/>
          <p:nvPr/>
        </p:nvSpPr>
        <p:spPr>
          <a:xfrm>
            <a:off x="1387051" y="1689844"/>
            <a:ext cx="2304377"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FFFFFF"/>
                </a:solidFill>
              </a:rPr>
              <a:t>Structured </a:t>
            </a:r>
            <a:r>
              <a:rPr lang="de-DE" sz="1050" dirty="0" err="1">
                <a:solidFill>
                  <a:srgbClr val="FFFFFF"/>
                </a:solidFill>
              </a:rPr>
              <a:t>Threat</a:t>
            </a:r>
            <a:r>
              <a:rPr lang="de-DE" sz="1050" dirty="0">
                <a:solidFill>
                  <a:srgbClr val="FFFFFF"/>
                </a:solidFill>
              </a:rPr>
              <a:t> Information Expression</a:t>
            </a:r>
          </a:p>
        </p:txBody>
      </p:sp>
      <p:sp>
        <p:nvSpPr>
          <p:cNvPr id="25" name="Rechteck 24"/>
          <p:cNvSpPr/>
          <p:nvPr/>
        </p:nvSpPr>
        <p:spPr>
          <a:xfrm>
            <a:off x="1387052" y="3376565"/>
            <a:ext cx="2304376"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err="1">
                <a:solidFill>
                  <a:srgbClr val="FFFFFF"/>
                </a:solidFill>
              </a:rPr>
              <a:t>Trusted</a:t>
            </a:r>
            <a:r>
              <a:rPr lang="de-DE" sz="1050" dirty="0">
                <a:solidFill>
                  <a:srgbClr val="FFFFFF"/>
                </a:solidFill>
              </a:rPr>
              <a:t> </a:t>
            </a:r>
            <a:r>
              <a:rPr lang="de-DE" sz="1050" dirty="0" err="1">
                <a:solidFill>
                  <a:srgbClr val="FFFFFF"/>
                </a:solidFill>
              </a:rPr>
              <a:t>Automated</a:t>
            </a:r>
            <a:r>
              <a:rPr lang="de-DE" sz="1050" dirty="0">
                <a:solidFill>
                  <a:srgbClr val="FFFFFF"/>
                </a:solidFill>
              </a:rPr>
              <a:t> Exchange </a:t>
            </a:r>
            <a:r>
              <a:rPr lang="de-DE" sz="1050" dirty="0" err="1">
                <a:solidFill>
                  <a:srgbClr val="FFFFFF"/>
                </a:solidFill>
              </a:rPr>
              <a:t>of</a:t>
            </a:r>
            <a:r>
              <a:rPr lang="de-DE" sz="1050" dirty="0">
                <a:solidFill>
                  <a:srgbClr val="FFFFFF"/>
                </a:solidFill>
              </a:rPr>
              <a:t> </a:t>
            </a:r>
            <a:r>
              <a:rPr lang="de-DE" sz="1050" dirty="0" err="1">
                <a:solidFill>
                  <a:srgbClr val="FFFFFF"/>
                </a:solidFill>
              </a:rPr>
              <a:t>Indicator</a:t>
            </a:r>
            <a:r>
              <a:rPr lang="de-DE" sz="1050" dirty="0">
                <a:solidFill>
                  <a:srgbClr val="FFFFFF"/>
                </a:solidFill>
              </a:rPr>
              <a:t> Information</a:t>
            </a:r>
          </a:p>
        </p:txBody>
      </p:sp>
      <p:sp>
        <p:nvSpPr>
          <p:cNvPr id="26" name="Rechteck 25"/>
          <p:cNvSpPr/>
          <p:nvPr/>
        </p:nvSpPr>
        <p:spPr>
          <a:xfrm>
            <a:off x="1387052" y="2260441"/>
            <a:ext cx="2304376"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FFFFFF"/>
                </a:solidFill>
              </a:rPr>
              <a:t>Common </a:t>
            </a:r>
            <a:r>
              <a:rPr lang="de-DE" sz="1050" dirty="0" err="1">
                <a:solidFill>
                  <a:srgbClr val="FFFFFF"/>
                </a:solidFill>
              </a:rPr>
              <a:t>Attack</a:t>
            </a:r>
            <a:r>
              <a:rPr lang="de-DE" sz="1050" dirty="0">
                <a:solidFill>
                  <a:srgbClr val="FFFFFF"/>
                </a:solidFill>
              </a:rPr>
              <a:t> Pattern </a:t>
            </a:r>
            <a:r>
              <a:rPr lang="de-DE" sz="1050" dirty="0" err="1">
                <a:solidFill>
                  <a:srgbClr val="FFFFFF"/>
                </a:solidFill>
              </a:rPr>
              <a:t>Enumeration</a:t>
            </a:r>
            <a:r>
              <a:rPr lang="de-DE" sz="1050" dirty="0">
                <a:solidFill>
                  <a:srgbClr val="FFFFFF"/>
                </a:solidFill>
              </a:rPr>
              <a:t> </a:t>
            </a:r>
            <a:r>
              <a:rPr lang="de-DE" sz="1050" dirty="0" err="1">
                <a:solidFill>
                  <a:srgbClr val="FFFFFF"/>
                </a:solidFill>
              </a:rPr>
              <a:t>and</a:t>
            </a:r>
            <a:r>
              <a:rPr lang="de-DE" sz="1050" dirty="0">
                <a:solidFill>
                  <a:srgbClr val="FFFFFF"/>
                </a:solidFill>
              </a:rPr>
              <a:t> </a:t>
            </a:r>
            <a:r>
              <a:rPr lang="de-DE" sz="1050" dirty="0" err="1">
                <a:solidFill>
                  <a:srgbClr val="FFFFFF"/>
                </a:solidFill>
              </a:rPr>
              <a:t>Classification</a:t>
            </a:r>
            <a:endParaRPr lang="de-DE" sz="1050" dirty="0">
              <a:solidFill>
                <a:srgbClr val="FFFFFF"/>
              </a:solidFill>
            </a:endParaRPr>
          </a:p>
        </p:txBody>
      </p:sp>
      <p:sp>
        <p:nvSpPr>
          <p:cNvPr id="27" name="Rechteck 26"/>
          <p:cNvSpPr/>
          <p:nvPr/>
        </p:nvSpPr>
        <p:spPr>
          <a:xfrm>
            <a:off x="1387052" y="2805968"/>
            <a:ext cx="2304376"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FFFFFF"/>
                </a:solidFill>
              </a:rPr>
              <a:t>Malware Attribute </a:t>
            </a:r>
            <a:r>
              <a:rPr lang="de-DE" sz="1050" dirty="0" err="1">
                <a:solidFill>
                  <a:srgbClr val="FFFFFF"/>
                </a:solidFill>
              </a:rPr>
              <a:t>Enumaration</a:t>
            </a:r>
            <a:r>
              <a:rPr lang="de-DE" sz="1050" dirty="0">
                <a:solidFill>
                  <a:srgbClr val="FFFFFF"/>
                </a:solidFill>
              </a:rPr>
              <a:t> </a:t>
            </a:r>
            <a:r>
              <a:rPr lang="de-DE" sz="1050" dirty="0" err="1">
                <a:solidFill>
                  <a:srgbClr val="FFFFFF"/>
                </a:solidFill>
              </a:rPr>
              <a:t>and</a:t>
            </a:r>
            <a:r>
              <a:rPr lang="de-DE" sz="1050" dirty="0">
                <a:solidFill>
                  <a:srgbClr val="FFFFFF"/>
                </a:solidFill>
              </a:rPr>
              <a:t> </a:t>
            </a:r>
            <a:r>
              <a:rPr lang="de-DE" sz="1050" dirty="0" err="1">
                <a:solidFill>
                  <a:srgbClr val="FFFFFF"/>
                </a:solidFill>
              </a:rPr>
              <a:t>Classification</a:t>
            </a:r>
            <a:endParaRPr lang="de-DE" sz="1050" dirty="0">
              <a:solidFill>
                <a:srgbClr val="FFFFFF"/>
              </a:solidFill>
            </a:endParaRPr>
          </a:p>
        </p:txBody>
      </p:sp>
      <p:pic>
        <p:nvPicPr>
          <p:cNvPr id="5" name="Grafik 4"/>
          <p:cNvPicPr>
            <a:picLocks noChangeAspect="1"/>
          </p:cNvPicPr>
          <p:nvPr/>
        </p:nvPicPr>
        <p:blipFill>
          <a:blip r:embed="rId3" cstate="print"/>
          <a:stretch>
            <a:fillRect/>
          </a:stretch>
        </p:blipFill>
        <p:spPr>
          <a:xfrm>
            <a:off x="4289982" y="1050333"/>
            <a:ext cx="4242857" cy="3700000"/>
          </a:xfrm>
          <a:prstGeom prst="rect">
            <a:avLst/>
          </a:prstGeom>
        </p:spPr>
      </p:pic>
      <p:sp>
        <p:nvSpPr>
          <p:cNvPr id="7" name="Rechteck 6"/>
          <p:cNvSpPr/>
          <p:nvPr/>
        </p:nvSpPr>
        <p:spPr>
          <a:xfrm>
            <a:off x="251400" y="3905474"/>
            <a:ext cx="3440027" cy="646331"/>
          </a:xfrm>
          <a:prstGeom prst="rect">
            <a:avLst/>
          </a:prstGeom>
        </p:spPr>
        <p:txBody>
          <a:bodyPr wrap="square">
            <a:spAutoFit/>
          </a:bodyPr>
          <a:lstStyle/>
          <a:p>
            <a:pPr>
              <a:lnSpc>
                <a:spcPct val="150000"/>
              </a:lnSpc>
              <a:buClr>
                <a:schemeClr val="tx2"/>
              </a:buClr>
            </a:pPr>
            <a:r>
              <a:rPr lang="de-DE" sz="1200" dirty="0"/>
              <a:t>Leider kaum „Tool“-Unterstützung und keine</a:t>
            </a:r>
            <a:br>
              <a:rPr lang="de-DE" sz="1200" dirty="0"/>
            </a:br>
            <a:r>
              <a:rPr lang="de-DE" sz="1200" dirty="0"/>
              <a:t>Integration in kommerzielle Werkzeuge</a:t>
            </a:r>
          </a:p>
        </p:txBody>
      </p:sp>
    </p:spTree>
    <p:extLst>
      <p:ext uri="{BB962C8B-B14F-4D97-AF65-F5344CB8AC3E}">
        <p14:creationId xmlns:p14="http://schemas.microsoft.com/office/powerpoint/2010/main" val="1530363181"/>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9" name="Freeform 5"/>
          <p:cNvSpPr>
            <a:spLocks/>
          </p:cNvSpPr>
          <p:nvPr/>
        </p:nvSpPr>
        <p:spPr bwMode="gray">
          <a:xfrm>
            <a:off x="3111160" y="1840204"/>
            <a:ext cx="1417979" cy="1050551"/>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chemeClr val="accent4">
              <a:alpha val="50000"/>
            </a:schemeClr>
          </a:solidFill>
          <a:ln>
            <a:headEnd/>
            <a:tailEnd/>
          </a:ln>
        </p:spPr>
        <p:style>
          <a:lnRef idx="3">
            <a:schemeClr val="lt1"/>
          </a:lnRef>
          <a:fillRef idx="1">
            <a:schemeClr val="accent4"/>
          </a:fillRef>
          <a:effectRef idx="1">
            <a:schemeClr val="accent4"/>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4" name="Freeform 10"/>
          <p:cNvSpPr>
            <a:spLocks/>
          </p:cNvSpPr>
          <p:nvPr/>
        </p:nvSpPr>
        <p:spPr bwMode="gray">
          <a:xfrm>
            <a:off x="3643612" y="2230794"/>
            <a:ext cx="885527" cy="659961"/>
          </a:xfrm>
          <a:custGeom>
            <a:avLst/>
            <a:gdLst>
              <a:gd name="T0" fmla="*/ 178 w 178"/>
              <a:gd name="T1" fmla="*/ 0 h 179"/>
              <a:gd name="T2" fmla="*/ 24 w 178"/>
              <a:gd name="T3" fmla="*/ 93 h 179"/>
              <a:gd name="T4" fmla="*/ 0 w 178"/>
              <a:gd name="T5" fmla="*/ 179 h 179"/>
              <a:gd name="T6" fmla="*/ 178 w 178"/>
              <a:gd name="T7" fmla="*/ 179 h 179"/>
              <a:gd name="T8" fmla="*/ 178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0"/>
                </a:moveTo>
                <a:cubicBezTo>
                  <a:pt x="117" y="3"/>
                  <a:pt x="58" y="36"/>
                  <a:pt x="24" y="93"/>
                </a:cubicBezTo>
                <a:cubicBezTo>
                  <a:pt x="9" y="120"/>
                  <a:pt x="1" y="150"/>
                  <a:pt x="0" y="179"/>
                </a:cubicBezTo>
                <a:cubicBezTo>
                  <a:pt x="178" y="179"/>
                  <a:pt x="178" y="179"/>
                  <a:pt x="178" y="179"/>
                </a:cubicBezTo>
                <a:lnTo>
                  <a:pt x="178" y="0"/>
                </a:lnTo>
                <a:close/>
              </a:path>
            </a:pathLst>
          </a:custGeom>
          <a:solidFill>
            <a:schemeClr val="accent4"/>
          </a:solidFill>
          <a:ln w="19050">
            <a:solidFill>
              <a:srgbClr val="FFFFFF"/>
            </a:solidFill>
            <a:miter lim="800000"/>
            <a:headEnd/>
            <a:tailEnd/>
          </a:ln>
          <a:effectLst/>
        </p:spPr>
        <p:txBody>
          <a:bodyPr anchor="b"/>
          <a:lstStyle/>
          <a:p>
            <a:pPr algn="r" fontAlgn="base">
              <a:spcBef>
                <a:spcPct val="50000"/>
              </a:spcBef>
              <a:spcAft>
                <a:spcPct val="0"/>
              </a:spcAft>
            </a:pPr>
            <a:r>
              <a:rPr lang="de-DE" sz="1050" dirty="0" err="1">
                <a:solidFill>
                  <a:srgbClr val="24387F"/>
                </a:solidFill>
              </a:rPr>
              <a:t>Incident</a:t>
            </a:r>
            <a:r>
              <a:rPr lang="de-DE" sz="1050" dirty="0">
                <a:solidFill>
                  <a:srgbClr val="24387F"/>
                </a:solidFill>
              </a:rPr>
              <a:t/>
            </a:r>
            <a:br>
              <a:rPr lang="de-DE" sz="1050" dirty="0">
                <a:solidFill>
                  <a:srgbClr val="24387F"/>
                </a:solidFill>
              </a:rPr>
            </a:br>
            <a:r>
              <a:rPr lang="de-DE" sz="1050" dirty="0" err="1">
                <a:solidFill>
                  <a:srgbClr val="24387F"/>
                </a:solidFill>
              </a:rPr>
              <a:t>Mgmt</a:t>
            </a:r>
            <a:r>
              <a:rPr lang="de-DE" sz="1050" dirty="0">
                <a:solidFill>
                  <a:srgbClr val="24387F"/>
                </a:solidFill>
              </a:rPr>
              <a:t>.</a:t>
            </a:r>
          </a:p>
        </p:txBody>
      </p:sp>
      <p:sp>
        <p:nvSpPr>
          <p:cNvPr id="24" name="Freeform 5"/>
          <p:cNvSpPr>
            <a:spLocks/>
          </p:cNvSpPr>
          <p:nvPr/>
        </p:nvSpPr>
        <p:spPr bwMode="gray">
          <a:xfrm>
            <a:off x="2339164" y="1284217"/>
            <a:ext cx="2189975" cy="1599396"/>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gradFill flip="none" rotWithShape="1">
            <a:gsLst>
              <a:gs pos="0">
                <a:schemeClr val="accent4"/>
              </a:gs>
              <a:gs pos="100000">
                <a:schemeClr val="bg1"/>
              </a:gs>
            </a:gsLst>
            <a:path path="circle">
              <a:fillToRect l="100000" t="100000"/>
            </a:path>
            <a:tileRect r="-100000" b="-100000"/>
          </a:gradFill>
          <a:ln w="19050">
            <a:solidFill>
              <a:srgbClr val="FFFFFF"/>
            </a:solidFill>
            <a:miter lim="800000"/>
            <a:headEnd/>
            <a:tailEnd/>
          </a:ln>
          <a:effectLst/>
        </p:spPr>
        <p:txBody>
          <a:bodyPr anchor="b"/>
          <a:lstStyle/>
          <a:p>
            <a:pPr algn="r" fontAlgn="base">
              <a:spcBef>
                <a:spcPct val="50000"/>
              </a:spcBef>
              <a:spcAft>
                <a:spcPct val="0"/>
              </a:spcAft>
              <a:defRPr/>
            </a:pPr>
            <a:endParaRPr lang="de-DE" sz="1050">
              <a:solidFill>
                <a:srgbClr val="24387F"/>
              </a:solidFill>
            </a:endParaRPr>
          </a:p>
        </p:txBody>
      </p:sp>
      <p:sp>
        <p:nvSpPr>
          <p:cNvPr id="1731590" name="Freeform 6"/>
          <p:cNvSpPr>
            <a:spLocks/>
          </p:cNvSpPr>
          <p:nvPr/>
        </p:nvSpPr>
        <p:spPr bwMode="gray">
          <a:xfrm>
            <a:off x="4632326" y="1834969"/>
            <a:ext cx="1316739" cy="1055786"/>
          </a:xfrm>
          <a:custGeom>
            <a:avLst/>
            <a:gdLst>
              <a:gd name="T0" fmla="*/ 92 w 285"/>
              <a:gd name="T1" fmla="*/ 120 h 285"/>
              <a:gd name="T2" fmla="*/ 191 w 285"/>
              <a:gd name="T3" fmla="*/ 285 h 285"/>
              <a:gd name="T4" fmla="*/ 285 w 285"/>
              <a:gd name="T5" fmla="*/ 285 h 285"/>
              <a:gd name="T6" fmla="*/ 0 w 285"/>
              <a:gd name="T7" fmla="*/ 0 h 285"/>
              <a:gd name="T8" fmla="*/ 0 w 285"/>
              <a:gd name="T9" fmla="*/ 94 h 285"/>
              <a:gd name="T10" fmla="*/ 92 w 285"/>
              <a:gd name="T11" fmla="*/ 120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80CEED">
              <a:alpha val="50196"/>
            </a:srgbClr>
          </a:solidFill>
          <a:ln>
            <a:headEnd/>
            <a:tailEnd/>
          </a:ln>
        </p:spPr>
        <p:style>
          <a:lnRef idx="3">
            <a:schemeClr val="lt1"/>
          </a:lnRef>
          <a:fillRef idx="1">
            <a:schemeClr val="accent1"/>
          </a:fillRef>
          <a:effectRef idx="1">
            <a:schemeClr val="accent1"/>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3" name="Freeform 9"/>
          <p:cNvSpPr>
            <a:spLocks/>
          </p:cNvSpPr>
          <p:nvPr/>
        </p:nvSpPr>
        <p:spPr bwMode="gray">
          <a:xfrm>
            <a:off x="4632326" y="2227504"/>
            <a:ext cx="821907" cy="663251"/>
          </a:xfrm>
          <a:custGeom>
            <a:avLst/>
            <a:gdLst>
              <a:gd name="T0" fmla="*/ 178 w 178"/>
              <a:gd name="T1" fmla="*/ 179 h 179"/>
              <a:gd name="T2" fmla="*/ 86 w 178"/>
              <a:gd name="T3" fmla="*/ 25 h 179"/>
              <a:gd name="T4" fmla="*/ 0 w 178"/>
              <a:gd name="T5" fmla="*/ 0 h 179"/>
              <a:gd name="T6" fmla="*/ 0 w 178"/>
              <a:gd name="T7" fmla="*/ 179 h 179"/>
              <a:gd name="T8" fmla="*/ 178 w 178"/>
              <a:gd name="T9" fmla="*/ 179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179"/>
                </a:moveTo>
                <a:cubicBezTo>
                  <a:pt x="176" y="117"/>
                  <a:pt x="143" y="58"/>
                  <a:pt x="86" y="25"/>
                </a:cubicBezTo>
                <a:cubicBezTo>
                  <a:pt x="58" y="9"/>
                  <a:pt x="29" y="1"/>
                  <a:pt x="0" y="0"/>
                </a:cubicBezTo>
                <a:cubicBezTo>
                  <a:pt x="0" y="179"/>
                  <a:pt x="0" y="179"/>
                  <a:pt x="0" y="179"/>
                </a:cubicBezTo>
                <a:lnTo>
                  <a:pt x="178" y="179"/>
                </a:lnTo>
                <a:close/>
              </a:path>
            </a:pathLst>
          </a:custGeom>
          <a:solidFill>
            <a:schemeClr val="accent1"/>
          </a:solidFill>
          <a:ln w="19050">
            <a:solidFill>
              <a:srgbClr val="FFFFFF"/>
            </a:solidFill>
            <a:miter lim="800000"/>
            <a:headEnd/>
            <a:tailEnd/>
          </a:ln>
          <a:effectLst/>
        </p:spPr>
        <p:txBody>
          <a:bodyPr anchor="b"/>
          <a:lstStyle/>
          <a:p>
            <a:pPr fontAlgn="base">
              <a:spcBef>
                <a:spcPct val="50000"/>
              </a:spcBef>
              <a:spcAft>
                <a:spcPct val="0"/>
              </a:spcAft>
            </a:pPr>
            <a:r>
              <a:rPr lang="de-DE" sz="1050" dirty="0">
                <a:solidFill>
                  <a:srgbClr val="24387F"/>
                </a:solidFill>
              </a:rPr>
              <a:t>Event</a:t>
            </a:r>
            <a:br>
              <a:rPr lang="de-DE" sz="1050" dirty="0">
                <a:solidFill>
                  <a:srgbClr val="24387F"/>
                </a:solidFill>
              </a:rPr>
            </a:br>
            <a:r>
              <a:rPr lang="de-DE" sz="1050" dirty="0" err="1">
                <a:solidFill>
                  <a:srgbClr val="24387F"/>
                </a:solidFill>
              </a:rPr>
              <a:t>Mgmt</a:t>
            </a:r>
            <a:r>
              <a:rPr lang="de-DE" sz="1050" dirty="0">
                <a:solidFill>
                  <a:srgbClr val="24387F"/>
                </a:solidFill>
              </a:rPr>
              <a:t>.</a:t>
            </a:r>
            <a:endParaRPr lang="de-DE" sz="1349" dirty="0">
              <a:solidFill>
                <a:srgbClr val="24387F"/>
              </a:solidFill>
            </a:endParaRPr>
          </a:p>
        </p:txBody>
      </p:sp>
      <p:sp>
        <p:nvSpPr>
          <p:cNvPr id="26" name="Freeform 5"/>
          <p:cNvSpPr>
            <a:spLocks/>
          </p:cNvSpPr>
          <p:nvPr/>
        </p:nvSpPr>
        <p:spPr bwMode="gray">
          <a:xfrm flipH="1">
            <a:off x="4629151" y="1276245"/>
            <a:ext cx="2035248" cy="1607368"/>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gradFill flip="none" rotWithShape="1">
            <a:gsLst>
              <a:gs pos="0">
                <a:schemeClr val="accent1"/>
              </a:gs>
              <a:gs pos="100000">
                <a:schemeClr val="bg1"/>
              </a:gs>
            </a:gsLst>
            <a:path path="circle">
              <a:fillToRect l="100000" t="100000"/>
            </a:path>
            <a:tileRect r="-100000" b="-100000"/>
          </a:gradFill>
          <a:ln>
            <a:headEnd/>
            <a:tailEnd/>
          </a:ln>
        </p:spPr>
        <p:style>
          <a:lnRef idx="3">
            <a:schemeClr val="lt1"/>
          </a:lnRef>
          <a:fillRef idx="1">
            <a:schemeClr val="accent4"/>
          </a:fillRef>
          <a:effectRef idx="1">
            <a:schemeClr val="accent4"/>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1" name="Freeform 7"/>
          <p:cNvSpPr>
            <a:spLocks/>
          </p:cNvSpPr>
          <p:nvPr/>
        </p:nvSpPr>
        <p:spPr bwMode="gray">
          <a:xfrm>
            <a:off x="4632326" y="2965745"/>
            <a:ext cx="1311293" cy="1025883"/>
          </a:xfrm>
          <a:custGeom>
            <a:avLst/>
            <a:gdLst>
              <a:gd name="T0" fmla="*/ 164 w 285"/>
              <a:gd name="T1" fmla="*/ 92 h 286"/>
              <a:gd name="T2" fmla="*/ 0 w 285"/>
              <a:gd name="T3" fmla="*/ 191 h 286"/>
              <a:gd name="T4" fmla="*/ 0 w 285"/>
              <a:gd name="T5" fmla="*/ 286 h 286"/>
              <a:gd name="T6" fmla="*/ 285 w 285"/>
              <a:gd name="T7" fmla="*/ 0 h 286"/>
              <a:gd name="T8" fmla="*/ 191 w 285"/>
              <a:gd name="T9" fmla="*/ 0 h 286"/>
              <a:gd name="T10" fmla="*/ 164 w 285"/>
              <a:gd name="T11" fmla="*/ 92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chemeClr val="accent2">
              <a:alpha val="50000"/>
            </a:schemeClr>
          </a:solidFill>
          <a:ln>
            <a:headEnd/>
            <a:tailEnd/>
          </a:ln>
        </p:spPr>
        <p:style>
          <a:lnRef idx="3">
            <a:schemeClr val="lt1"/>
          </a:lnRef>
          <a:fillRef idx="1">
            <a:schemeClr val="accent2"/>
          </a:fillRef>
          <a:effectRef idx="1">
            <a:schemeClr val="accent2"/>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5" name="Freeform 11"/>
          <p:cNvSpPr>
            <a:spLocks/>
          </p:cNvSpPr>
          <p:nvPr/>
        </p:nvSpPr>
        <p:spPr bwMode="gray">
          <a:xfrm>
            <a:off x="4632326" y="2965746"/>
            <a:ext cx="818508" cy="641279"/>
          </a:xfrm>
          <a:custGeom>
            <a:avLst/>
            <a:gdLst>
              <a:gd name="T0" fmla="*/ 0 w 178"/>
              <a:gd name="T1" fmla="*/ 179 h 179"/>
              <a:gd name="T2" fmla="*/ 154 w 178"/>
              <a:gd name="T3" fmla="*/ 86 h 179"/>
              <a:gd name="T4" fmla="*/ 178 w 178"/>
              <a:gd name="T5" fmla="*/ 0 h 179"/>
              <a:gd name="T6" fmla="*/ 0 w 178"/>
              <a:gd name="T7" fmla="*/ 0 h 179"/>
              <a:gd name="T8" fmla="*/ 0 w 178"/>
              <a:gd name="T9" fmla="*/ 179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179"/>
                </a:moveTo>
                <a:cubicBezTo>
                  <a:pt x="61" y="177"/>
                  <a:pt x="120" y="144"/>
                  <a:pt x="154" y="86"/>
                </a:cubicBezTo>
                <a:cubicBezTo>
                  <a:pt x="169" y="59"/>
                  <a:pt x="177" y="29"/>
                  <a:pt x="178" y="0"/>
                </a:cubicBezTo>
                <a:cubicBezTo>
                  <a:pt x="0" y="0"/>
                  <a:pt x="0" y="0"/>
                  <a:pt x="0" y="0"/>
                </a:cubicBezTo>
                <a:lnTo>
                  <a:pt x="0" y="179"/>
                </a:lnTo>
                <a:close/>
              </a:path>
            </a:pathLst>
          </a:custGeom>
          <a:solidFill>
            <a:srgbClr val="009055"/>
          </a:solidFill>
          <a:ln w="19050">
            <a:solidFill>
              <a:srgbClr val="FFFFFF"/>
            </a:solidFill>
            <a:miter lim="800000"/>
            <a:headEnd/>
            <a:tailEnd/>
          </a:ln>
          <a:effectLst/>
        </p:spPr>
        <p:txBody>
          <a:bodyPr/>
          <a:lstStyle/>
          <a:p>
            <a:pPr fontAlgn="base">
              <a:spcBef>
                <a:spcPct val="50000"/>
              </a:spcBef>
              <a:spcAft>
                <a:spcPct val="0"/>
              </a:spcAft>
            </a:pPr>
            <a:r>
              <a:rPr lang="de-DE" sz="1050" dirty="0">
                <a:solidFill>
                  <a:srgbClr val="FFFFFF"/>
                </a:solidFill>
              </a:rPr>
              <a:t>Service</a:t>
            </a:r>
            <a:br>
              <a:rPr lang="de-DE" sz="1050" dirty="0">
                <a:solidFill>
                  <a:srgbClr val="FFFFFF"/>
                </a:solidFill>
              </a:rPr>
            </a:br>
            <a:r>
              <a:rPr lang="de-DE" sz="1050" dirty="0">
                <a:solidFill>
                  <a:srgbClr val="FFFFFF"/>
                </a:solidFill>
              </a:rPr>
              <a:t>Level M.</a:t>
            </a:r>
          </a:p>
        </p:txBody>
      </p:sp>
      <p:sp>
        <p:nvSpPr>
          <p:cNvPr id="27" name="Freeform 5"/>
          <p:cNvSpPr>
            <a:spLocks/>
          </p:cNvSpPr>
          <p:nvPr/>
        </p:nvSpPr>
        <p:spPr bwMode="gray">
          <a:xfrm flipH="1" flipV="1">
            <a:off x="4629152" y="2970865"/>
            <a:ext cx="2026831" cy="1558096"/>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gradFill flip="none" rotWithShape="1">
            <a:gsLst>
              <a:gs pos="0">
                <a:srgbClr val="009055"/>
              </a:gs>
              <a:gs pos="100000">
                <a:schemeClr val="bg1"/>
              </a:gs>
            </a:gsLst>
            <a:path path="circle">
              <a:fillToRect l="100000" t="100000"/>
            </a:path>
            <a:tileRect r="-100000" b="-100000"/>
          </a:gradFill>
          <a:ln>
            <a:headEnd/>
            <a:tailEnd/>
          </a:ln>
        </p:spPr>
        <p:style>
          <a:lnRef idx="3">
            <a:schemeClr val="lt1"/>
          </a:lnRef>
          <a:fillRef idx="1">
            <a:schemeClr val="accent4"/>
          </a:fillRef>
          <a:effectRef idx="1">
            <a:schemeClr val="accent4"/>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88" name="Freeform 4"/>
          <p:cNvSpPr>
            <a:spLocks/>
          </p:cNvSpPr>
          <p:nvPr/>
        </p:nvSpPr>
        <p:spPr bwMode="gray">
          <a:xfrm>
            <a:off x="3151118" y="2965745"/>
            <a:ext cx="1378020" cy="1054161"/>
          </a:xfrm>
          <a:custGeom>
            <a:avLst/>
            <a:gdLst>
              <a:gd name="T0" fmla="*/ 193 w 285"/>
              <a:gd name="T1" fmla="*/ 165 h 286"/>
              <a:gd name="T2" fmla="*/ 94 w 285"/>
              <a:gd name="T3" fmla="*/ 0 h 286"/>
              <a:gd name="T4" fmla="*/ 0 w 285"/>
              <a:gd name="T5" fmla="*/ 0 h 286"/>
              <a:gd name="T6" fmla="*/ 285 w 285"/>
              <a:gd name="T7" fmla="*/ 286 h 286"/>
              <a:gd name="T8" fmla="*/ 285 w 285"/>
              <a:gd name="T9" fmla="*/ 192 h 286"/>
              <a:gd name="T10" fmla="*/ 193 w 285"/>
              <a:gd name="T11" fmla="*/ 165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chemeClr val="accent3">
              <a:alpha val="50000"/>
            </a:schemeClr>
          </a:solidFill>
          <a:ln>
            <a:headEnd/>
            <a:tailEnd/>
          </a:ln>
        </p:spPr>
        <p:style>
          <a:lnRef idx="3">
            <a:schemeClr val="lt1"/>
          </a:lnRef>
          <a:fillRef idx="1">
            <a:schemeClr val="accent3"/>
          </a:fillRef>
          <a:effectRef idx="1">
            <a:schemeClr val="accent3"/>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2" name="Freeform 8"/>
          <p:cNvSpPr>
            <a:spLocks/>
          </p:cNvSpPr>
          <p:nvPr/>
        </p:nvSpPr>
        <p:spPr bwMode="gray">
          <a:xfrm>
            <a:off x="3668565" y="2965746"/>
            <a:ext cx="860573" cy="658956"/>
          </a:xfrm>
          <a:custGeom>
            <a:avLst/>
            <a:gdLst>
              <a:gd name="T0" fmla="*/ 0 w 178"/>
              <a:gd name="T1" fmla="*/ 0 h 179"/>
              <a:gd name="T2" fmla="*/ 93 w 178"/>
              <a:gd name="T3" fmla="*/ 154 h 179"/>
              <a:gd name="T4" fmla="*/ 178 w 178"/>
              <a:gd name="T5" fmla="*/ 179 h 179"/>
              <a:gd name="T6" fmla="*/ 178 w 178"/>
              <a:gd name="T7" fmla="*/ 0 h 179"/>
              <a:gd name="T8" fmla="*/ 0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0"/>
                </a:moveTo>
                <a:cubicBezTo>
                  <a:pt x="2" y="62"/>
                  <a:pt x="35" y="121"/>
                  <a:pt x="93" y="154"/>
                </a:cubicBezTo>
                <a:cubicBezTo>
                  <a:pt x="120" y="170"/>
                  <a:pt x="149" y="178"/>
                  <a:pt x="178" y="179"/>
                </a:cubicBezTo>
                <a:cubicBezTo>
                  <a:pt x="178" y="0"/>
                  <a:pt x="178" y="0"/>
                  <a:pt x="178" y="0"/>
                </a:cubicBezTo>
                <a:lnTo>
                  <a:pt x="0" y="0"/>
                </a:lnTo>
                <a:close/>
              </a:path>
            </a:pathLst>
          </a:custGeom>
          <a:solidFill>
            <a:srgbClr val="A81A40"/>
          </a:solidFill>
          <a:ln w="19050">
            <a:solidFill>
              <a:srgbClr val="FFFFFF"/>
            </a:solidFill>
            <a:miter lim="800000"/>
            <a:headEnd/>
            <a:tailEnd/>
          </a:ln>
          <a:effectLst/>
        </p:spPr>
        <p:txBody>
          <a:bodyPr/>
          <a:lstStyle/>
          <a:p>
            <a:pPr algn="r" fontAlgn="base">
              <a:spcBef>
                <a:spcPct val="50000"/>
              </a:spcBef>
              <a:spcAft>
                <a:spcPct val="0"/>
              </a:spcAft>
            </a:pPr>
            <a:r>
              <a:rPr lang="de-DE" sz="1050" dirty="0">
                <a:solidFill>
                  <a:srgbClr val="FFFFFF"/>
                </a:solidFill>
              </a:rPr>
              <a:t>Problem</a:t>
            </a:r>
            <a:br>
              <a:rPr lang="de-DE" sz="1050" dirty="0">
                <a:solidFill>
                  <a:srgbClr val="FFFFFF"/>
                </a:solidFill>
              </a:rPr>
            </a:br>
            <a:r>
              <a:rPr lang="de-DE" sz="1050" dirty="0" err="1">
                <a:solidFill>
                  <a:srgbClr val="FFFFFF"/>
                </a:solidFill>
              </a:rPr>
              <a:t>Mgmt</a:t>
            </a:r>
            <a:r>
              <a:rPr lang="de-DE" sz="1050" dirty="0">
                <a:solidFill>
                  <a:srgbClr val="FFFFFF"/>
                </a:solidFill>
              </a:rPr>
              <a:t>.</a:t>
            </a:r>
          </a:p>
          <a:p>
            <a:pPr fontAlgn="base">
              <a:spcBef>
                <a:spcPct val="50000"/>
              </a:spcBef>
              <a:spcAft>
                <a:spcPct val="0"/>
              </a:spcAft>
            </a:pPr>
            <a:endParaRPr lang="de-DE" sz="1349" dirty="0">
              <a:solidFill>
                <a:srgbClr val="24387F"/>
              </a:solidFill>
            </a:endParaRPr>
          </a:p>
        </p:txBody>
      </p:sp>
      <p:sp>
        <p:nvSpPr>
          <p:cNvPr id="28" name="Freeform 5"/>
          <p:cNvSpPr>
            <a:spLocks/>
          </p:cNvSpPr>
          <p:nvPr/>
        </p:nvSpPr>
        <p:spPr bwMode="gray">
          <a:xfrm flipV="1">
            <a:off x="2402959" y="2951832"/>
            <a:ext cx="2128263" cy="1601045"/>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gradFill flip="none" rotWithShape="1">
            <a:gsLst>
              <a:gs pos="0">
                <a:schemeClr val="accent3"/>
              </a:gs>
              <a:gs pos="100000">
                <a:schemeClr val="bg1"/>
              </a:gs>
            </a:gsLst>
            <a:path path="circle">
              <a:fillToRect l="100000" t="100000"/>
            </a:path>
            <a:tileRect r="-100000" b="-100000"/>
          </a:gradFill>
          <a:ln>
            <a:headEnd/>
            <a:tailEnd/>
          </a:ln>
        </p:spPr>
        <p:style>
          <a:lnRef idx="3">
            <a:schemeClr val="lt1"/>
          </a:lnRef>
          <a:fillRef idx="1">
            <a:schemeClr val="accent4"/>
          </a:fillRef>
          <a:effectRef idx="1">
            <a:schemeClr val="accent4"/>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33"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54</a:t>
            </a:fld>
            <a:endParaRPr lang="en-GB" sz="825" dirty="0">
              <a:solidFill>
                <a:srgbClr val="FFFFFF"/>
              </a:solidFill>
            </a:endParaRPr>
          </a:p>
        </p:txBody>
      </p:sp>
      <p:sp>
        <p:nvSpPr>
          <p:cNvPr id="249858" name="Rectangle 2"/>
          <p:cNvSpPr>
            <a:spLocks noGrp="1" noChangeArrowheads="1"/>
          </p:cNvSpPr>
          <p:nvPr>
            <p:ph type="title"/>
          </p:nvPr>
        </p:nvSpPr>
        <p:spPr/>
        <p:txBody>
          <a:bodyPr/>
          <a:lstStyle/>
          <a:p>
            <a:r>
              <a:rPr lang="de-DE" dirty="0" smtClean="0"/>
              <a:t>Organisations-Framework</a:t>
            </a:r>
            <a:endParaRPr lang="de-DE" dirty="0"/>
          </a:p>
        </p:txBody>
      </p:sp>
      <p:sp>
        <p:nvSpPr>
          <p:cNvPr id="249859" name="Rectangle 3"/>
          <p:cNvSpPr>
            <a:spLocks noChangeArrowheads="1"/>
          </p:cNvSpPr>
          <p:nvPr/>
        </p:nvSpPr>
        <p:spPr bwMode="gray">
          <a:xfrm>
            <a:off x="6430964" y="1362390"/>
            <a:ext cx="2233612" cy="886785"/>
          </a:xfrm>
          <a:prstGeom prst="rect">
            <a:avLst/>
          </a:prstGeom>
          <a:noFill/>
          <a:ln w="9525">
            <a:noFill/>
            <a:miter lim="800000"/>
            <a:headEnd/>
            <a:tailEnd/>
          </a:ln>
        </p:spPr>
        <p:txBody>
          <a:bodyPr lIns="0" rIns="0"/>
          <a:lstStyle/>
          <a:p>
            <a:pPr algn="r" fontAlgn="base">
              <a:spcBef>
                <a:spcPct val="60000"/>
              </a:spcBef>
              <a:spcAft>
                <a:spcPct val="0"/>
              </a:spcAft>
              <a:buClr>
                <a:srgbClr val="80CEED"/>
              </a:buClr>
              <a:buFont typeface="Wingdings" pitchFamily="2" charset="2"/>
              <a:buNone/>
            </a:pPr>
            <a:r>
              <a:rPr lang="de-DE" sz="1200" dirty="0">
                <a:solidFill>
                  <a:srgbClr val="24387F"/>
                </a:solidFill>
              </a:rPr>
              <a:t>Im mittleren Bereich befinden sich die empfohlenen Prozesse, die für einen SOC ebenfalls vorhanden sein sollten.</a:t>
            </a:r>
          </a:p>
        </p:txBody>
      </p:sp>
      <p:sp>
        <p:nvSpPr>
          <p:cNvPr id="249868" name="Line 12"/>
          <p:cNvSpPr>
            <a:spLocks noChangeShapeType="1"/>
          </p:cNvSpPr>
          <p:nvPr/>
        </p:nvSpPr>
        <p:spPr bwMode="gray">
          <a:xfrm>
            <a:off x="438150" y="2933606"/>
            <a:ext cx="1936751" cy="0"/>
          </a:xfrm>
          <a:prstGeom prst="line">
            <a:avLst/>
          </a:prstGeom>
          <a:noFill/>
          <a:ln w="28575">
            <a:solidFill>
              <a:schemeClr val="tx1"/>
            </a:solidFill>
            <a:prstDash val="sysDot"/>
            <a:round/>
            <a:headEnd/>
            <a:tailEnd/>
          </a:ln>
        </p:spPr>
        <p:txBody>
          <a:bodyPr wrap="none" anchor="ctr"/>
          <a:lstStyle/>
          <a:p>
            <a:pPr fontAlgn="base">
              <a:spcBef>
                <a:spcPct val="50000"/>
              </a:spcBef>
              <a:spcAft>
                <a:spcPct val="0"/>
              </a:spcAft>
            </a:pPr>
            <a:endParaRPr lang="de-DE" sz="1349">
              <a:solidFill>
                <a:srgbClr val="24387F"/>
              </a:solidFill>
            </a:endParaRPr>
          </a:p>
        </p:txBody>
      </p:sp>
      <p:sp>
        <p:nvSpPr>
          <p:cNvPr id="249869" name="Rectangle 13"/>
          <p:cNvSpPr>
            <a:spLocks noChangeArrowheads="1"/>
          </p:cNvSpPr>
          <p:nvPr/>
        </p:nvSpPr>
        <p:spPr bwMode="gray">
          <a:xfrm>
            <a:off x="6430964" y="3394258"/>
            <a:ext cx="2233612" cy="1174841"/>
          </a:xfrm>
          <a:prstGeom prst="rect">
            <a:avLst/>
          </a:prstGeom>
          <a:noFill/>
          <a:ln w="9525">
            <a:noFill/>
            <a:miter lim="800000"/>
            <a:headEnd/>
            <a:tailEnd/>
          </a:ln>
        </p:spPr>
        <p:txBody>
          <a:bodyPr lIns="0" rIns="0"/>
          <a:lstStyle/>
          <a:p>
            <a:pPr algn="r" fontAlgn="base">
              <a:spcBef>
                <a:spcPct val="60000"/>
              </a:spcBef>
              <a:spcAft>
                <a:spcPct val="0"/>
              </a:spcAft>
              <a:buClr>
                <a:srgbClr val="80CEED"/>
              </a:buClr>
              <a:buFont typeface="Wingdings" pitchFamily="2" charset="2"/>
              <a:buNone/>
            </a:pPr>
            <a:r>
              <a:rPr lang="de-DE" sz="1200" dirty="0">
                <a:solidFill>
                  <a:srgbClr val="24387F"/>
                </a:solidFill>
              </a:rPr>
              <a:t>Die Schalen können auch als Priorität für die Verwendung der Prozesse verstanden werden (zentral = P1, mittig = P2, außen = P3)</a:t>
            </a:r>
          </a:p>
        </p:txBody>
      </p:sp>
      <p:sp>
        <p:nvSpPr>
          <p:cNvPr id="249870" name="Rectangle 14"/>
          <p:cNvSpPr>
            <a:spLocks noChangeArrowheads="1"/>
          </p:cNvSpPr>
          <p:nvPr/>
        </p:nvSpPr>
        <p:spPr bwMode="gray">
          <a:xfrm>
            <a:off x="438151" y="1327873"/>
            <a:ext cx="2559050" cy="886784"/>
          </a:xfrm>
          <a:prstGeom prst="rect">
            <a:avLst/>
          </a:prstGeom>
          <a:noFill/>
          <a:ln w="9525">
            <a:noFill/>
            <a:miter lim="800000"/>
            <a:headEnd/>
            <a:tailEnd/>
          </a:ln>
        </p:spPr>
        <p:txBody>
          <a:bodyPr lIns="0" rIns="0"/>
          <a:lstStyle/>
          <a:p>
            <a:pPr fontAlgn="base">
              <a:spcBef>
                <a:spcPct val="60000"/>
              </a:spcBef>
              <a:spcAft>
                <a:spcPct val="0"/>
              </a:spcAft>
              <a:buClr>
                <a:srgbClr val="80CEED"/>
              </a:buClr>
              <a:buFont typeface="Wingdings" pitchFamily="2" charset="2"/>
              <a:buNone/>
            </a:pPr>
            <a:r>
              <a:rPr lang="de-DE" sz="1200" dirty="0">
                <a:solidFill>
                  <a:srgbClr val="24387F"/>
                </a:solidFill>
              </a:rPr>
              <a:t>Im Zentrum befinden sich die für den SOC-Betrieb zwingend erforderlichen Prozesse, die für Se-</a:t>
            </a:r>
            <a:br>
              <a:rPr lang="de-DE" sz="1200" dirty="0">
                <a:solidFill>
                  <a:srgbClr val="24387F"/>
                </a:solidFill>
              </a:rPr>
            </a:br>
            <a:r>
              <a:rPr lang="de-DE" sz="1200" dirty="0" err="1">
                <a:solidFill>
                  <a:srgbClr val="24387F"/>
                </a:solidFill>
              </a:rPr>
              <a:t>curity</a:t>
            </a:r>
            <a:r>
              <a:rPr lang="de-DE" sz="1200" dirty="0">
                <a:solidFill>
                  <a:srgbClr val="24387F"/>
                </a:solidFill>
              </a:rPr>
              <a:t> Management </a:t>
            </a:r>
            <a:br>
              <a:rPr lang="de-DE" sz="1200" dirty="0">
                <a:solidFill>
                  <a:srgbClr val="24387F"/>
                </a:solidFill>
              </a:rPr>
            </a:br>
            <a:r>
              <a:rPr lang="de-DE" sz="1200" dirty="0">
                <a:solidFill>
                  <a:srgbClr val="24387F"/>
                </a:solidFill>
              </a:rPr>
              <a:t>Belange angepasst </a:t>
            </a:r>
            <a:br>
              <a:rPr lang="de-DE" sz="1200" dirty="0">
                <a:solidFill>
                  <a:srgbClr val="24387F"/>
                </a:solidFill>
              </a:rPr>
            </a:br>
            <a:r>
              <a:rPr lang="de-DE" sz="1200" dirty="0">
                <a:solidFill>
                  <a:srgbClr val="24387F"/>
                </a:solidFill>
              </a:rPr>
              <a:t>werden.</a:t>
            </a:r>
          </a:p>
        </p:txBody>
      </p:sp>
      <p:sp>
        <p:nvSpPr>
          <p:cNvPr id="249871" name="Rectangle 15"/>
          <p:cNvSpPr>
            <a:spLocks noChangeArrowheads="1"/>
          </p:cNvSpPr>
          <p:nvPr/>
        </p:nvSpPr>
        <p:spPr bwMode="gray">
          <a:xfrm>
            <a:off x="438151" y="3359740"/>
            <a:ext cx="2559050" cy="1174841"/>
          </a:xfrm>
          <a:prstGeom prst="rect">
            <a:avLst/>
          </a:prstGeom>
          <a:noFill/>
          <a:ln w="9525">
            <a:noFill/>
            <a:miter lim="800000"/>
            <a:headEnd/>
            <a:tailEnd/>
          </a:ln>
        </p:spPr>
        <p:txBody>
          <a:bodyPr lIns="0" rIns="0"/>
          <a:lstStyle/>
          <a:p>
            <a:pPr fontAlgn="base">
              <a:spcBef>
                <a:spcPct val="60000"/>
              </a:spcBef>
              <a:spcAft>
                <a:spcPct val="0"/>
              </a:spcAft>
              <a:buClr>
                <a:srgbClr val="80CEED"/>
              </a:buClr>
              <a:buFont typeface="Wingdings" pitchFamily="2" charset="2"/>
              <a:buNone/>
            </a:pPr>
            <a:r>
              <a:rPr lang="de-DE" sz="1200" dirty="0">
                <a:solidFill>
                  <a:srgbClr val="24387F"/>
                </a:solidFill>
              </a:rPr>
              <a:t>Außen werden weitere</a:t>
            </a:r>
            <a:br>
              <a:rPr lang="de-DE" sz="1200" dirty="0">
                <a:solidFill>
                  <a:srgbClr val="24387F"/>
                </a:solidFill>
              </a:rPr>
            </a:br>
            <a:r>
              <a:rPr lang="de-DE" sz="1200" dirty="0">
                <a:solidFill>
                  <a:srgbClr val="24387F"/>
                </a:solidFill>
              </a:rPr>
              <a:t>Prozesse dargestellt, </a:t>
            </a:r>
            <a:br>
              <a:rPr lang="de-DE" sz="1200" dirty="0">
                <a:solidFill>
                  <a:srgbClr val="24387F"/>
                </a:solidFill>
              </a:rPr>
            </a:br>
            <a:r>
              <a:rPr lang="de-DE" sz="1200" dirty="0">
                <a:solidFill>
                  <a:srgbClr val="24387F"/>
                </a:solidFill>
              </a:rPr>
              <a:t>die langfristig mit</a:t>
            </a:r>
            <a:br>
              <a:rPr lang="de-DE" sz="1200" dirty="0">
                <a:solidFill>
                  <a:srgbClr val="24387F"/>
                </a:solidFill>
              </a:rPr>
            </a:br>
            <a:r>
              <a:rPr lang="de-DE" sz="1200" dirty="0">
                <a:solidFill>
                  <a:srgbClr val="24387F"/>
                </a:solidFill>
              </a:rPr>
              <a:t>betrachtet bzw. implementiert werden sollten.</a:t>
            </a:r>
          </a:p>
        </p:txBody>
      </p:sp>
      <p:sp>
        <p:nvSpPr>
          <p:cNvPr id="249872" name="Line 16"/>
          <p:cNvSpPr>
            <a:spLocks noChangeShapeType="1"/>
          </p:cNvSpPr>
          <p:nvPr/>
        </p:nvSpPr>
        <p:spPr bwMode="gray">
          <a:xfrm>
            <a:off x="6804026" y="2933606"/>
            <a:ext cx="1860550" cy="0"/>
          </a:xfrm>
          <a:prstGeom prst="line">
            <a:avLst/>
          </a:prstGeom>
          <a:noFill/>
          <a:ln w="28575">
            <a:solidFill>
              <a:schemeClr val="tx1"/>
            </a:solidFill>
            <a:prstDash val="sysDot"/>
            <a:round/>
            <a:headEnd/>
            <a:tailEnd/>
          </a:ln>
        </p:spPr>
        <p:txBody>
          <a:bodyPr wrap="none" anchor="ctr"/>
          <a:lstStyle/>
          <a:p>
            <a:pPr fontAlgn="base">
              <a:spcBef>
                <a:spcPct val="50000"/>
              </a:spcBef>
              <a:spcAft>
                <a:spcPct val="0"/>
              </a:spcAft>
            </a:pPr>
            <a:endParaRPr lang="de-DE" sz="1349">
              <a:solidFill>
                <a:srgbClr val="24387F"/>
              </a:solidFill>
            </a:endParaRPr>
          </a:p>
        </p:txBody>
      </p:sp>
      <p:sp>
        <p:nvSpPr>
          <p:cNvPr id="23" name="Rectangle 35"/>
          <p:cNvSpPr>
            <a:spLocks noChangeArrowheads="1"/>
          </p:cNvSpPr>
          <p:nvPr/>
        </p:nvSpPr>
        <p:spPr bwMode="gray">
          <a:xfrm>
            <a:off x="204104" y="864445"/>
            <a:ext cx="8809265"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r>
              <a:rPr lang="de-DE" sz="2099" dirty="0">
                <a:solidFill>
                  <a:srgbClr val="009DDC"/>
                </a:solidFill>
              </a:rPr>
              <a:t>ITIL Prozess-Schnittstellen des SOC</a:t>
            </a:r>
          </a:p>
        </p:txBody>
      </p:sp>
      <p:sp>
        <p:nvSpPr>
          <p:cNvPr id="34" name="Textfeld 33"/>
          <p:cNvSpPr txBox="1"/>
          <p:nvPr/>
        </p:nvSpPr>
        <p:spPr>
          <a:xfrm rot="18883677">
            <a:off x="2311283" y="1811458"/>
            <a:ext cx="2100255" cy="323037"/>
          </a:xfrm>
          <a:prstGeom prst="rect">
            <a:avLst/>
          </a:prstGeom>
          <a:noFill/>
        </p:spPr>
        <p:txBody>
          <a:bodyPr wrap="none" rtlCol="0">
            <a:spAutoFit/>
          </a:bodyPr>
          <a:lstStyle/>
          <a:p>
            <a:pPr fontAlgn="base">
              <a:spcBef>
                <a:spcPct val="50000"/>
              </a:spcBef>
              <a:spcAft>
                <a:spcPct val="0"/>
              </a:spcAft>
            </a:pPr>
            <a:r>
              <a:rPr lang="de-DE" sz="1499" dirty="0" err="1">
                <a:solidFill>
                  <a:srgbClr val="24387F"/>
                </a:solidFill>
              </a:rPr>
              <a:t>Relase</a:t>
            </a:r>
            <a:r>
              <a:rPr lang="de-DE" sz="1499" dirty="0">
                <a:solidFill>
                  <a:srgbClr val="24387F"/>
                </a:solidFill>
              </a:rPr>
              <a:t> &amp; </a:t>
            </a:r>
            <a:r>
              <a:rPr lang="de-DE" sz="1499" dirty="0" err="1">
                <a:solidFill>
                  <a:srgbClr val="24387F"/>
                </a:solidFill>
              </a:rPr>
              <a:t>Deploym</a:t>
            </a:r>
            <a:r>
              <a:rPr lang="de-DE" sz="1499" dirty="0">
                <a:solidFill>
                  <a:srgbClr val="24387F"/>
                </a:solidFill>
              </a:rPr>
              <a:t>. M.</a:t>
            </a:r>
          </a:p>
        </p:txBody>
      </p:sp>
      <p:sp>
        <p:nvSpPr>
          <p:cNvPr id="35" name="Textfeld 34"/>
          <p:cNvSpPr txBox="1"/>
          <p:nvPr/>
        </p:nvSpPr>
        <p:spPr>
          <a:xfrm rot="2595897">
            <a:off x="4750898" y="1846031"/>
            <a:ext cx="1821332" cy="323037"/>
          </a:xfrm>
          <a:prstGeom prst="rect">
            <a:avLst/>
          </a:prstGeom>
          <a:noFill/>
        </p:spPr>
        <p:txBody>
          <a:bodyPr wrap="none" rtlCol="0">
            <a:spAutoFit/>
          </a:bodyPr>
          <a:lstStyle/>
          <a:p>
            <a:pPr fontAlgn="base">
              <a:spcBef>
                <a:spcPct val="50000"/>
              </a:spcBef>
              <a:spcAft>
                <a:spcPct val="0"/>
              </a:spcAft>
            </a:pPr>
            <a:r>
              <a:rPr lang="de-DE" sz="1499" dirty="0" err="1">
                <a:solidFill>
                  <a:srgbClr val="24387F"/>
                </a:solidFill>
              </a:rPr>
              <a:t>Continuity</a:t>
            </a:r>
            <a:r>
              <a:rPr lang="de-DE" sz="1499" dirty="0">
                <a:solidFill>
                  <a:srgbClr val="24387F"/>
                </a:solidFill>
              </a:rPr>
              <a:t> (ITSCM)</a:t>
            </a:r>
          </a:p>
        </p:txBody>
      </p:sp>
      <p:sp>
        <p:nvSpPr>
          <p:cNvPr id="37" name="Textfeld 36"/>
          <p:cNvSpPr txBox="1"/>
          <p:nvPr/>
        </p:nvSpPr>
        <p:spPr>
          <a:xfrm rot="2990091">
            <a:off x="2433017" y="3576072"/>
            <a:ext cx="1821332" cy="323037"/>
          </a:xfrm>
          <a:prstGeom prst="rect">
            <a:avLst/>
          </a:prstGeom>
          <a:noFill/>
        </p:spPr>
        <p:txBody>
          <a:bodyPr wrap="none" rtlCol="0">
            <a:spAutoFit/>
          </a:bodyPr>
          <a:lstStyle/>
          <a:p>
            <a:pPr fontAlgn="base">
              <a:spcBef>
                <a:spcPct val="50000"/>
              </a:spcBef>
              <a:spcAft>
                <a:spcPct val="0"/>
              </a:spcAft>
            </a:pPr>
            <a:r>
              <a:rPr lang="de-DE" sz="1499" dirty="0" err="1"/>
              <a:t>Cont</a:t>
            </a:r>
            <a:r>
              <a:rPr lang="de-DE" sz="1499" dirty="0"/>
              <a:t>. </a:t>
            </a:r>
            <a:r>
              <a:rPr lang="de-DE" sz="1499" dirty="0" err="1"/>
              <a:t>Improvement</a:t>
            </a:r>
            <a:endParaRPr lang="de-DE" sz="1499" dirty="0"/>
          </a:p>
        </p:txBody>
      </p:sp>
      <p:sp>
        <p:nvSpPr>
          <p:cNvPr id="38" name="Textfeld 37"/>
          <p:cNvSpPr txBox="1"/>
          <p:nvPr/>
        </p:nvSpPr>
        <p:spPr>
          <a:xfrm rot="19096948">
            <a:off x="4783418" y="3642535"/>
            <a:ext cx="1763368" cy="323037"/>
          </a:xfrm>
          <a:prstGeom prst="rect">
            <a:avLst/>
          </a:prstGeom>
          <a:noFill/>
        </p:spPr>
        <p:txBody>
          <a:bodyPr wrap="none" rtlCol="0">
            <a:spAutoFit/>
          </a:bodyPr>
          <a:lstStyle/>
          <a:p>
            <a:pPr fontAlgn="base">
              <a:spcBef>
                <a:spcPct val="50000"/>
              </a:spcBef>
              <a:spcAft>
                <a:spcPct val="0"/>
              </a:spcAft>
            </a:pPr>
            <a:r>
              <a:rPr lang="de-DE" sz="1499" dirty="0" err="1"/>
              <a:t>Avail</a:t>
            </a:r>
            <a:r>
              <a:rPr lang="de-DE" sz="1499" dirty="0"/>
              <a:t>. &amp; </a:t>
            </a:r>
            <a:r>
              <a:rPr lang="de-DE" sz="1499" dirty="0" err="1"/>
              <a:t>Capac</a:t>
            </a:r>
            <a:r>
              <a:rPr lang="de-DE" sz="1499" dirty="0"/>
              <a:t>. M.</a:t>
            </a:r>
          </a:p>
        </p:txBody>
      </p:sp>
      <p:sp>
        <p:nvSpPr>
          <p:cNvPr id="39" name="Textfeld 38"/>
          <p:cNvSpPr txBox="1"/>
          <p:nvPr/>
        </p:nvSpPr>
        <p:spPr>
          <a:xfrm rot="18959511">
            <a:off x="3178960" y="2157591"/>
            <a:ext cx="1191352" cy="276999"/>
          </a:xfrm>
          <a:prstGeom prst="rect">
            <a:avLst/>
          </a:prstGeom>
          <a:noFill/>
        </p:spPr>
        <p:txBody>
          <a:bodyPr wrap="none" rtlCol="0">
            <a:spAutoFit/>
          </a:bodyPr>
          <a:lstStyle/>
          <a:p>
            <a:pPr fontAlgn="base">
              <a:spcBef>
                <a:spcPct val="50000"/>
              </a:spcBef>
              <a:spcAft>
                <a:spcPct val="0"/>
              </a:spcAft>
            </a:pPr>
            <a:r>
              <a:rPr lang="de-DE" sz="1200" dirty="0">
                <a:solidFill>
                  <a:srgbClr val="24387F"/>
                </a:solidFill>
              </a:rPr>
              <a:t>Change </a:t>
            </a:r>
            <a:r>
              <a:rPr lang="de-DE" sz="1200" dirty="0" err="1">
                <a:solidFill>
                  <a:srgbClr val="24387F"/>
                </a:solidFill>
              </a:rPr>
              <a:t>Mgmt</a:t>
            </a:r>
            <a:r>
              <a:rPr lang="de-DE" sz="1200" dirty="0">
                <a:solidFill>
                  <a:srgbClr val="24387F"/>
                </a:solidFill>
              </a:rPr>
              <a:t>.</a:t>
            </a:r>
          </a:p>
        </p:txBody>
      </p:sp>
      <p:sp>
        <p:nvSpPr>
          <p:cNvPr id="40" name="Textfeld 39"/>
          <p:cNvSpPr txBox="1"/>
          <p:nvPr/>
        </p:nvSpPr>
        <p:spPr>
          <a:xfrm rot="2627718">
            <a:off x="4800424" y="2176184"/>
            <a:ext cx="1141659" cy="276999"/>
          </a:xfrm>
          <a:prstGeom prst="rect">
            <a:avLst/>
          </a:prstGeom>
          <a:noFill/>
        </p:spPr>
        <p:txBody>
          <a:bodyPr wrap="none" rtlCol="0">
            <a:spAutoFit/>
          </a:bodyPr>
          <a:lstStyle/>
          <a:p>
            <a:pPr fontAlgn="base">
              <a:spcBef>
                <a:spcPct val="50000"/>
              </a:spcBef>
              <a:spcAft>
                <a:spcPct val="0"/>
              </a:spcAft>
            </a:pPr>
            <a:r>
              <a:rPr lang="de-DE" sz="1200" dirty="0" err="1">
                <a:solidFill>
                  <a:srgbClr val="24387F"/>
                </a:solidFill>
              </a:rPr>
              <a:t>Config</a:t>
            </a:r>
            <a:r>
              <a:rPr lang="de-DE" sz="1200" dirty="0">
                <a:solidFill>
                  <a:srgbClr val="24387F"/>
                </a:solidFill>
              </a:rPr>
              <a:t>. </a:t>
            </a:r>
            <a:r>
              <a:rPr lang="de-DE" sz="1200" dirty="0" err="1">
                <a:solidFill>
                  <a:srgbClr val="24387F"/>
                </a:solidFill>
              </a:rPr>
              <a:t>Mgmt</a:t>
            </a:r>
            <a:r>
              <a:rPr lang="de-DE" sz="1200" dirty="0">
                <a:solidFill>
                  <a:srgbClr val="24387F"/>
                </a:solidFill>
              </a:rPr>
              <a:t>.</a:t>
            </a:r>
          </a:p>
        </p:txBody>
      </p:sp>
      <p:sp>
        <p:nvSpPr>
          <p:cNvPr id="41" name="Textfeld 40"/>
          <p:cNvSpPr txBox="1"/>
          <p:nvPr/>
        </p:nvSpPr>
        <p:spPr>
          <a:xfrm rot="19117234">
            <a:off x="4772868" y="3366705"/>
            <a:ext cx="1151277" cy="276999"/>
          </a:xfrm>
          <a:prstGeom prst="rect">
            <a:avLst/>
          </a:prstGeom>
          <a:noFill/>
        </p:spPr>
        <p:txBody>
          <a:bodyPr wrap="none" rtlCol="0">
            <a:spAutoFit/>
          </a:bodyPr>
          <a:lstStyle/>
          <a:p>
            <a:pPr fontAlgn="base">
              <a:spcBef>
                <a:spcPct val="50000"/>
              </a:spcBef>
              <a:spcAft>
                <a:spcPct val="0"/>
              </a:spcAft>
            </a:pPr>
            <a:r>
              <a:rPr lang="de-DE" sz="1200" dirty="0">
                <a:solidFill>
                  <a:srgbClr val="FFFFFF"/>
                </a:solidFill>
              </a:rPr>
              <a:t>Access </a:t>
            </a:r>
            <a:r>
              <a:rPr lang="de-DE" sz="1200" dirty="0" err="1">
                <a:solidFill>
                  <a:srgbClr val="FFFFFF"/>
                </a:solidFill>
              </a:rPr>
              <a:t>Mgmt</a:t>
            </a:r>
            <a:r>
              <a:rPr lang="de-DE" sz="1200" dirty="0">
                <a:solidFill>
                  <a:srgbClr val="FFFFFF"/>
                </a:solidFill>
              </a:rPr>
              <a:t>.</a:t>
            </a:r>
          </a:p>
        </p:txBody>
      </p:sp>
      <p:sp>
        <p:nvSpPr>
          <p:cNvPr id="43" name="Textfeld 42"/>
          <p:cNvSpPr txBox="1"/>
          <p:nvPr/>
        </p:nvSpPr>
        <p:spPr>
          <a:xfrm rot="3064004">
            <a:off x="3272190" y="3364064"/>
            <a:ext cx="848309" cy="276999"/>
          </a:xfrm>
          <a:prstGeom prst="rect">
            <a:avLst/>
          </a:prstGeom>
          <a:noFill/>
        </p:spPr>
        <p:txBody>
          <a:bodyPr wrap="none" rtlCol="0">
            <a:spAutoFit/>
          </a:bodyPr>
          <a:lstStyle/>
          <a:p>
            <a:pPr fontAlgn="base">
              <a:spcBef>
                <a:spcPct val="50000"/>
              </a:spcBef>
              <a:spcAft>
                <a:spcPct val="0"/>
              </a:spcAft>
            </a:pPr>
            <a:r>
              <a:rPr lang="de-DE" sz="1200" dirty="0">
                <a:solidFill>
                  <a:srgbClr val="FFFFFF"/>
                </a:solidFill>
              </a:rPr>
              <a:t>Reporting</a:t>
            </a:r>
          </a:p>
        </p:txBody>
      </p:sp>
      <p:sp>
        <p:nvSpPr>
          <p:cNvPr id="31" name="Fußzeilenplatzhalter 2"/>
          <p:cNvSpPr txBox="1">
            <a:spLocks/>
          </p:cNvSpPr>
          <p:nvPr>
            <p:custDataLst>
              <p:tags r:id="rId2"/>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custDataLst>
      <p:tags r:id="rId1"/>
    </p:custDataLst>
    <p:extLst>
      <p:ext uri="{BB962C8B-B14F-4D97-AF65-F5344CB8AC3E}">
        <p14:creationId xmlns:p14="http://schemas.microsoft.com/office/powerpoint/2010/main" val="3266607850"/>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z="900" dirty="0"/>
              <a:t>© </a:t>
            </a:r>
            <a:r>
              <a:rPr lang="de-DE" sz="900" dirty="0" err="1"/>
              <a:t>Computacenter</a:t>
            </a:r>
            <a:r>
              <a:rPr lang="de-DE" sz="900" dirty="0"/>
              <a:t> 2014</a:t>
            </a:r>
          </a:p>
        </p:txBody>
      </p:sp>
      <p:sp>
        <p:nvSpPr>
          <p:cNvPr id="3" name="Foliennummernplatzhalter 2"/>
          <p:cNvSpPr>
            <a:spLocks noGrp="1"/>
          </p:cNvSpPr>
          <p:nvPr>
            <p:ph type="sldNum" sz="quarter" idx="11"/>
          </p:nvPr>
        </p:nvSpPr>
        <p:spPr>
          <a:xfrm>
            <a:off x="8228387" y="4988472"/>
            <a:ext cx="838800" cy="175500"/>
          </a:xfrm>
        </p:spPr>
        <p:txBody>
          <a:bodyPr/>
          <a:lstStyle/>
          <a:p>
            <a:fld id="{B3B7312D-0834-4A3D-BC38-862BF147B399}" type="slidenum">
              <a:rPr lang="de-DE" sz="900"/>
              <a:pPr/>
              <a:t>55</a:t>
            </a:fld>
            <a:endParaRPr lang="de-DE" sz="900" dirty="0"/>
          </a:p>
        </p:txBody>
      </p:sp>
      <p:sp>
        <p:nvSpPr>
          <p:cNvPr id="5" name="Rechteck 4"/>
          <p:cNvSpPr/>
          <p:nvPr>
            <p:custDataLst>
              <p:tags r:id="rId1"/>
            </p:custDataLst>
          </p:nvPr>
        </p:nvSpPr>
        <p:spPr>
          <a:xfrm>
            <a:off x="0" y="55308"/>
            <a:ext cx="9144000" cy="494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0" dirty="0"/>
              <a:t>Technologie </a:t>
            </a:r>
            <a:r>
              <a:rPr lang="de-DE" sz="2100" dirty="0" err="1"/>
              <a:t>Blueprint</a:t>
            </a:r>
            <a:endParaRPr lang="de-DE" sz="2100" dirty="0"/>
          </a:p>
        </p:txBody>
      </p:sp>
    </p:spTree>
    <p:extLst>
      <p:ext uri="{BB962C8B-B14F-4D97-AF65-F5344CB8AC3E}">
        <p14:creationId xmlns:p14="http://schemas.microsoft.com/office/powerpoint/2010/main" val="2685678864"/>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Benötigte Komponenten</a:t>
            </a:r>
            <a:endParaRPr lang="de-DE" dirty="0"/>
          </a:p>
        </p:txBody>
      </p:sp>
      <p:sp>
        <p:nvSpPr>
          <p:cNvPr id="5" name="Foliennummernplatzhalter 1"/>
          <p:cNvSpPr>
            <a:spLocks noGrp="1"/>
          </p:cNvSpPr>
          <p:nvPr>
            <p:ph type="sldNum" sz="quarter" idx="4294967295"/>
          </p:nvPr>
        </p:nvSpPr>
        <p:spPr>
          <a:xfrm>
            <a:off x="8213726" y="4968000"/>
            <a:ext cx="839788" cy="175500"/>
          </a:xfrm>
          <a:prstGeom prst="rect">
            <a:avLst/>
          </a:prstGeom>
        </p:spPr>
        <p:txBody>
          <a:bodyPr/>
          <a:lstStyle/>
          <a:p>
            <a:pPr algn="r">
              <a:defRPr/>
            </a:pPr>
            <a:fld id="{D8A9DEB3-2BE3-4C9D-8653-AF184477FBC9}" type="slidenum">
              <a:rPr lang="en-GB" sz="825">
                <a:solidFill>
                  <a:srgbClr val="FFFFFF"/>
                </a:solidFill>
              </a:rPr>
              <a:pPr algn="r">
                <a:defRPr/>
              </a:pPr>
              <a:t>56</a:t>
            </a:fld>
            <a:endParaRPr lang="en-GB" sz="825" dirty="0">
              <a:solidFill>
                <a:srgbClr val="FFFFFF"/>
              </a:solidFill>
            </a:endParaRPr>
          </a:p>
        </p:txBody>
      </p:sp>
      <p:sp>
        <p:nvSpPr>
          <p:cNvPr id="6" name="Rectangle 35"/>
          <p:cNvSpPr>
            <a:spLocks noChangeArrowheads="1"/>
          </p:cNvSpPr>
          <p:nvPr/>
        </p:nvSpPr>
        <p:spPr bwMode="gray">
          <a:xfrm>
            <a:off x="1" y="864445"/>
            <a:ext cx="9144000"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r>
              <a:rPr lang="de-DE" sz="2099" dirty="0">
                <a:solidFill>
                  <a:srgbClr val="009DDC"/>
                </a:solidFill>
              </a:rPr>
              <a:t>Technologie</a:t>
            </a:r>
          </a:p>
        </p:txBody>
      </p:sp>
      <p:sp>
        <p:nvSpPr>
          <p:cNvPr id="8" name="Rechteck 7"/>
          <p:cNvSpPr/>
          <p:nvPr/>
        </p:nvSpPr>
        <p:spPr>
          <a:xfrm>
            <a:off x="781117" y="1511637"/>
            <a:ext cx="2084548" cy="1051949"/>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a:solidFill>
                  <a:srgbClr val="24387F"/>
                </a:solidFill>
              </a:rPr>
              <a:t>Infrastrukturwissen</a:t>
            </a:r>
            <a:endParaRPr lang="en-GB" sz="1500" dirty="0"/>
          </a:p>
        </p:txBody>
      </p:sp>
      <p:sp>
        <p:nvSpPr>
          <p:cNvPr id="9" name="Rechteck 8"/>
          <p:cNvSpPr/>
          <p:nvPr/>
        </p:nvSpPr>
        <p:spPr>
          <a:xfrm>
            <a:off x="764789" y="3094265"/>
            <a:ext cx="2084548" cy="1077686"/>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err="1">
                <a:solidFill>
                  <a:srgbClr val="24387F"/>
                </a:solidFill>
              </a:rPr>
              <a:t>Sensorik</a:t>
            </a:r>
            <a:endParaRPr lang="en-GB" sz="1500" dirty="0"/>
          </a:p>
        </p:txBody>
      </p:sp>
      <p:sp>
        <p:nvSpPr>
          <p:cNvPr id="10" name="Rechteck 9"/>
          <p:cNvSpPr/>
          <p:nvPr/>
        </p:nvSpPr>
        <p:spPr>
          <a:xfrm>
            <a:off x="5638868" y="1487148"/>
            <a:ext cx="2084548" cy="1084602"/>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a:solidFill>
                  <a:srgbClr val="24387F"/>
                </a:solidFill>
              </a:rPr>
              <a:t>Automation</a:t>
            </a:r>
            <a:endParaRPr lang="en-GB" sz="1500" dirty="0"/>
          </a:p>
        </p:txBody>
      </p:sp>
      <p:sp>
        <p:nvSpPr>
          <p:cNvPr id="11" name="Rechteck 10"/>
          <p:cNvSpPr/>
          <p:nvPr/>
        </p:nvSpPr>
        <p:spPr>
          <a:xfrm>
            <a:off x="5647032" y="3111839"/>
            <a:ext cx="2084548" cy="1076439"/>
          </a:xfrm>
          <a:prstGeom prst="rect">
            <a:avLst/>
          </a:prstGeom>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a:solidFill>
                  <a:srgbClr val="24387F"/>
                </a:solidFill>
              </a:rPr>
              <a:t>Prozessintegration</a:t>
            </a:r>
            <a:endParaRPr lang="en-GB" sz="1500" dirty="0"/>
          </a:p>
        </p:txBody>
      </p:sp>
      <p:pic>
        <p:nvPicPr>
          <p:cNvPr id="14" name="Grafik 13" descr="pfeile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419467" y="2112105"/>
            <a:ext cx="1797513" cy="1508549"/>
          </a:xfrm>
          <a:prstGeom prst="rect">
            <a:avLst/>
          </a:prstGeom>
          <a:noFill/>
          <a:ln>
            <a:noFill/>
          </a:ln>
        </p:spPr>
      </p:pic>
    </p:spTree>
    <p:extLst>
      <p:ext uri="{BB962C8B-B14F-4D97-AF65-F5344CB8AC3E}">
        <p14:creationId xmlns:p14="http://schemas.microsoft.com/office/powerpoint/2010/main" val="109082656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1"/>
          <p:cNvSpPr>
            <a:spLocks noGrp="1"/>
          </p:cNvSpPr>
          <p:nvPr>
            <p:ph type="sldNum" sz="quarter" idx="11"/>
          </p:nvPr>
        </p:nvSpPr>
        <p:spPr/>
        <p:txBody>
          <a:bodyPr/>
          <a:lstStyle/>
          <a:p>
            <a:pPr algn="r">
              <a:defRPr/>
            </a:pPr>
            <a:fld id="{D8A9DEB3-2BE3-4C9D-8653-AF184477FBC9}" type="slidenum">
              <a:rPr lang="en-GB" sz="825">
                <a:solidFill>
                  <a:srgbClr val="FFFFFF"/>
                </a:solidFill>
              </a:rPr>
              <a:pPr algn="r">
                <a:defRPr/>
              </a:pPr>
              <a:t>57</a:t>
            </a:fld>
            <a:endParaRPr lang="en-GB" sz="825" dirty="0">
              <a:solidFill>
                <a:srgbClr val="FFFFFF"/>
              </a:solidFill>
            </a:endParaRPr>
          </a:p>
        </p:txBody>
      </p:sp>
      <p:sp>
        <p:nvSpPr>
          <p:cNvPr id="2" name="Titel 1"/>
          <p:cNvSpPr>
            <a:spLocks noGrp="1"/>
          </p:cNvSpPr>
          <p:nvPr>
            <p:ph type="title"/>
          </p:nvPr>
        </p:nvSpPr>
        <p:spPr/>
        <p:txBody>
          <a:bodyPr/>
          <a:lstStyle/>
          <a:p>
            <a:r>
              <a:rPr lang="de-DE" dirty="0" smtClean="0"/>
              <a:t>Technologie</a:t>
            </a:r>
            <a:endParaRPr lang="de-DE" dirty="0"/>
          </a:p>
        </p:txBody>
      </p:sp>
      <p:sp>
        <p:nvSpPr>
          <p:cNvPr id="6" name="Rectangle 35"/>
          <p:cNvSpPr>
            <a:spLocks noChangeArrowheads="1"/>
          </p:cNvSpPr>
          <p:nvPr/>
        </p:nvSpPr>
        <p:spPr bwMode="gray">
          <a:xfrm>
            <a:off x="220435" y="864445"/>
            <a:ext cx="8899073"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r>
              <a:rPr lang="de-DE" sz="2099" dirty="0">
                <a:solidFill>
                  <a:srgbClr val="009DDC"/>
                </a:solidFill>
              </a:rPr>
              <a:t>Infrastrukturwissen</a:t>
            </a:r>
          </a:p>
        </p:txBody>
      </p:sp>
      <p:pic>
        <p:nvPicPr>
          <p:cNvPr id="3" name="Grafik 2"/>
          <p:cNvPicPr>
            <a:picLocks noChangeAspect="1"/>
          </p:cNvPicPr>
          <p:nvPr/>
        </p:nvPicPr>
        <p:blipFill>
          <a:blip r:embed="rId3" cstate="print"/>
          <a:stretch>
            <a:fillRect/>
          </a:stretch>
        </p:blipFill>
        <p:spPr>
          <a:xfrm>
            <a:off x="742765" y="1242250"/>
            <a:ext cx="7560000" cy="3716222"/>
          </a:xfrm>
          <a:prstGeom prst="rect">
            <a:avLst/>
          </a:prstGeom>
        </p:spPr>
      </p:pic>
      <p:sp>
        <p:nvSpPr>
          <p:cNvPr id="4" name="Ellipse 3"/>
          <p:cNvSpPr/>
          <p:nvPr/>
        </p:nvSpPr>
        <p:spPr bwMode="auto">
          <a:xfrm>
            <a:off x="5127675" y="1674070"/>
            <a:ext cx="675000" cy="675000"/>
          </a:xfrm>
          <a:prstGeom prst="ellipse">
            <a:avLst/>
          </a:prstGeom>
          <a:solidFill>
            <a:srgbClr val="000000"/>
          </a:solidFill>
          <a:ln w="25400" cap="flat" cmpd="sng" algn="ctr">
            <a:solidFill>
              <a:srgbClr val="000000"/>
            </a:solid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marL="134541" indent="-134541" algn="ctr" fontAlgn="base">
              <a:spcBef>
                <a:spcPct val="50000"/>
              </a:spcBef>
              <a:spcAft>
                <a:spcPct val="0"/>
              </a:spcAft>
              <a:buClr>
                <a:schemeClr val="tx2"/>
              </a:buClr>
            </a:pPr>
            <a:endParaRPr lang="de-DE" sz="1350" dirty="0" err="1">
              <a:latin typeface="Arial" charset="0"/>
            </a:endParaRPr>
          </a:p>
        </p:txBody>
      </p:sp>
      <p:sp>
        <p:nvSpPr>
          <p:cNvPr id="11" name="Ellipse 10"/>
          <p:cNvSpPr/>
          <p:nvPr/>
        </p:nvSpPr>
        <p:spPr bwMode="auto">
          <a:xfrm>
            <a:off x="3238084" y="3100361"/>
            <a:ext cx="675000" cy="675000"/>
          </a:xfrm>
          <a:prstGeom prst="ellipse">
            <a:avLst/>
          </a:prstGeom>
          <a:solidFill>
            <a:srgbClr val="000000"/>
          </a:solidFill>
          <a:ln w="25400" cap="flat" cmpd="sng" algn="ctr">
            <a:solidFill>
              <a:srgbClr val="000000"/>
            </a:solid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marL="134541" indent="-134541" algn="ctr" fontAlgn="base">
              <a:spcBef>
                <a:spcPct val="50000"/>
              </a:spcBef>
              <a:spcAft>
                <a:spcPct val="0"/>
              </a:spcAft>
              <a:buClr>
                <a:schemeClr val="tx2"/>
              </a:buClr>
            </a:pPr>
            <a:endParaRPr lang="de-DE" sz="1350" dirty="0" err="1">
              <a:latin typeface="Arial" charset="0"/>
            </a:endParaRPr>
          </a:p>
        </p:txBody>
      </p:sp>
      <p:sp>
        <p:nvSpPr>
          <p:cNvPr id="9"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2685912742"/>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Rahmenbedingungen</a:t>
            </a:r>
            <a:endParaRPr lang="de-DE" dirty="0"/>
          </a:p>
        </p:txBody>
      </p:sp>
      <p:sp>
        <p:nvSpPr>
          <p:cNvPr id="12" name="Foliennummernplatzhalter 1"/>
          <p:cNvSpPr>
            <a:spLocks noGrp="1"/>
          </p:cNvSpPr>
          <p:nvPr>
            <p:ph type="sldNum" sz="quarter" idx="11"/>
          </p:nvPr>
        </p:nvSpPr>
        <p:spPr/>
        <p:txBody>
          <a:bodyPr/>
          <a:lstStyle/>
          <a:p>
            <a:pPr algn="r">
              <a:defRPr/>
            </a:pPr>
            <a:fld id="{D8A9DEB3-2BE3-4C9D-8653-AF184477FBC9}" type="slidenum">
              <a:rPr lang="en-GB" sz="825">
                <a:solidFill>
                  <a:srgbClr val="FFFFFF"/>
                </a:solidFill>
              </a:rPr>
              <a:pPr algn="r">
                <a:defRPr/>
              </a:pPr>
              <a:t>58</a:t>
            </a:fld>
            <a:endParaRPr lang="en-GB" sz="825" dirty="0">
              <a:solidFill>
                <a:srgbClr val="FFFFFF"/>
              </a:solidFill>
            </a:endParaRPr>
          </a:p>
        </p:txBody>
      </p:sp>
      <p:sp>
        <p:nvSpPr>
          <p:cNvPr id="8" name="Text Box 8"/>
          <p:cNvSpPr txBox="1">
            <a:spLocks noChangeArrowheads="1"/>
          </p:cNvSpPr>
          <p:nvPr>
            <p:custDataLst>
              <p:tags r:id="rId1"/>
            </p:custDataLst>
          </p:nvPr>
        </p:nvSpPr>
        <p:spPr bwMode="auto">
          <a:xfrm>
            <a:off x="250548" y="1484229"/>
            <a:ext cx="1385999" cy="3311408"/>
          </a:xfrm>
          <a:prstGeom prst="rect">
            <a:avLst/>
          </a:prstGeom>
          <a:solidFill>
            <a:schemeClr val="accent1"/>
          </a:solidFill>
          <a:ln w="9525">
            <a:solidFill>
              <a:schemeClr val="accent1"/>
            </a:solidFill>
            <a:miter lim="800000"/>
            <a:headEnd/>
            <a:tailEnd/>
          </a:ln>
          <a:effectLst/>
        </p:spPr>
        <p:txBody>
          <a:bodyPr wrap="square" lIns="71990" tIns="71990" rIns="71990" bIns="71990" anchor="ctr"/>
          <a:lstStyle>
            <a:defPPr>
              <a:defRPr lang="de-DE"/>
            </a:defPPr>
            <a:lvl1pPr algn="ctr">
              <a:lnSpc>
                <a:spcPct val="110000"/>
              </a:lnSpc>
              <a:spcAft>
                <a:spcPct val="25000"/>
              </a:spcAft>
              <a:buSzPct val="90000"/>
              <a:defRPr sz="1600" b="1">
                <a:solidFill>
                  <a:schemeClr val="bg1"/>
                </a:solidFill>
              </a:defRPr>
            </a:lvl1pPr>
          </a:lstStyle>
          <a:p>
            <a:pPr fontAlgn="base">
              <a:spcBef>
                <a:spcPct val="50000"/>
              </a:spcBef>
            </a:pPr>
            <a:r>
              <a:rPr lang="de-DE" sz="5399" b="0" strike="sngStrike" dirty="0">
                <a:solidFill>
                  <a:srgbClr val="24387F"/>
                </a:solidFill>
              </a:rPr>
              <a:t>§§</a:t>
            </a:r>
          </a:p>
        </p:txBody>
      </p:sp>
      <p:sp>
        <p:nvSpPr>
          <p:cNvPr id="9" name="Textplatzhalter 7"/>
          <p:cNvSpPr txBox="1">
            <a:spLocks/>
          </p:cNvSpPr>
          <p:nvPr/>
        </p:nvSpPr>
        <p:spPr>
          <a:xfrm>
            <a:off x="2415976" y="1492387"/>
            <a:ext cx="5425319" cy="3311411"/>
          </a:xfrm>
          <a:prstGeom prst="rect">
            <a:avLst/>
          </a:prstGeom>
          <a:solidFill>
            <a:schemeClr val="bg2">
              <a:lumMod val="20000"/>
              <a:lumOff val="80000"/>
            </a:schemeClr>
          </a:solidFill>
          <a:extLst/>
        </p:spPr>
        <p:txBody>
          <a:bodyPr vert="horz" lIns="0" tIns="0" rIns="0" bIns="0" rtlCol="0" anchor="ctr">
            <a:noAutofit/>
          </a:bodyPr>
          <a:lstStyle>
            <a:defPPr>
              <a:defRPr lang="de-DE"/>
            </a:defPPr>
            <a:lvl1pPr marL="180000" indent="-180000">
              <a:lnSpc>
                <a:spcPct val="150000"/>
              </a:lnSpc>
              <a:spcBef>
                <a:spcPts val="0"/>
              </a:spcBef>
              <a:buClr>
                <a:schemeClr val="accent1"/>
              </a:buClr>
              <a:buFont typeface="Arial" pitchFamily="34" charset="0"/>
              <a:buChar char="•"/>
              <a:defRPr sz="1600"/>
            </a:lvl1pPr>
            <a:lvl2pPr marL="360000" indent="-180000">
              <a:lnSpc>
                <a:spcPct val="150000"/>
              </a:lnSpc>
              <a:spcBef>
                <a:spcPts val="0"/>
              </a:spcBef>
              <a:buClr>
                <a:schemeClr val="accent1"/>
              </a:buClr>
              <a:buFont typeface="Arial" pitchFamily="34" charset="0"/>
              <a:buChar char="•"/>
              <a:defRPr sz="1600"/>
            </a:lvl2pPr>
            <a:lvl3pPr marL="540000" indent="-180000">
              <a:lnSpc>
                <a:spcPct val="150000"/>
              </a:lnSpc>
              <a:spcBef>
                <a:spcPts val="0"/>
              </a:spcBef>
              <a:buClr>
                <a:schemeClr val="accent1"/>
              </a:buClr>
              <a:buFont typeface="Arial" pitchFamily="34" charset="0"/>
              <a:buChar char="•"/>
              <a:defRPr sz="1600"/>
            </a:lvl3pPr>
            <a:lvl4pPr marL="720000" indent="-180000">
              <a:lnSpc>
                <a:spcPct val="150000"/>
              </a:lnSpc>
              <a:spcBef>
                <a:spcPts val="0"/>
              </a:spcBef>
              <a:buClr>
                <a:schemeClr val="accent1"/>
              </a:buClr>
              <a:buFont typeface="Arial" pitchFamily="34" charset="0"/>
              <a:buChar char="•"/>
              <a:defRPr sz="1600"/>
            </a:lvl4pPr>
            <a:lvl5pPr marL="900000" indent="-180000">
              <a:lnSpc>
                <a:spcPct val="150000"/>
              </a:lnSpc>
              <a:spcBef>
                <a:spcPts val="0"/>
              </a:spcBef>
              <a:buClr>
                <a:schemeClr val="accent1"/>
              </a:buClr>
              <a:buFont typeface="Arial" pitchFamily="34" charset="0"/>
              <a:buChar char="•"/>
              <a:defRPr sz="16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390408" indent="-257098" algn="ctr" fontAlgn="base">
              <a:spcAft>
                <a:spcPct val="0"/>
              </a:spcAft>
              <a:buClr>
                <a:srgbClr val="24387F"/>
              </a:buClr>
              <a:buNone/>
            </a:pPr>
            <a:r>
              <a:rPr lang="de-DE" sz="1200" dirty="0">
                <a:solidFill>
                  <a:srgbClr val="24387F"/>
                </a:solidFill>
              </a:rPr>
              <a:t>Überwachung und Analyse von Datenverkehr </a:t>
            </a:r>
          </a:p>
          <a:p>
            <a:pPr marL="390408" indent="-257098" algn="ctr" fontAlgn="base">
              <a:spcAft>
                <a:spcPct val="0"/>
              </a:spcAft>
              <a:buClr>
                <a:srgbClr val="24387F"/>
              </a:buClr>
              <a:buNone/>
            </a:pPr>
            <a:r>
              <a:rPr lang="de-DE" sz="1200" dirty="0">
                <a:solidFill>
                  <a:srgbClr val="24387F"/>
                </a:solidFill>
              </a:rPr>
              <a:t>und </a:t>
            </a:r>
          </a:p>
          <a:p>
            <a:pPr marL="390408" indent="-257098" algn="ctr" fontAlgn="base">
              <a:spcAft>
                <a:spcPct val="0"/>
              </a:spcAft>
              <a:buClr>
                <a:srgbClr val="24387F"/>
              </a:buClr>
              <a:buNone/>
            </a:pPr>
            <a:r>
              <a:rPr lang="de-DE" sz="1200" b="1" u="sng" dirty="0">
                <a:solidFill>
                  <a:srgbClr val="24387F"/>
                </a:solidFill>
              </a:rPr>
              <a:t>SSL-</a:t>
            </a:r>
            <a:r>
              <a:rPr lang="de-DE" sz="1200" b="1" u="sng" dirty="0" err="1">
                <a:solidFill>
                  <a:srgbClr val="24387F"/>
                </a:solidFill>
              </a:rPr>
              <a:t>Interception</a:t>
            </a:r>
            <a:r>
              <a:rPr lang="de-DE" sz="1200" b="1" dirty="0">
                <a:solidFill>
                  <a:srgbClr val="24387F"/>
                </a:solidFill>
              </a:rPr>
              <a:t> </a:t>
            </a:r>
          </a:p>
          <a:p>
            <a:pPr marL="390408" indent="-257098" algn="ctr" fontAlgn="base">
              <a:spcAft>
                <a:spcPct val="0"/>
              </a:spcAft>
              <a:buClr>
                <a:srgbClr val="24387F"/>
              </a:buClr>
              <a:buNone/>
            </a:pPr>
            <a:r>
              <a:rPr lang="de-DE" sz="1200" dirty="0">
                <a:solidFill>
                  <a:srgbClr val="24387F"/>
                </a:solidFill>
              </a:rPr>
              <a:t>erfordern </a:t>
            </a:r>
            <a:endParaRPr lang="de-DE" sz="1200" b="1" dirty="0">
              <a:solidFill>
                <a:srgbClr val="24387F"/>
              </a:solidFill>
            </a:endParaRPr>
          </a:p>
          <a:p>
            <a:pPr marL="390408" indent="-257098" algn="ctr" fontAlgn="base">
              <a:spcAft>
                <a:spcPct val="0"/>
              </a:spcAft>
              <a:buClr>
                <a:srgbClr val="24387F"/>
              </a:buClr>
              <a:buNone/>
            </a:pPr>
            <a:r>
              <a:rPr lang="de-DE" sz="1200" b="1" dirty="0">
                <a:solidFill>
                  <a:srgbClr val="24387F"/>
                </a:solidFill>
              </a:rPr>
              <a:t>frühzeitige Einbindung von</a:t>
            </a:r>
          </a:p>
          <a:p>
            <a:pPr marL="390408" indent="-257098" algn="ctr" fontAlgn="base">
              <a:spcAft>
                <a:spcPct val="0"/>
              </a:spcAft>
              <a:buClr>
                <a:srgbClr val="24387F"/>
              </a:buClr>
              <a:buNone/>
            </a:pPr>
            <a:r>
              <a:rPr lang="de-DE" sz="1200" b="1" dirty="0">
                <a:solidFill>
                  <a:srgbClr val="24387F"/>
                </a:solidFill>
              </a:rPr>
              <a:t>Datenschutzbeauftragtem, Betriebsrat, Rechtsabteilung</a:t>
            </a:r>
          </a:p>
          <a:p>
            <a:pPr marL="390408" indent="-257098" fontAlgn="base">
              <a:spcAft>
                <a:spcPct val="0"/>
              </a:spcAft>
              <a:buClr>
                <a:srgbClr val="24387F"/>
              </a:buClr>
              <a:buNone/>
            </a:pPr>
            <a:endParaRPr lang="de-DE" sz="1200" b="1" dirty="0">
              <a:solidFill>
                <a:srgbClr val="24387F"/>
              </a:solidFill>
            </a:endParaRPr>
          </a:p>
          <a:p>
            <a:pPr marL="390408" indent="-257098" fontAlgn="base">
              <a:spcAft>
                <a:spcPct val="0"/>
              </a:spcAft>
              <a:buClr>
                <a:srgbClr val="24387F"/>
              </a:buClr>
              <a:buNone/>
            </a:pPr>
            <a:endParaRPr lang="de-DE" sz="1200" b="1" dirty="0">
              <a:solidFill>
                <a:srgbClr val="24387F"/>
              </a:solidFill>
            </a:endParaRPr>
          </a:p>
          <a:p>
            <a:pPr marL="390408" indent="-257098" algn="ctr" fontAlgn="base">
              <a:spcAft>
                <a:spcPct val="0"/>
              </a:spcAft>
              <a:buClr>
                <a:srgbClr val="24387F"/>
              </a:buClr>
              <a:buNone/>
            </a:pPr>
            <a:r>
              <a:rPr lang="de-DE" sz="1200" b="1" dirty="0" err="1">
                <a:solidFill>
                  <a:srgbClr val="24387F"/>
                </a:solidFill>
              </a:rPr>
              <a:t>Computacenter</a:t>
            </a:r>
            <a:r>
              <a:rPr lang="de-DE" sz="1200" b="1" dirty="0">
                <a:solidFill>
                  <a:srgbClr val="24387F"/>
                </a:solidFill>
              </a:rPr>
              <a:t> darf und wird keine Rechtsberatung durchführen.</a:t>
            </a:r>
          </a:p>
        </p:txBody>
      </p:sp>
      <p:sp>
        <p:nvSpPr>
          <p:cNvPr id="6" name="Fußzeilenplatzhalter 2"/>
          <p:cNvSpPr txBox="1">
            <a:spLocks/>
          </p:cNvSpPr>
          <p:nvPr>
            <p:custDataLst>
              <p:tags r:id="rId2"/>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35826012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animEffect transition="in" filter="blinds(horizontal)">
                                      <p:cBhvr>
                                        <p:cTn id="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Technologie-</a:t>
            </a:r>
            <a:r>
              <a:rPr lang="de-DE" dirty="0" err="1" smtClean="0"/>
              <a:t>Blueprint</a:t>
            </a:r>
            <a:endParaRPr lang="de-DE" dirty="0"/>
          </a:p>
        </p:txBody>
      </p:sp>
      <p:sp>
        <p:nvSpPr>
          <p:cNvPr id="6" name="Rectangle 35"/>
          <p:cNvSpPr>
            <a:spLocks noChangeArrowheads="1"/>
          </p:cNvSpPr>
          <p:nvPr/>
        </p:nvSpPr>
        <p:spPr bwMode="gray">
          <a:xfrm>
            <a:off x="1" y="864445"/>
            <a:ext cx="9144000"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r>
              <a:rPr lang="de-DE" sz="2099" dirty="0" err="1">
                <a:solidFill>
                  <a:srgbClr val="009DDC"/>
                </a:solidFill>
              </a:rPr>
              <a:t>Sensorik</a:t>
            </a:r>
            <a:endParaRPr lang="de-DE" sz="2099" dirty="0">
              <a:solidFill>
                <a:srgbClr val="009DDC"/>
              </a:solidFill>
            </a:endParaRPr>
          </a:p>
        </p:txBody>
      </p:sp>
      <p:sp>
        <p:nvSpPr>
          <p:cNvPr id="15" name="Abgerundetes Rechteck 14"/>
          <p:cNvSpPr/>
          <p:nvPr/>
        </p:nvSpPr>
        <p:spPr>
          <a:xfrm>
            <a:off x="1064014" y="3372971"/>
            <a:ext cx="7009778" cy="1237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err="1">
                <a:solidFill>
                  <a:srgbClr val="24387F"/>
                </a:solidFill>
              </a:rPr>
              <a:t>Sensorik</a:t>
            </a:r>
            <a:r>
              <a:rPr lang="de-DE" dirty="0">
                <a:solidFill>
                  <a:srgbClr val="24387F"/>
                </a:solidFill>
              </a:rPr>
              <a:t>: Zentrale Log- und Datensammlung</a:t>
            </a:r>
          </a:p>
          <a:p>
            <a:pPr algn="ctr" fontAlgn="base">
              <a:spcBef>
                <a:spcPct val="50000"/>
              </a:spcBef>
              <a:spcAft>
                <a:spcPct val="0"/>
              </a:spcAft>
            </a:pPr>
            <a:endParaRPr lang="de-DE" dirty="0">
              <a:solidFill>
                <a:srgbClr val="24387F"/>
              </a:solidFill>
            </a:endParaRPr>
          </a:p>
          <a:p>
            <a:pPr algn="ctr" fontAlgn="base">
              <a:spcBef>
                <a:spcPct val="50000"/>
              </a:spcBef>
              <a:spcAft>
                <a:spcPct val="0"/>
              </a:spcAft>
            </a:pPr>
            <a:endParaRPr lang="de-DE" dirty="0">
              <a:solidFill>
                <a:srgbClr val="24387F"/>
              </a:solidFill>
            </a:endParaRPr>
          </a:p>
        </p:txBody>
      </p:sp>
      <p:sp>
        <p:nvSpPr>
          <p:cNvPr id="7" name="Abgerundetes Rechteck 6"/>
          <p:cNvSpPr/>
          <p:nvPr/>
        </p:nvSpPr>
        <p:spPr bwMode="auto">
          <a:xfrm>
            <a:off x="1259630" y="3843339"/>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Firewall</a:t>
            </a:r>
          </a:p>
        </p:txBody>
      </p:sp>
      <p:sp>
        <p:nvSpPr>
          <p:cNvPr id="8" name="Abgerundetes Rechteck 7"/>
          <p:cNvSpPr/>
          <p:nvPr/>
        </p:nvSpPr>
        <p:spPr bwMode="auto">
          <a:xfrm>
            <a:off x="2226976" y="3845992"/>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IPS</a:t>
            </a:r>
          </a:p>
        </p:txBody>
      </p:sp>
      <p:sp>
        <p:nvSpPr>
          <p:cNvPr id="9" name="Abgerundetes Rechteck 8"/>
          <p:cNvSpPr/>
          <p:nvPr/>
        </p:nvSpPr>
        <p:spPr bwMode="auto">
          <a:xfrm>
            <a:off x="3194323" y="3848645"/>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Proxy</a:t>
            </a:r>
          </a:p>
        </p:txBody>
      </p:sp>
      <p:sp>
        <p:nvSpPr>
          <p:cNvPr id="10" name="Abgerundetes Rechteck 9"/>
          <p:cNvSpPr/>
          <p:nvPr/>
        </p:nvSpPr>
        <p:spPr bwMode="auto">
          <a:xfrm>
            <a:off x="4161669" y="3851298"/>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AV</a:t>
            </a:r>
          </a:p>
        </p:txBody>
      </p:sp>
      <p:sp>
        <p:nvSpPr>
          <p:cNvPr id="11" name="Abgerundetes Rechteck 10"/>
          <p:cNvSpPr/>
          <p:nvPr/>
        </p:nvSpPr>
        <p:spPr bwMode="auto">
          <a:xfrm>
            <a:off x="7094009" y="3845052"/>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AMP</a:t>
            </a:r>
          </a:p>
        </p:txBody>
      </p:sp>
      <p:sp>
        <p:nvSpPr>
          <p:cNvPr id="12" name="Abgerundetes Rechteck 11"/>
          <p:cNvSpPr/>
          <p:nvPr/>
        </p:nvSpPr>
        <p:spPr bwMode="auto">
          <a:xfrm>
            <a:off x="5141745" y="3848637"/>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err="1">
                <a:solidFill>
                  <a:srgbClr val="FFFFFF"/>
                </a:solidFill>
              </a:rPr>
              <a:t>Infra-struktur</a:t>
            </a:r>
            <a:endParaRPr lang="de-DE" sz="1349" dirty="0">
              <a:solidFill>
                <a:srgbClr val="FFFFFF"/>
              </a:solidFill>
            </a:endParaRPr>
          </a:p>
        </p:txBody>
      </p:sp>
      <p:sp>
        <p:nvSpPr>
          <p:cNvPr id="13" name="Abgerundetes Rechteck 12"/>
          <p:cNvSpPr/>
          <p:nvPr/>
        </p:nvSpPr>
        <p:spPr bwMode="auto">
          <a:xfrm>
            <a:off x="6127830" y="3851289"/>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Network</a:t>
            </a:r>
            <a:br>
              <a:rPr lang="de-DE" sz="1349" dirty="0">
                <a:solidFill>
                  <a:srgbClr val="FFFFFF"/>
                </a:solidFill>
              </a:rPr>
            </a:br>
            <a:r>
              <a:rPr lang="de-DE" sz="1349" dirty="0" err="1">
                <a:solidFill>
                  <a:srgbClr val="FFFFFF"/>
                </a:solidFill>
              </a:rPr>
              <a:t>Packets</a:t>
            </a:r>
            <a:endParaRPr lang="de-DE" sz="1349" dirty="0">
              <a:solidFill>
                <a:srgbClr val="FFFFFF"/>
              </a:solidFill>
            </a:endParaRPr>
          </a:p>
        </p:txBody>
      </p:sp>
      <p:sp>
        <p:nvSpPr>
          <p:cNvPr id="14" name="Foliennummernplatzhalter 1"/>
          <p:cNvSpPr>
            <a:spLocks noGrp="1"/>
          </p:cNvSpPr>
          <p:nvPr>
            <p:ph type="sldNum" sz="quarter" idx="10"/>
          </p:nvPr>
        </p:nvSpPr>
        <p:spPr>
          <a:xfrm>
            <a:off x="8302765" y="4958473"/>
            <a:ext cx="839788" cy="175454"/>
          </a:xfrm>
        </p:spPr>
        <p:txBody>
          <a:bodyPr/>
          <a:lstStyle/>
          <a:p>
            <a:pPr algn="r">
              <a:defRPr/>
            </a:pPr>
            <a:fld id="{D8A9DEB3-2BE3-4C9D-8653-AF184477FBC9}" type="slidenum">
              <a:rPr lang="en-GB" sz="825">
                <a:solidFill>
                  <a:srgbClr val="FFFFFF"/>
                </a:solidFill>
              </a:rPr>
              <a:pPr algn="r">
                <a:defRPr/>
              </a:pPr>
              <a:t>59</a:t>
            </a:fld>
            <a:endParaRPr lang="en-GB" sz="825" dirty="0">
              <a:solidFill>
                <a:srgbClr val="FFFFFF"/>
              </a:solidFill>
            </a:endParaRPr>
          </a:p>
        </p:txBody>
      </p:sp>
    </p:spTree>
    <p:extLst>
      <p:ext uri="{BB962C8B-B14F-4D97-AF65-F5344CB8AC3E}">
        <p14:creationId xmlns:p14="http://schemas.microsoft.com/office/powerpoint/2010/main" val="28961156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50"/>
            <a:ext cx="9144000" cy="5619750"/>
          </a:xfrm>
          <a:prstGeom prst="rect">
            <a:avLst/>
          </a:prstGeom>
        </p:spPr>
      </p:pic>
      <p:sp>
        <p:nvSpPr>
          <p:cNvPr id="3" name="Rechteck 2"/>
          <p:cNvSpPr/>
          <p:nvPr/>
        </p:nvSpPr>
        <p:spPr>
          <a:xfrm>
            <a:off x="0" y="4825363"/>
            <a:ext cx="9144000" cy="215444"/>
          </a:xfrm>
          <a:prstGeom prst="rect">
            <a:avLst/>
          </a:prstGeom>
        </p:spPr>
        <p:txBody>
          <a:bodyPr wrap="square">
            <a:spAutoFit/>
          </a:bodyPr>
          <a:lstStyle/>
          <a:p>
            <a:r>
              <a:rPr lang="de-DE" sz="800" dirty="0" smtClean="0">
                <a:solidFill>
                  <a:schemeClr val="bg1"/>
                </a:solidFill>
              </a:rPr>
              <a:t>"</a:t>
            </a:r>
            <a:r>
              <a:rPr lang="de-DE" sz="800" dirty="0" err="1" smtClean="0">
                <a:solidFill>
                  <a:schemeClr val="bg1"/>
                </a:solidFill>
              </a:rPr>
              <a:t>Fire</a:t>
            </a:r>
            <a:r>
              <a:rPr lang="de-DE" sz="800" dirty="0" smtClean="0">
                <a:solidFill>
                  <a:schemeClr val="bg1"/>
                </a:solidFill>
              </a:rPr>
              <a:t>-Grand-Rapids-</a:t>
            </a:r>
            <a:r>
              <a:rPr lang="de-DE" sz="800" dirty="0" err="1" smtClean="0">
                <a:solidFill>
                  <a:schemeClr val="bg1"/>
                </a:solidFill>
              </a:rPr>
              <a:t>factory</a:t>
            </a:r>
            <a:r>
              <a:rPr lang="de-DE" sz="800" dirty="0" smtClean="0">
                <a:solidFill>
                  <a:schemeClr val="bg1"/>
                </a:solidFill>
              </a:rPr>
              <a:t>" </a:t>
            </a:r>
            <a:r>
              <a:rPr lang="de-DE" sz="800" dirty="0" err="1" smtClean="0">
                <a:solidFill>
                  <a:schemeClr val="bg1"/>
                </a:solidFill>
              </a:rPr>
              <a:t>by</a:t>
            </a:r>
            <a:r>
              <a:rPr lang="de-DE" sz="800" dirty="0" smtClean="0">
                <a:solidFill>
                  <a:schemeClr val="bg1"/>
                </a:solidFill>
              </a:rPr>
              <a:t> Brad Gillette (Brad Gillette) - </a:t>
            </a:r>
            <a:r>
              <a:rPr lang="de-DE" sz="800" dirty="0" err="1" smtClean="0">
                <a:solidFill>
                  <a:schemeClr val="bg1"/>
                </a:solidFill>
              </a:rPr>
              <a:t>Licensed</a:t>
            </a:r>
            <a:r>
              <a:rPr lang="de-DE" sz="800" dirty="0" smtClean="0">
                <a:solidFill>
                  <a:schemeClr val="bg1"/>
                </a:solidFill>
              </a:rPr>
              <a:t> </a:t>
            </a:r>
            <a:r>
              <a:rPr lang="de-DE" sz="800" dirty="0" err="1" smtClean="0">
                <a:solidFill>
                  <a:schemeClr val="bg1"/>
                </a:solidFill>
              </a:rPr>
              <a:t>under</a:t>
            </a:r>
            <a:r>
              <a:rPr lang="de-DE" sz="800" dirty="0" smtClean="0">
                <a:solidFill>
                  <a:schemeClr val="bg1"/>
                </a:solidFill>
              </a:rPr>
              <a:t> CC BY 2.0 via </a:t>
            </a:r>
            <a:r>
              <a:rPr lang="de-DE" sz="800" dirty="0" err="1" smtClean="0">
                <a:solidFill>
                  <a:schemeClr val="bg1"/>
                </a:solidFill>
              </a:rPr>
              <a:t>Commons</a:t>
            </a:r>
            <a:r>
              <a:rPr lang="de-DE" sz="800" dirty="0" smtClean="0">
                <a:solidFill>
                  <a:schemeClr val="bg1"/>
                </a:solidFill>
              </a:rPr>
              <a:t> - https://commons.wikimedia.org/wiki/File:Fire-Grand-Rapids-factory.jpg#/media/File:Fire-Grand-Rapids-factory.jpg</a:t>
            </a:r>
            <a:endParaRPr lang="de-DE" sz="800" dirty="0">
              <a:solidFill>
                <a:schemeClr val="bg1"/>
              </a:solidFill>
            </a:endParaRPr>
          </a:p>
        </p:txBody>
      </p:sp>
      <p:sp>
        <p:nvSpPr>
          <p:cNvPr id="5" name="Abgerundetes Rechteck 4"/>
          <p:cNvSpPr/>
          <p:nvPr/>
        </p:nvSpPr>
        <p:spPr>
          <a:xfrm>
            <a:off x="1114029" y="2061042"/>
            <a:ext cx="1800000" cy="1800000"/>
          </a:xfrm>
          <a:prstGeom prst="roundRect">
            <a:avLst/>
          </a:prstGeom>
          <a:solidFill>
            <a:schemeClr val="tx1">
              <a:lumMod val="50000"/>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bg1"/>
                </a:solidFill>
              </a:rPr>
              <a:t>Grundlagen</a:t>
            </a:r>
            <a:endParaRPr lang="de-DE" dirty="0">
              <a:solidFill>
                <a:schemeClr val="bg1"/>
              </a:solidFill>
            </a:endParaRPr>
          </a:p>
        </p:txBody>
      </p:sp>
      <p:sp>
        <p:nvSpPr>
          <p:cNvPr id="6" name="Abgerundetes Rechteck 5"/>
          <p:cNvSpPr/>
          <p:nvPr/>
        </p:nvSpPr>
        <p:spPr>
          <a:xfrm>
            <a:off x="3678441" y="2061042"/>
            <a:ext cx="5204302" cy="1800000"/>
          </a:xfrm>
          <a:prstGeom prst="roundRect">
            <a:avLst/>
          </a:prstGeom>
          <a:solidFill>
            <a:srgbClr val="2C2C2E">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smtClean="0">
                <a:solidFill>
                  <a:schemeClr val="bg1"/>
                </a:solidFill>
              </a:rPr>
              <a:t>Kaum in den Griff zu bekommen:</a:t>
            </a:r>
          </a:p>
          <a:p>
            <a:endParaRPr lang="de-DE" dirty="0">
              <a:solidFill>
                <a:schemeClr val="bg1"/>
              </a:solidFill>
            </a:endParaRPr>
          </a:p>
          <a:p>
            <a:pPr marL="285750" indent="-285750">
              <a:buFont typeface="Arial" panose="020B0604020202020204" pitchFamily="34" charset="0"/>
              <a:buChar char="•"/>
            </a:pPr>
            <a:r>
              <a:rPr lang="de-DE" dirty="0" err="1" smtClean="0">
                <a:solidFill>
                  <a:schemeClr val="bg1"/>
                </a:solidFill>
              </a:rPr>
              <a:t>Patchmanagement</a:t>
            </a:r>
            <a:endParaRPr lang="de-DE" dirty="0" smtClean="0">
              <a:solidFill>
                <a:schemeClr val="bg1"/>
              </a:solidFill>
            </a:endParaRPr>
          </a:p>
          <a:p>
            <a:pPr marL="285750" indent="-285750">
              <a:buFont typeface="Arial" panose="020B0604020202020204" pitchFamily="34" charset="0"/>
              <a:buChar char="•"/>
            </a:pPr>
            <a:r>
              <a:rPr lang="de-DE" dirty="0" err="1" smtClean="0">
                <a:solidFill>
                  <a:schemeClr val="bg1"/>
                </a:solidFill>
              </a:rPr>
              <a:t>Hardening</a:t>
            </a:r>
            <a:r>
              <a:rPr lang="de-DE" dirty="0" smtClean="0">
                <a:solidFill>
                  <a:schemeClr val="bg1"/>
                </a:solidFill>
              </a:rPr>
              <a:t> / Sichere Konfiguration</a:t>
            </a:r>
          </a:p>
          <a:p>
            <a:pPr marL="285750" indent="-285750">
              <a:buFont typeface="Arial" panose="020B0604020202020204" pitchFamily="34" charset="0"/>
              <a:buChar char="•"/>
            </a:pPr>
            <a:r>
              <a:rPr lang="de-DE" dirty="0" smtClean="0">
                <a:solidFill>
                  <a:schemeClr val="bg1"/>
                </a:solidFill>
              </a:rPr>
              <a:t>Berechtigungsmanagement</a:t>
            </a:r>
          </a:p>
        </p:txBody>
      </p:sp>
    </p:spTree>
    <p:extLst>
      <p:ext uri="{BB962C8B-B14F-4D97-AF65-F5344CB8AC3E}">
        <p14:creationId xmlns:p14="http://schemas.microsoft.com/office/powerpoint/2010/main" val="33966512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15777" y="2254440"/>
            <a:ext cx="3715046" cy="363424"/>
          </a:xfrm>
        </p:spPr>
        <p:txBody>
          <a:bodyPr/>
          <a:lstStyle/>
          <a:p>
            <a:r>
              <a:rPr lang="de-DE" dirty="0" smtClean="0"/>
              <a:t>Tools - </a:t>
            </a:r>
            <a:r>
              <a:rPr lang="de-DE" dirty="0" err="1" smtClean="0"/>
              <a:t>Advanced</a:t>
            </a:r>
            <a:r>
              <a:rPr lang="de-DE" dirty="0" smtClean="0"/>
              <a:t> </a:t>
            </a:r>
            <a:r>
              <a:rPr lang="de-DE" dirty="0" err="1" smtClean="0"/>
              <a:t>Malware</a:t>
            </a:r>
            <a:r>
              <a:rPr lang="de-DE" dirty="0" smtClean="0"/>
              <a:t> </a:t>
            </a:r>
            <a:r>
              <a:rPr lang="de-DE" dirty="0" err="1" smtClean="0"/>
              <a:t>Protection</a:t>
            </a:r>
            <a:endParaRPr lang="de-DE" dirty="0"/>
          </a:p>
        </p:txBody>
      </p:sp>
      <p:sp>
        <p:nvSpPr>
          <p:cNvPr id="6" name="Foliennummernplatzhalter 1"/>
          <p:cNvSpPr>
            <a:spLocks noGrp="1"/>
          </p:cNvSpPr>
          <p:nvPr>
            <p:ph type="sldNum" sz="quarter" idx="10"/>
          </p:nvPr>
        </p:nvSpPr>
        <p:spPr>
          <a:xfrm>
            <a:off x="8302765" y="4958473"/>
            <a:ext cx="839788" cy="175454"/>
          </a:xfrm>
        </p:spPr>
        <p:txBody>
          <a:bodyPr/>
          <a:lstStyle/>
          <a:p>
            <a:pPr>
              <a:defRPr/>
            </a:pPr>
            <a:fld id="{D8A9DEB3-2BE3-4C9D-8653-AF184477FBC9}" type="slidenum">
              <a:rPr lang="en-GB" sz="825">
                <a:solidFill>
                  <a:srgbClr val="FFFFFF"/>
                </a:solidFill>
              </a:rPr>
              <a:pPr>
                <a:defRPr/>
              </a:pPr>
              <a:t>60</a:t>
            </a:fld>
            <a:endParaRPr lang="en-GB" sz="825" dirty="0">
              <a:solidFill>
                <a:srgbClr val="FFFFFF"/>
              </a:solidFill>
            </a:endParaRPr>
          </a:p>
        </p:txBody>
      </p:sp>
    </p:spTree>
    <p:extLst>
      <p:ext uri="{BB962C8B-B14F-4D97-AF65-F5344CB8AC3E}">
        <p14:creationId xmlns:p14="http://schemas.microsoft.com/office/powerpoint/2010/main" val="4277264602"/>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61</a:t>
            </a:fld>
            <a:endParaRPr lang="en-GB" sz="825" dirty="0">
              <a:solidFill>
                <a:srgbClr val="FFFFFF"/>
              </a:solidFill>
            </a:endParaRPr>
          </a:p>
        </p:txBody>
      </p:sp>
      <p:sp>
        <p:nvSpPr>
          <p:cNvPr id="5" name="Titel 4"/>
          <p:cNvSpPr>
            <a:spLocks noGrp="1"/>
          </p:cNvSpPr>
          <p:nvPr>
            <p:ph type="title"/>
          </p:nvPr>
        </p:nvSpPr>
        <p:spPr/>
        <p:txBody>
          <a:bodyPr/>
          <a:lstStyle/>
          <a:p>
            <a:r>
              <a:rPr lang="de-DE" dirty="0" err="1" smtClean="0"/>
              <a:t>Advanced</a:t>
            </a:r>
            <a:r>
              <a:rPr lang="de-DE" dirty="0" smtClean="0"/>
              <a:t> </a:t>
            </a:r>
            <a:r>
              <a:rPr lang="de-DE" dirty="0" err="1" smtClean="0"/>
              <a:t>Malware</a:t>
            </a:r>
            <a:r>
              <a:rPr lang="de-DE" dirty="0" smtClean="0"/>
              <a:t> </a:t>
            </a:r>
            <a:r>
              <a:rPr lang="de-DE" dirty="0" err="1" smtClean="0"/>
              <a:t>Protection</a:t>
            </a:r>
            <a:endParaRPr lang="de-DE" dirty="0"/>
          </a:p>
        </p:txBody>
      </p:sp>
      <p:sp>
        <p:nvSpPr>
          <p:cNvPr id="7" name="Textfeld 6"/>
          <p:cNvSpPr txBox="1"/>
          <p:nvPr/>
        </p:nvSpPr>
        <p:spPr>
          <a:xfrm>
            <a:off x="245535" y="1143373"/>
            <a:ext cx="8398934" cy="3754810"/>
          </a:xfrm>
          <a:prstGeom prst="rect">
            <a:avLst/>
          </a:prstGeom>
        </p:spPr>
        <p:txBody>
          <a:bodyPr wrap="square" lIns="0" tIns="0" rIns="0" bIns="0" rtlCol="0">
            <a:spAutoFit/>
          </a:bodyPr>
          <a:lstStyle/>
          <a:p>
            <a:pPr marL="179969" indent="-179969" fontAlgn="base">
              <a:lnSpc>
                <a:spcPct val="150000"/>
              </a:lnSpc>
              <a:spcBef>
                <a:spcPct val="50000"/>
              </a:spcBef>
              <a:spcAft>
                <a:spcPct val="0"/>
              </a:spcAft>
              <a:buClr>
                <a:srgbClr val="009DDC"/>
              </a:buClr>
            </a:pPr>
            <a:r>
              <a:rPr lang="de-DE" sz="1574" dirty="0">
                <a:solidFill>
                  <a:srgbClr val="24387F"/>
                </a:solidFill>
              </a:rPr>
              <a:t>Traditionelle Sicherheitsinfrastrukturen greifen nicht</a:t>
            </a:r>
          </a:p>
          <a:p>
            <a:pPr marL="179969" indent="-179969" fontAlgn="base">
              <a:lnSpc>
                <a:spcPct val="150000"/>
              </a:lnSpc>
              <a:spcBef>
                <a:spcPct val="50000"/>
              </a:spcBef>
              <a:spcAft>
                <a:spcPct val="0"/>
              </a:spcAft>
              <a:buClr>
                <a:srgbClr val="009DDC"/>
              </a:buClr>
              <a:buFont typeface="Arial" pitchFamily="34" charset="0"/>
              <a:buChar char="•"/>
            </a:pPr>
            <a:endParaRPr lang="de-DE" sz="1574" dirty="0">
              <a:solidFill>
                <a:srgbClr val="24387F"/>
              </a:solidFill>
            </a:endParaRPr>
          </a:p>
          <a:p>
            <a:pPr marL="179969" indent="-179969" fontAlgn="base">
              <a:lnSpc>
                <a:spcPct val="150000"/>
              </a:lnSpc>
              <a:spcBef>
                <a:spcPct val="50000"/>
              </a:spcBef>
              <a:spcAft>
                <a:spcPct val="0"/>
              </a:spcAft>
              <a:buClr>
                <a:srgbClr val="009DDC"/>
              </a:buClr>
              <a:buFont typeface="Arial" pitchFamily="34" charset="0"/>
              <a:buChar char="•"/>
            </a:pPr>
            <a:endParaRPr lang="de-DE" sz="1574" dirty="0">
              <a:solidFill>
                <a:srgbClr val="24387F"/>
              </a:solidFill>
            </a:endParaRPr>
          </a:p>
          <a:p>
            <a:pPr marL="179969" indent="-179969" fontAlgn="base">
              <a:lnSpc>
                <a:spcPct val="150000"/>
              </a:lnSpc>
              <a:spcBef>
                <a:spcPct val="50000"/>
              </a:spcBef>
              <a:spcAft>
                <a:spcPct val="0"/>
              </a:spcAft>
              <a:buClr>
                <a:srgbClr val="009DDC"/>
              </a:buClr>
              <a:buFont typeface="Arial" pitchFamily="34" charset="0"/>
              <a:buChar char="•"/>
            </a:pPr>
            <a:endParaRPr lang="de-DE" sz="1574" dirty="0">
              <a:solidFill>
                <a:srgbClr val="24387F"/>
              </a:solidFill>
            </a:endParaRPr>
          </a:p>
          <a:p>
            <a:pPr marL="179969" indent="-179969" fontAlgn="base">
              <a:lnSpc>
                <a:spcPct val="150000"/>
              </a:lnSpc>
              <a:spcBef>
                <a:spcPct val="50000"/>
              </a:spcBef>
              <a:spcAft>
                <a:spcPct val="0"/>
              </a:spcAft>
              <a:buClr>
                <a:srgbClr val="009DDC"/>
              </a:buClr>
              <a:buFont typeface="Arial" pitchFamily="34" charset="0"/>
              <a:buChar char="•"/>
            </a:pPr>
            <a:endParaRPr lang="de-DE" sz="1574" dirty="0">
              <a:solidFill>
                <a:srgbClr val="24387F"/>
              </a:solidFill>
            </a:endParaRPr>
          </a:p>
          <a:p>
            <a:pPr marL="179969" indent="-179969" fontAlgn="base">
              <a:lnSpc>
                <a:spcPct val="150000"/>
              </a:lnSpc>
              <a:spcBef>
                <a:spcPct val="50000"/>
              </a:spcBef>
              <a:spcAft>
                <a:spcPct val="0"/>
              </a:spcAft>
              <a:buClr>
                <a:srgbClr val="009DDC"/>
              </a:buClr>
            </a:pPr>
            <a:endParaRPr lang="de-DE" sz="1574" dirty="0">
              <a:solidFill>
                <a:srgbClr val="24387F"/>
              </a:solidFill>
            </a:endParaRPr>
          </a:p>
          <a:p>
            <a:pPr marL="179969" indent="-179969" fontAlgn="base">
              <a:lnSpc>
                <a:spcPct val="150000"/>
              </a:lnSpc>
              <a:spcBef>
                <a:spcPct val="50000"/>
              </a:spcBef>
              <a:spcAft>
                <a:spcPct val="0"/>
              </a:spcAft>
              <a:buClr>
                <a:srgbClr val="009DDC"/>
              </a:buClr>
              <a:buFont typeface="Arial" pitchFamily="34" charset="0"/>
              <a:buChar char="•"/>
            </a:pPr>
            <a:endParaRPr lang="de-DE" sz="1574" dirty="0">
              <a:solidFill>
                <a:srgbClr val="24387F"/>
              </a:solidFill>
            </a:endParaRPr>
          </a:p>
          <a:p>
            <a:pPr marL="179969" indent="-179969" fontAlgn="base">
              <a:lnSpc>
                <a:spcPct val="150000"/>
              </a:lnSpc>
              <a:spcBef>
                <a:spcPct val="50000"/>
              </a:spcBef>
              <a:spcAft>
                <a:spcPct val="0"/>
              </a:spcAft>
              <a:buClr>
                <a:srgbClr val="009DDC"/>
              </a:buClr>
            </a:pPr>
            <a:r>
              <a:rPr lang="de-DE" sz="1574" dirty="0">
                <a:solidFill>
                  <a:srgbClr val="24387F"/>
                </a:solidFill>
              </a:rPr>
              <a:t>Signaturbasierte Abwehr schützt nicht vor gezielten, fortgeschrittenen Angriffen!</a:t>
            </a:r>
          </a:p>
        </p:txBody>
      </p:sp>
      <p:pic>
        <p:nvPicPr>
          <p:cNvPr id="38914" name="Picture 2"/>
          <p:cNvPicPr>
            <a:picLocks noChangeAspect="1" noChangeArrowheads="1"/>
          </p:cNvPicPr>
          <p:nvPr/>
        </p:nvPicPr>
        <p:blipFill>
          <a:blip r:embed="rId3" cstate="print"/>
          <a:srcRect/>
          <a:stretch>
            <a:fillRect/>
          </a:stretch>
        </p:blipFill>
        <p:spPr bwMode="auto">
          <a:xfrm>
            <a:off x="931334" y="1685097"/>
            <a:ext cx="7325783" cy="2633928"/>
          </a:xfrm>
          <a:prstGeom prst="rect">
            <a:avLst/>
          </a:prstGeom>
          <a:noFill/>
          <a:ln w="9525">
            <a:noFill/>
            <a:miter lim="800000"/>
            <a:headEnd/>
            <a:tailEnd/>
          </a:ln>
        </p:spPr>
      </p:pic>
      <p:sp>
        <p:nvSpPr>
          <p:cNvPr id="8"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413492104"/>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62</a:t>
            </a:fld>
            <a:endParaRPr lang="en-GB" sz="825" dirty="0">
              <a:solidFill>
                <a:srgbClr val="FFFFFF"/>
              </a:solidFill>
            </a:endParaRPr>
          </a:p>
        </p:txBody>
      </p:sp>
      <p:sp>
        <p:nvSpPr>
          <p:cNvPr id="5" name="Titel 4"/>
          <p:cNvSpPr>
            <a:spLocks noGrp="1"/>
          </p:cNvSpPr>
          <p:nvPr>
            <p:ph type="title"/>
          </p:nvPr>
        </p:nvSpPr>
        <p:spPr/>
        <p:txBody>
          <a:bodyPr/>
          <a:lstStyle/>
          <a:p>
            <a:r>
              <a:rPr lang="de-DE" dirty="0" err="1" smtClean="0"/>
              <a:t>Advanced</a:t>
            </a:r>
            <a:r>
              <a:rPr lang="de-DE" dirty="0" smtClean="0"/>
              <a:t> </a:t>
            </a:r>
            <a:r>
              <a:rPr lang="de-DE" dirty="0" err="1" smtClean="0"/>
              <a:t>Malware</a:t>
            </a:r>
            <a:r>
              <a:rPr lang="de-DE" dirty="0" smtClean="0"/>
              <a:t> </a:t>
            </a:r>
            <a:r>
              <a:rPr lang="de-DE" dirty="0" err="1" smtClean="0"/>
              <a:t>Protection</a:t>
            </a:r>
            <a:endParaRPr lang="de-DE" dirty="0"/>
          </a:p>
        </p:txBody>
      </p:sp>
      <p:sp>
        <p:nvSpPr>
          <p:cNvPr id="7" name="Textfeld 6"/>
          <p:cNvSpPr txBox="1"/>
          <p:nvPr/>
        </p:nvSpPr>
        <p:spPr>
          <a:xfrm>
            <a:off x="245533" y="1486282"/>
            <a:ext cx="5198534" cy="2301336"/>
          </a:xfrm>
          <a:prstGeom prst="rect">
            <a:avLst/>
          </a:prstGeom>
        </p:spPr>
        <p:txBody>
          <a:bodyPr wrap="square" lIns="0" tIns="0" rIns="0" bIns="0" rtlCol="0">
            <a:spAutoFit/>
          </a:bodyPr>
          <a:lstStyle/>
          <a:p>
            <a:pPr marL="179969" indent="-179969" fontAlgn="base">
              <a:lnSpc>
                <a:spcPct val="150000"/>
              </a:lnSpc>
              <a:spcBef>
                <a:spcPct val="50000"/>
              </a:spcBef>
              <a:spcAft>
                <a:spcPct val="0"/>
              </a:spcAft>
              <a:buClr>
                <a:srgbClr val="009DDC"/>
              </a:buClr>
            </a:pPr>
            <a:r>
              <a:rPr lang="de-DE" sz="1574" dirty="0">
                <a:solidFill>
                  <a:srgbClr val="24387F"/>
                </a:solidFill>
              </a:rPr>
              <a:t>Es wird Zeit für einen </a:t>
            </a:r>
            <a:r>
              <a:rPr lang="de-DE" sz="1574" dirty="0" err="1">
                <a:solidFill>
                  <a:srgbClr val="24387F"/>
                </a:solidFill>
              </a:rPr>
              <a:t>anomaliebasierten</a:t>
            </a:r>
            <a:r>
              <a:rPr lang="de-DE" sz="1574" dirty="0">
                <a:solidFill>
                  <a:srgbClr val="24387F"/>
                </a:solidFill>
              </a:rPr>
              <a:t> Schutz</a:t>
            </a:r>
          </a:p>
          <a:p>
            <a:pPr marL="179969" indent="-179969" fontAlgn="base">
              <a:lnSpc>
                <a:spcPct val="150000"/>
              </a:lnSpc>
              <a:spcBef>
                <a:spcPct val="50000"/>
              </a:spcBef>
              <a:spcAft>
                <a:spcPct val="0"/>
              </a:spcAft>
              <a:buClr>
                <a:srgbClr val="009DDC"/>
              </a:buClr>
              <a:buFont typeface="Arial" pitchFamily="34" charset="0"/>
              <a:buChar char="•"/>
            </a:pPr>
            <a:endParaRPr lang="de-DE" sz="1574" dirty="0">
              <a:solidFill>
                <a:srgbClr val="24387F"/>
              </a:solidFill>
            </a:endParaRPr>
          </a:p>
          <a:p>
            <a:pPr marL="179969" indent="-179969" fontAlgn="base">
              <a:lnSpc>
                <a:spcPct val="150000"/>
              </a:lnSpc>
              <a:spcBef>
                <a:spcPct val="50000"/>
              </a:spcBef>
              <a:spcAft>
                <a:spcPct val="0"/>
              </a:spcAft>
              <a:buClr>
                <a:srgbClr val="009DDC"/>
              </a:buClr>
            </a:pPr>
            <a:r>
              <a:rPr lang="de-DE" sz="1574" b="1" dirty="0">
                <a:solidFill>
                  <a:srgbClr val="24387F"/>
                </a:solidFill>
              </a:rPr>
              <a:t>Ziel</a:t>
            </a:r>
            <a:r>
              <a:rPr lang="de-DE" sz="1574" dirty="0">
                <a:solidFill>
                  <a:srgbClr val="24387F"/>
                </a:solidFill>
              </a:rPr>
              <a:t>:</a:t>
            </a:r>
          </a:p>
          <a:p>
            <a:pPr marL="179969" indent="-179969" fontAlgn="base">
              <a:lnSpc>
                <a:spcPct val="150000"/>
              </a:lnSpc>
              <a:spcBef>
                <a:spcPct val="50000"/>
              </a:spcBef>
              <a:spcAft>
                <a:spcPct val="0"/>
              </a:spcAft>
              <a:buClr>
                <a:srgbClr val="009DDC"/>
              </a:buClr>
              <a:buFontTx/>
              <a:buChar char="-"/>
            </a:pPr>
            <a:r>
              <a:rPr lang="de-DE" sz="1574" dirty="0">
                <a:solidFill>
                  <a:srgbClr val="24387F"/>
                </a:solidFill>
              </a:rPr>
              <a:t>Erkennung von </a:t>
            </a:r>
            <a:r>
              <a:rPr lang="de-DE" sz="1574" dirty="0" err="1">
                <a:solidFill>
                  <a:srgbClr val="24387F"/>
                </a:solidFill>
              </a:rPr>
              <a:t>Malware</a:t>
            </a:r>
            <a:r>
              <a:rPr lang="de-DE" sz="1574" dirty="0">
                <a:solidFill>
                  <a:srgbClr val="24387F"/>
                </a:solidFill>
              </a:rPr>
              <a:t>-Traffic im Netzwerk</a:t>
            </a:r>
          </a:p>
          <a:p>
            <a:pPr marL="179969" indent="-179969" fontAlgn="base">
              <a:lnSpc>
                <a:spcPct val="150000"/>
              </a:lnSpc>
              <a:spcBef>
                <a:spcPct val="50000"/>
              </a:spcBef>
              <a:spcAft>
                <a:spcPct val="0"/>
              </a:spcAft>
              <a:buClr>
                <a:srgbClr val="009DDC"/>
              </a:buClr>
              <a:buFontTx/>
              <a:buChar char="-"/>
            </a:pPr>
            <a:r>
              <a:rPr lang="de-DE" sz="1574" dirty="0">
                <a:solidFill>
                  <a:srgbClr val="24387F"/>
                </a:solidFill>
              </a:rPr>
              <a:t>Erkennung kompromittierter EndPoints und User</a:t>
            </a:r>
          </a:p>
        </p:txBody>
      </p:sp>
      <p:pic>
        <p:nvPicPr>
          <p:cNvPr id="40963" name="Picture 3"/>
          <p:cNvPicPr>
            <a:picLocks noChangeAspect="1" noChangeArrowheads="1"/>
          </p:cNvPicPr>
          <p:nvPr/>
        </p:nvPicPr>
        <p:blipFill>
          <a:blip r:embed="rId3" cstate="print"/>
          <a:srcRect/>
          <a:stretch>
            <a:fillRect/>
          </a:stretch>
        </p:blipFill>
        <p:spPr bwMode="auto">
          <a:xfrm>
            <a:off x="5701312" y="3019747"/>
            <a:ext cx="2878070" cy="1594055"/>
          </a:xfrm>
          <a:prstGeom prst="rect">
            <a:avLst/>
          </a:prstGeom>
          <a:noFill/>
          <a:ln w="9525">
            <a:noFill/>
            <a:miter lim="800000"/>
            <a:headEnd/>
            <a:tailEnd/>
          </a:ln>
        </p:spPr>
      </p:pic>
      <p:sp>
        <p:nvSpPr>
          <p:cNvPr id="8"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2817922995"/>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63</a:t>
            </a:fld>
            <a:endParaRPr lang="en-GB" sz="825" dirty="0">
              <a:solidFill>
                <a:srgbClr val="FFFFFF"/>
              </a:solidFill>
            </a:endParaRPr>
          </a:p>
        </p:txBody>
      </p:sp>
      <p:sp>
        <p:nvSpPr>
          <p:cNvPr id="5" name="Titel 4"/>
          <p:cNvSpPr>
            <a:spLocks noGrp="1"/>
          </p:cNvSpPr>
          <p:nvPr>
            <p:ph type="title"/>
          </p:nvPr>
        </p:nvSpPr>
        <p:spPr/>
        <p:txBody>
          <a:bodyPr/>
          <a:lstStyle/>
          <a:p>
            <a:r>
              <a:rPr lang="de-DE" dirty="0" err="1" smtClean="0"/>
              <a:t>Advanced</a:t>
            </a:r>
            <a:r>
              <a:rPr lang="de-DE" dirty="0" smtClean="0"/>
              <a:t> </a:t>
            </a:r>
            <a:r>
              <a:rPr lang="de-DE" dirty="0" err="1" smtClean="0"/>
              <a:t>Malware</a:t>
            </a:r>
            <a:r>
              <a:rPr lang="de-DE" dirty="0" smtClean="0"/>
              <a:t> </a:t>
            </a:r>
            <a:r>
              <a:rPr lang="de-DE" dirty="0" err="1" smtClean="0"/>
              <a:t>Protection</a:t>
            </a:r>
            <a:endParaRPr lang="de-DE" dirty="0"/>
          </a:p>
        </p:txBody>
      </p:sp>
      <p:sp>
        <p:nvSpPr>
          <p:cNvPr id="8" name="Rounded Rectangle 37"/>
          <p:cNvSpPr/>
          <p:nvPr/>
        </p:nvSpPr>
        <p:spPr bwMode="auto">
          <a:xfrm>
            <a:off x="7509005" y="4171849"/>
            <a:ext cx="1371600" cy="491325"/>
          </a:xfrm>
          <a:prstGeom prst="roundRect">
            <a:avLst/>
          </a:prstGeom>
          <a:solidFill>
            <a:schemeClr val="accent1"/>
          </a:solidFill>
          <a:ln w="73025">
            <a:noFill/>
          </a:ln>
        </p:spPr>
        <p:style>
          <a:lnRef idx="2">
            <a:schemeClr val="accent1">
              <a:shade val="50000"/>
            </a:schemeClr>
          </a:lnRef>
          <a:fillRef idx="1">
            <a:schemeClr val="accent1"/>
          </a:fillRef>
          <a:effectRef idx="0">
            <a:schemeClr val="accent1"/>
          </a:effectRef>
          <a:fontRef idx="minor">
            <a:schemeClr val="lt1"/>
          </a:fontRef>
        </p:style>
        <p:txBody>
          <a:bodyPr lIns="0" tIns="45714" rIns="0" bIns="45714" rtlCol="0" anchor="ctr" anchorCtr="0"/>
          <a:lstStyle/>
          <a:p>
            <a:pPr algn="ctr" fontAlgn="base">
              <a:spcBef>
                <a:spcPct val="50000"/>
              </a:spcBef>
              <a:spcAft>
                <a:spcPct val="0"/>
              </a:spcAft>
            </a:pPr>
            <a:r>
              <a:rPr lang="en-US" sz="1050" b="1" dirty="0" err="1">
                <a:solidFill>
                  <a:srgbClr val="24387F"/>
                </a:solidFill>
              </a:rPr>
              <a:t>Weitere</a:t>
            </a:r>
            <a:endParaRPr lang="en-US" sz="1050" b="1" dirty="0">
              <a:solidFill>
                <a:srgbClr val="24387F"/>
              </a:solidFill>
            </a:endParaRPr>
          </a:p>
          <a:p>
            <a:pPr algn="ctr" fontAlgn="base">
              <a:spcBef>
                <a:spcPct val="50000"/>
              </a:spcBef>
              <a:spcAft>
                <a:spcPct val="0"/>
              </a:spcAft>
            </a:pPr>
            <a:r>
              <a:rPr lang="en-US" sz="1050" b="1" dirty="0">
                <a:solidFill>
                  <a:srgbClr val="24387F"/>
                </a:solidFill>
              </a:rPr>
              <a:t>Sandbox</a:t>
            </a:r>
          </a:p>
        </p:txBody>
      </p:sp>
      <p:sp>
        <p:nvSpPr>
          <p:cNvPr id="9" name="TextBox 86"/>
          <p:cNvSpPr txBox="1"/>
          <p:nvPr/>
        </p:nvSpPr>
        <p:spPr bwMode="gray">
          <a:xfrm>
            <a:off x="4372529" y="4105206"/>
            <a:ext cx="1505625" cy="710891"/>
          </a:xfrm>
          <a:prstGeom prst="rect">
            <a:avLst/>
          </a:prstGeom>
          <a:solidFill>
            <a:schemeClr val="bg1">
              <a:alpha val="75000"/>
            </a:schemeClr>
          </a:solidFill>
          <a:ln cap="rnd">
            <a:noFill/>
          </a:ln>
          <a:extLst/>
        </p:spPr>
        <p:txBody>
          <a:bodyPr wrap="square" lIns="91366" tIns="45684" rIns="91366" bIns="45684" rtlCol="0">
            <a:spAutoFit/>
          </a:bodyPr>
          <a:lstStyle/>
          <a:p>
            <a:pPr algn="ctr" fontAlgn="base">
              <a:lnSpc>
                <a:spcPct val="95000"/>
              </a:lnSpc>
              <a:spcBef>
                <a:spcPct val="50000"/>
              </a:spcBef>
              <a:spcAft>
                <a:spcPct val="0"/>
              </a:spcAft>
            </a:pPr>
            <a:r>
              <a:rPr lang="en-US" sz="1200" b="1" dirty="0">
                <a:solidFill>
                  <a:srgbClr val="24387F"/>
                </a:solidFill>
              </a:rPr>
              <a:t>Malicious</a:t>
            </a:r>
          </a:p>
          <a:p>
            <a:pPr algn="ctr" fontAlgn="base">
              <a:lnSpc>
                <a:spcPct val="95000"/>
              </a:lnSpc>
              <a:spcBef>
                <a:spcPct val="50000"/>
              </a:spcBef>
              <a:spcAft>
                <a:spcPct val="0"/>
              </a:spcAft>
            </a:pPr>
            <a:r>
              <a:rPr lang="en-US" sz="1200" b="1" i="1" dirty="0">
                <a:solidFill>
                  <a:srgbClr val="24387F"/>
                </a:solidFill>
              </a:rPr>
              <a:t>UPDATE &amp; </a:t>
            </a:r>
            <a:br>
              <a:rPr lang="en-US" sz="1200" b="1" i="1" dirty="0">
                <a:solidFill>
                  <a:srgbClr val="24387F"/>
                </a:solidFill>
              </a:rPr>
            </a:br>
            <a:r>
              <a:rPr lang="en-US" sz="1200" b="1" i="1" dirty="0">
                <a:solidFill>
                  <a:srgbClr val="24387F"/>
                </a:solidFill>
              </a:rPr>
              <a:t>ALERT</a:t>
            </a:r>
            <a:endParaRPr lang="en-US" sz="1424" b="1" i="1" dirty="0">
              <a:solidFill>
                <a:srgbClr val="24387F"/>
              </a:solidFill>
            </a:endParaRPr>
          </a:p>
        </p:txBody>
      </p:sp>
      <p:sp>
        <p:nvSpPr>
          <p:cNvPr id="10" name="TextBox 89"/>
          <p:cNvSpPr txBox="1"/>
          <p:nvPr/>
        </p:nvSpPr>
        <p:spPr bwMode="gray">
          <a:xfrm>
            <a:off x="5915006" y="4246114"/>
            <a:ext cx="1300269" cy="710891"/>
          </a:xfrm>
          <a:prstGeom prst="rect">
            <a:avLst/>
          </a:prstGeom>
          <a:solidFill>
            <a:schemeClr val="bg1">
              <a:alpha val="75000"/>
            </a:schemeClr>
          </a:solidFill>
          <a:ln cap="rnd">
            <a:noFill/>
          </a:ln>
          <a:extLst/>
        </p:spPr>
        <p:txBody>
          <a:bodyPr wrap="square" lIns="91366" tIns="45684" rIns="91366" bIns="45684" rtlCol="0">
            <a:spAutoFit/>
          </a:bodyPr>
          <a:lstStyle/>
          <a:p>
            <a:pPr algn="ctr" fontAlgn="base">
              <a:lnSpc>
                <a:spcPct val="95000"/>
              </a:lnSpc>
              <a:spcBef>
                <a:spcPct val="50000"/>
              </a:spcBef>
              <a:spcAft>
                <a:spcPct val="0"/>
              </a:spcAft>
            </a:pPr>
            <a:r>
              <a:rPr lang="en-US" sz="1200" b="1" dirty="0" err="1">
                <a:solidFill>
                  <a:srgbClr val="24387F"/>
                </a:solidFill>
              </a:rPr>
              <a:t>Kein</a:t>
            </a:r>
            <a:r>
              <a:rPr lang="en-US" sz="1200" b="1" dirty="0">
                <a:solidFill>
                  <a:srgbClr val="24387F"/>
                </a:solidFill>
              </a:rPr>
              <a:t> </a:t>
            </a:r>
            <a:r>
              <a:rPr lang="en-US" sz="1200" b="1" dirty="0" err="1">
                <a:solidFill>
                  <a:srgbClr val="24387F"/>
                </a:solidFill>
              </a:rPr>
              <a:t>Schadcode</a:t>
            </a:r>
            <a:endParaRPr lang="en-US" sz="1200" b="1" dirty="0">
              <a:solidFill>
                <a:srgbClr val="24387F"/>
              </a:solidFill>
            </a:endParaRPr>
          </a:p>
          <a:p>
            <a:pPr algn="ctr" fontAlgn="base">
              <a:lnSpc>
                <a:spcPct val="95000"/>
              </a:lnSpc>
              <a:spcBef>
                <a:spcPct val="50000"/>
              </a:spcBef>
              <a:spcAft>
                <a:spcPct val="0"/>
              </a:spcAft>
            </a:pPr>
            <a:r>
              <a:rPr lang="en-US" sz="1200" b="1" i="1" dirty="0">
                <a:solidFill>
                  <a:srgbClr val="24387F"/>
                </a:solidFill>
              </a:rPr>
              <a:t> </a:t>
            </a:r>
            <a:endParaRPr lang="en-US" sz="1424" b="1" i="1" dirty="0">
              <a:solidFill>
                <a:srgbClr val="24387F"/>
              </a:solidFill>
            </a:endParaRPr>
          </a:p>
        </p:txBody>
      </p:sp>
      <p:sp>
        <p:nvSpPr>
          <p:cNvPr id="11" name="Text Box 13"/>
          <p:cNvSpPr txBox="1">
            <a:spLocks noChangeArrowheads="1"/>
          </p:cNvSpPr>
          <p:nvPr/>
        </p:nvSpPr>
        <p:spPr bwMode="auto">
          <a:xfrm>
            <a:off x="-254005" y="3965236"/>
            <a:ext cx="2150410" cy="461665"/>
          </a:xfrm>
          <a:prstGeom prst="rect">
            <a:avLst/>
          </a:prstGeom>
          <a:noFill/>
          <a:ln w="9525">
            <a:noFill/>
            <a:miter lim="800000"/>
            <a:headEnd/>
            <a:tailEnd/>
          </a:ln>
        </p:spPr>
        <p:txBody>
          <a:bodyPr wrap="square" lIns="0" tIns="0" rIns="0" bIns="0">
            <a:spAutoFit/>
          </a:bodyPr>
          <a:lstStyle/>
          <a:p>
            <a:pPr algn="ctr" fontAlgn="base">
              <a:spcBef>
                <a:spcPct val="50000"/>
              </a:spcBef>
              <a:spcAft>
                <a:spcPct val="0"/>
              </a:spcAft>
            </a:pPr>
            <a:r>
              <a:rPr lang="en-US" sz="1200" b="1" dirty="0">
                <a:solidFill>
                  <a:srgbClr val="24387F"/>
                </a:solidFill>
              </a:rPr>
              <a:t>Security Intelligence </a:t>
            </a:r>
          </a:p>
          <a:p>
            <a:pPr algn="ctr" fontAlgn="base">
              <a:spcBef>
                <a:spcPct val="50000"/>
              </a:spcBef>
              <a:spcAft>
                <a:spcPct val="0"/>
              </a:spcAft>
            </a:pPr>
            <a:r>
              <a:rPr lang="en-US" sz="1200" b="1" dirty="0">
                <a:solidFill>
                  <a:srgbClr val="24387F"/>
                </a:solidFill>
              </a:rPr>
              <a:t>Network</a:t>
            </a:r>
          </a:p>
        </p:txBody>
      </p:sp>
      <p:grpSp>
        <p:nvGrpSpPr>
          <p:cNvPr id="2" name="Gruppieren 38"/>
          <p:cNvGrpSpPr/>
          <p:nvPr/>
        </p:nvGrpSpPr>
        <p:grpSpPr>
          <a:xfrm>
            <a:off x="5619752" y="838510"/>
            <a:ext cx="2981325" cy="2838485"/>
            <a:chOff x="5619750" y="936028"/>
            <a:chExt cx="2981325" cy="2839224"/>
          </a:xfrm>
        </p:grpSpPr>
        <p:sp>
          <p:nvSpPr>
            <p:cNvPr id="6" name="Rounded Rectangle 47"/>
            <p:cNvSpPr/>
            <p:nvPr/>
          </p:nvSpPr>
          <p:spPr>
            <a:xfrm>
              <a:off x="5619750" y="936028"/>
              <a:ext cx="2981325" cy="2839224"/>
            </a:xfrm>
            <a:prstGeom prst="roundRect">
              <a:avLst>
                <a:gd name="adj" fmla="val 12758"/>
              </a:avLst>
            </a:prstGeom>
            <a:solidFill>
              <a:srgbClr val="009DDC"/>
            </a:solidFill>
            <a:ln w="1270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en-US" sz="1349">
                <a:solidFill>
                  <a:srgbClr val="FFFFFF"/>
                </a:solidFill>
              </a:endParaRPr>
            </a:p>
          </p:txBody>
        </p:sp>
        <p:sp>
          <p:nvSpPr>
            <p:cNvPr id="12" name="Rectangle 28"/>
            <p:cNvSpPr/>
            <p:nvPr/>
          </p:nvSpPr>
          <p:spPr>
            <a:xfrm>
              <a:off x="6353223" y="1094984"/>
              <a:ext cx="1560042" cy="300032"/>
            </a:xfrm>
            <a:prstGeom prst="rect">
              <a:avLst/>
            </a:prstGeom>
          </p:spPr>
          <p:txBody>
            <a:bodyPr wrap="none">
              <a:spAutoFit/>
            </a:bodyPr>
            <a:lstStyle/>
            <a:p>
              <a:pPr algn="ctr" fontAlgn="base">
                <a:spcBef>
                  <a:spcPct val="50000"/>
                </a:spcBef>
                <a:spcAft>
                  <a:spcPct val="0"/>
                </a:spcAft>
              </a:pPr>
              <a:r>
                <a:rPr lang="en-US" sz="1349" b="1" dirty="0">
                  <a:solidFill>
                    <a:srgbClr val="24387F"/>
                  </a:solidFill>
                </a:rPr>
                <a:t>Content-</a:t>
              </a:r>
              <a:r>
                <a:rPr lang="en-US" sz="1349" b="1" dirty="0" err="1">
                  <a:solidFill>
                    <a:srgbClr val="24387F"/>
                  </a:solidFill>
                </a:rPr>
                <a:t>Analyse</a:t>
              </a:r>
              <a:endParaRPr lang="en-US" sz="1349" b="1" dirty="0">
                <a:solidFill>
                  <a:srgbClr val="24387F"/>
                </a:solidFill>
              </a:endParaRPr>
            </a:p>
          </p:txBody>
        </p:sp>
      </p:grpSp>
      <p:pic>
        <p:nvPicPr>
          <p:cNvPr id="16" name="Picture 32" descr="C:\Users\charles.tucker\Documents\Marcom\POV - Strike 2013\Icons\BlueCoat_Icons\BlueCoat_Icons\Clouds\Empty_Cloud.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2352" y="1045429"/>
            <a:ext cx="1334048" cy="133370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 Box 13"/>
          <p:cNvSpPr txBox="1">
            <a:spLocks noChangeArrowheads="1"/>
          </p:cNvSpPr>
          <p:nvPr/>
        </p:nvSpPr>
        <p:spPr bwMode="auto">
          <a:xfrm>
            <a:off x="495999" y="1602474"/>
            <a:ext cx="748897" cy="276987"/>
          </a:xfrm>
          <a:prstGeom prst="rect">
            <a:avLst/>
          </a:prstGeom>
          <a:noFill/>
          <a:ln w="9525">
            <a:noFill/>
            <a:miter lim="800000"/>
            <a:headEnd/>
            <a:tailEnd/>
          </a:ln>
        </p:spPr>
        <p:txBody>
          <a:bodyPr wrap="none" lIns="91427" tIns="45714" rIns="91427" bIns="45714">
            <a:spAutoFit/>
          </a:bodyPr>
          <a:lstStyle/>
          <a:p>
            <a:pPr algn="ctr" fontAlgn="base">
              <a:spcBef>
                <a:spcPct val="50000"/>
              </a:spcBef>
              <a:spcAft>
                <a:spcPct val="0"/>
              </a:spcAft>
            </a:pPr>
            <a:r>
              <a:rPr lang="en-US" sz="1200" b="1" dirty="0">
                <a:solidFill>
                  <a:srgbClr val="24387F"/>
                </a:solidFill>
              </a:rPr>
              <a:t>Internet</a:t>
            </a:r>
          </a:p>
        </p:txBody>
      </p:sp>
      <p:sp>
        <p:nvSpPr>
          <p:cNvPr id="22" name="Left-Right Arrow 55"/>
          <p:cNvSpPr/>
          <p:nvPr/>
        </p:nvSpPr>
        <p:spPr>
          <a:xfrm>
            <a:off x="1524000" y="1601422"/>
            <a:ext cx="685800" cy="274249"/>
          </a:xfrm>
          <a:prstGeom prst="leftRightArrow">
            <a:avLst>
              <a:gd name="adj1" fmla="val 41325"/>
              <a:gd name="adj2" fmla="val 3674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sp>
        <p:nvSpPr>
          <p:cNvPr id="23" name="Right Arrow 56"/>
          <p:cNvSpPr/>
          <p:nvPr/>
        </p:nvSpPr>
        <p:spPr>
          <a:xfrm>
            <a:off x="3956051" y="1565790"/>
            <a:ext cx="1579563" cy="274249"/>
          </a:xfrm>
          <a:prstGeom prst="rightArrow">
            <a:avLst/>
          </a:prstGeom>
          <a:gradFill>
            <a:gsLst>
              <a:gs pos="0">
                <a:schemeClr val="accent2">
                  <a:lumMod val="75000"/>
                </a:schemeClr>
              </a:gs>
              <a:gs pos="100000">
                <a:schemeClr val="bg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sp>
        <p:nvSpPr>
          <p:cNvPr id="26" name="Right Arrow 60"/>
          <p:cNvSpPr/>
          <p:nvPr/>
        </p:nvSpPr>
        <p:spPr>
          <a:xfrm rot="5400000">
            <a:off x="6125127" y="3698357"/>
            <a:ext cx="907791" cy="274320"/>
          </a:xfrm>
          <a:prstGeom prst="rightArrow">
            <a:avLst/>
          </a:prstGeom>
          <a:gradFill>
            <a:gsLst>
              <a:gs pos="0">
                <a:schemeClr val="accent2">
                  <a:lumMod val="75000"/>
                </a:schemeClr>
              </a:gs>
              <a:gs pos="100000">
                <a:schemeClr val="bg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sp>
        <p:nvSpPr>
          <p:cNvPr id="27" name="Right Arrow 61"/>
          <p:cNvSpPr/>
          <p:nvPr/>
        </p:nvSpPr>
        <p:spPr>
          <a:xfrm rot="8810555">
            <a:off x="5016087" y="3628551"/>
            <a:ext cx="742948" cy="274249"/>
          </a:xfrm>
          <a:prstGeom prst="rightArrow">
            <a:avLst/>
          </a:prstGeom>
          <a:gradFill>
            <a:gsLst>
              <a:gs pos="0">
                <a:srgbClr val="D61818"/>
              </a:gs>
              <a:gs pos="100000">
                <a:schemeClr val="bg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sp>
        <p:nvSpPr>
          <p:cNvPr id="28" name="Right Arrow 62"/>
          <p:cNvSpPr/>
          <p:nvPr/>
        </p:nvSpPr>
        <p:spPr>
          <a:xfrm rot="5400000">
            <a:off x="7017417" y="3025559"/>
            <a:ext cx="2049036" cy="274320"/>
          </a:xfrm>
          <a:prstGeom prst="rightArrow">
            <a:avLst/>
          </a:prstGeom>
          <a:gradFill>
            <a:gsLst>
              <a:gs pos="0">
                <a:schemeClr val="accent2">
                  <a:lumMod val="75000"/>
                </a:schemeClr>
              </a:gs>
              <a:gs pos="100000">
                <a:schemeClr val="bg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sp>
        <p:nvSpPr>
          <p:cNvPr id="29" name="Right Arrow 65"/>
          <p:cNvSpPr/>
          <p:nvPr/>
        </p:nvSpPr>
        <p:spPr>
          <a:xfrm rot="19734171">
            <a:off x="2776950" y="3077861"/>
            <a:ext cx="2950335" cy="274249"/>
          </a:xfrm>
          <a:prstGeom prst="rightArrow">
            <a:avLst/>
          </a:prstGeom>
          <a:gradFill>
            <a:gsLst>
              <a:gs pos="0">
                <a:srgbClr val="D61818"/>
              </a:gs>
              <a:gs pos="100000">
                <a:schemeClr val="bg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sp>
        <p:nvSpPr>
          <p:cNvPr id="30" name="Left-Right Arrow 66"/>
          <p:cNvSpPr/>
          <p:nvPr/>
        </p:nvSpPr>
        <p:spPr>
          <a:xfrm rot="7026179">
            <a:off x="1774724" y="2930207"/>
            <a:ext cx="1541295" cy="274320"/>
          </a:xfrm>
          <a:prstGeom prst="leftRightArrow">
            <a:avLst>
              <a:gd name="adj1" fmla="val 41325"/>
              <a:gd name="adj2" fmla="val 36747"/>
            </a:avLst>
          </a:prstGeom>
          <a:solidFill>
            <a:srgbClr val="D61818"/>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grpSp>
        <p:nvGrpSpPr>
          <p:cNvPr id="4" name="Gruppieren 39"/>
          <p:cNvGrpSpPr/>
          <p:nvPr/>
        </p:nvGrpSpPr>
        <p:grpSpPr>
          <a:xfrm>
            <a:off x="5688543" y="1400611"/>
            <a:ext cx="2836335" cy="629236"/>
            <a:chOff x="5688542" y="1498274"/>
            <a:chExt cx="2836335" cy="629399"/>
          </a:xfrm>
        </p:grpSpPr>
        <p:sp>
          <p:nvSpPr>
            <p:cNvPr id="21" name="Trapezoid 20"/>
            <p:cNvSpPr/>
            <p:nvPr/>
          </p:nvSpPr>
          <p:spPr>
            <a:xfrm rot="10800000">
              <a:off x="5705477" y="1508108"/>
              <a:ext cx="2819400" cy="619565"/>
            </a:xfrm>
            <a:prstGeom prst="trapezoid">
              <a:avLst/>
            </a:prstGeom>
            <a:gradFill>
              <a:gsLst>
                <a:gs pos="0">
                  <a:schemeClr val="bg2">
                    <a:lumMod val="50000"/>
                  </a:schemeClr>
                </a:gs>
                <a:gs pos="50000">
                  <a:schemeClr val="bg2"/>
                </a:gs>
                <a:gs pos="100000">
                  <a:schemeClr val="bg2">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en-US" sz="1349" dirty="0">
                <a:solidFill>
                  <a:srgbClr val="FFFFFF"/>
                </a:solidFill>
              </a:endParaRPr>
            </a:p>
          </p:txBody>
        </p:sp>
        <p:sp>
          <p:nvSpPr>
            <p:cNvPr id="31" name="Trapezoid 30"/>
            <p:cNvSpPr/>
            <p:nvPr/>
          </p:nvSpPr>
          <p:spPr>
            <a:xfrm>
              <a:off x="5688542" y="1498274"/>
              <a:ext cx="2819400" cy="419100"/>
            </a:xfrm>
            <a:prstGeom prst="trapezoid">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en-US" sz="1574" dirty="0">
                  <a:solidFill>
                    <a:srgbClr val="FFFFFF"/>
                  </a:solidFill>
                </a:rPr>
                <a:t>Application Whitelisting</a:t>
              </a:r>
            </a:p>
          </p:txBody>
        </p:sp>
      </p:grpSp>
      <p:grpSp>
        <p:nvGrpSpPr>
          <p:cNvPr id="7" name="Gruppieren 40"/>
          <p:cNvGrpSpPr/>
          <p:nvPr/>
        </p:nvGrpSpPr>
        <p:grpSpPr>
          <a:xfrm>
            <a:off x="5888569" y="2168848"/>
            <a:ext cx="2400299" cy="619404"/>
            <a:chOff x="5888569" y="2266711"/>
            <a:chExt cx="2400298" cy="619565"/>
          </a:xfrm>
        </p:grpSpPr>
        <p:sp>
          <p:nvSpPr>
            <p:cNvPr id="19" name="Trapezoid 18"/>
            <p:cNvSpPr/>
            <p:nvPr/>
          </p:nvSpPr>
          <p:spPr>
            <a:xfrm rot="10800000">
              <a:off x="5888569" y="2266711"/>
              <a:ext cx="2400298" cy="619565"/>
            </a:xfrm>
            <a:prstGeom prst="trapezoi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en-US" sz="1349" dirty="0">
                <a:solidFill>
                  <a:srgbClr val="FFFFFF"/>
                </a:solidFill>
              </a:endParaRPr>
            </a:p>
          </p:txBody>
        </p:sp>
        <p:sp>
          <p:nvSpPr>
            <p:cNvPr id="32" name="Rectangle 36"/>
            <p:cNvSpPr/>
            <p:nvPr/>
          </p:nvSpPr>
          <p:spPr>
            <a:xfrm>
              <a:off x="6073774" y="2383877"/>
              <a:ext cx="1962152"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en-US" sz="1424" dirty="0">
                  <a:solidFill>
                    <a:srgbClr val="FFFFFF"/>
                  </a:solidFill>
                </a:rPr>
                <a:t>Malware Signature Databases</a:t>
              </a:r>
            </a:p>
          </p:txBody>
        </p:sp>
      </p:grpSp>
      <p:grpSp>
        <p:nvGrpSpPr>
          <p:cNvPr id="13" name="Gruppieren 41"/>
          <p:cNvGrpSpPr/>
          <p:nvPr/>
        </p:nvGrpSpPr>
        <p:grpSpPr>
          <a:xfrm>
            <a:off x="6001945" y="2932698"/>
            <a:ext cx="2090846" cy="619404"/>
            <a:chOff x="6001943" y="3030760"/>
            <a:chExt cx="2090846" cy="619565"/>
          </a:xfrm>
        </p:grpSpPr>
        <p:sp>
          <p:nvSpPr>
            <p:cNvPr id="20" name="Trapezoid 19"/>
            <p:cNvSpPr/>
            <p:nvPr/>
          </p:nvSpPr>
          <p:spPr>
            <a:xfrm rot="10800000">
              <a:off x="6043672" y="3030760"/>
              <a:ext cx="2049117" cy="619565"/>
            </a:xfrm>
            <a:prstGeom prst="trapezoid">
              <a:avLst/>
            </a:prstGeom>
            <a:gradFill>
              <a:gsLst>
                <a:gs pos="0">
                  <a:schemeClr val="accent2">
                    <a:lumMod val="50000"/>
                  </a:schemeClr>
                </a:gs>
                <a:gs pos="50000">
                  <a:schemeClr val="accent2">
                    <a:lumMod val="75000"/>
                  </a:schemeClr>
                </a:gs>
                <a:gs pos="100000">
                  <a:schemeClr val="accent2">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en-US" sz="1349" dirty="0">
                <a:solidFill>
                  <a:srgbClr val="FFFFFF"/>
                </a:solidFill>
              </a:endParaRPr>
            </a:p>
          </p:txBody>
        </p:sp>
        <p:sp>
          <p:nvSpPr>
            <p:cNvPr id="33" name="Rectangle 39"/>
            <p:cNvSpPr/>
            <p:nvPr/>
          </p:nvSpPr>
          <p:spPr>
            <a:xfrm>
              <a:off x="6001943" y="3112850"/>
              <a:ext cx="2049117"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r>
                <a:rPr lang="en-US" sz="1424" dirty="0">
                  <a:solidFill>
                    <a:srgbClr val="FFFFFF"/>
                  </a:solidFill>
                </a:rPr>
                <a:t>Advanced Malware Analysis</a:t>
              </a:r>
            </a:p>
          </p:txBody>
        </p:sp>
      </p:grpSp>
      <p:pic>
        <p:nvPicPr>
          <p:cNvPr id="35" name="Grafik 34" descr="firewall.png"/>
          <p:cNvPicPr>
            <a:picLocks noChangeAspect="1"/>
          </p:cNvPicPr>
          <p:nvPr/>
        </p:nvPicPr>
        <p:blipFill>
          <a:blip r:embed="rId5" cstate="print"/>
          <a:stretch>
            <a:fillRect/>
          </a:stretch>
        </p:blipFill>
        <p:spPr>
          <a:xfrm>
            <a:off x="2329403" y="1106675"/>
            <a:ext cx="1267863" cy="1109091"/>
          </a:xfrm>
          <a:prstGeom prst="rect">
            <a:avLst/>
          </a:prstGeom>
        </p:spPr>
      </p:pic>
      <p:pic>
        <p:nvPicPr>
          <p:cNvPr id="37" name="Grafik 36" descr="cloud reload.png"/>
          <p:cNvPicPr>
            <a:picLocks noChangeAspect="1"/>
          </p:cNvPicPr>
          <p:nvPr/>
        </p:nvPicPr>
        <p:blipFill>
          <a:blip r:embed="rId6" cstate="print"/>
          <a:stretch>
            <a:fillRect/>
          </a:stretch>
        </p:blipFill>
        <p:spPr>
          <a:xfrm>
            <a:off x="1372683" y="3821043"/>
            <a:ext cx="1420251" cy="877523"/>
          </a:xfrm>
          <a:prstGeom prst="rect">
            <a:avLst/>
          </a:prstGeom>
        </p:spPr>
      </p:pic>
      <p:sp>
        <p:nvSpPr>
          <p:cNvPr id="38" name="Right Arrow 61"/>
          <p:cNvSpPr/>
          <p:nvPr/>
        </p:nvSpPr>
        <p:spPr>
          <a:xfrm rot="10800000">
            <a:off x="2991993" y="4283157"/>
            <a:ext cx="1652069" cy="274249"/>
          </a:xfrm>
          <a:prstGeom prst="rightArrow">
            <a:avLst>
              <a:gd name="adj1" fmla="val 57047"/>
              <a:gd name="adj2" fmla="val 50000"/>
            </a:avLst>
          </a:prstGeom>
          <a:gradFill>
            <a:gsLst>
              <a:gs pos="0">
                <a:srgbClr val="D61818"/>
              </a:gs>
              <a:gs pos="100000">
                <a:schemeClr val="bg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sp>
        <p:nvSpPr>
          <p:cNvPr id="24" name="Right Arrow 57"/>
          <p:cNvSpPr/>
          <p:nvPr/>
        </p:nvSpPr>
        <p:spPr>
          <a:xfrm rot="5400000">
            <a:off x="5742686" y="1774699"/>
            <a:ext cx="473822" cy="274320"/>
          </a:xfrm>
          <a:prstGeom prst="rightArrow">
            <a:avLst/>
          </a:prstGeom>
          <a:gradFill>
            <a:gsLst>
              <a:gs pos="0">
                <a:schemeClr val="accent2">
                  <a:lumMod val="75000"/>
                </a:schemeClr>
              </a:gs>
              <a:gs pos="100000">
                <a:schemeClr val="bg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sp>
        <p:nvSpPr>
          <p:cNvPr id="25" name="Right Arrow 59"/>
          <p:cNvSpPr/>
          <p:nvPr/>
        </p:nvSpPr>
        <p:spPr>
          <a:xfrm rot="5400000">
            <a:off x="5954340" y="2558732"/>
            <a:ext cx="473822" cy="274320"/>
          </a:xfrm>
          <a:prstGeom prst="rightArrow">
            <a:avLst/>
          </a:prstGeom>
          <a:gradFill>
            <a:gsLst>
              <a:gs pos="0">
                <a:schemeClr val="accent2">
                  <a:lumMod val="75000"/>
                </a:schemeClr>
              </a:gs>
              <a:gs pos="100000">
                <a:schemeClr val="bg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fontAlgn="base">
              <a:spcBef>
                <a:spcPct val="50000"/>
              </a:spcBef>
              <a:spcAft>
                <a:spcPct val="0"/>
              </a:spcAft>
            </a:pPr>
            <a:endParaRPr lang="en-US" sz="1349">
              <a:solidFill>
                <a:srgbClr val="FFFFFF"/>
              </a:solidFill>
            </a:endParaRPr>
          </a:p>
        </p:txBody>
      </p:sp>
      <p:sp>
        <p:nvSpPr>
          <p:cNvPr id="36"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21325730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linds(horizontal)">
                                      <p:cBhvr>
                                        <p:cTn id="36" dur="500"/>
                                        <p:tgtEl>
                                          <p:spTgt spid="2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linds(horizontal)">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linds(horizontal)">
                                      <p:cBhvr>
                                        <p:cTn id="44" dur="500"/>
                                        <p:tgtEl>
                                          <p:spTgt spid="10"/>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linds(horizontal)">
                                      <p:cBhvr>
                                        <p:cTn id="52" dur="500"/>
                                        <p:tgtEl>
                                          <p:spTgt spid="37"/>
                                        </p:tgtEl>
                                      </p:cBhvr>
                                    </p:animEffect>
                                  </p:childTnLst>
                                </p:cTn>
                              </p:par>
                              <p:par>
                                <p:cTn id="53" presetID="3" presetClass="entr" presetSubtype="1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linds(horizontal)">
                                      <p:cBhvr>
                                        <p:cTn id="55" dur="500"/>
                                        <p:tgtEl>
                                          <p:spTgt spid="3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linds(horizontal)">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linds(horizontal)">
                                      <p:cBhvr>
                                        <p:cTn id="63" dur="500"/>
                                        <p:tgtEl>
                                          <p:spTgt spid="2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linds(horizontal)">
                                      <p:cBhvr>
                                        <p:cTn id="66" dur="500"/>
                                        <p:tgtEl>
                                          <p:spTgt spid="9"/>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blinds(horizontal)">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linds(horizontal)">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23" grpId="0" animBg="1"/>
      <p:bldP spid="26" grpId="0" animBg="1"/>
      <p:bldP spid="27" grpId="0" animBg="1"/>
      <p:bldP spid="28" grpId="0" animBg="1"/>
      <p:bldP spid="29" grpId="0" animBg="1"/>
      <p:bldP spid="30" grpId="0" animBg="1"/>
      <p:bldP spid="38" grpId="0" animBg="1"/>
      <p:bldP spid="24"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64</a:t>
            </a:fld>
            <a:endParaRPr lang="en-GB" sz="825" dirty="0">
              <a:solidFill>
                <a:srgbClr val="FFFFFF"/>
              </a:solidFill>
            </a:endParaRPr>
          </a:p>
        </p:txBody>
      </p:sp>
      <p:sp>
        <p:nvSpPr>
          <p:cNvPr id="5" name="Titel 4"/>
          <p:cNvSpPr>
            <a:spLocks noGrp="1"/>
          </p:cNvSpPr>
          <p:nvPr>
            <p:ph type="title"/>
          </p:nvPr>
        </p:nvSpPr>
        <p:spPr/>
        <p:txBody>
          <a:bodyPr/>
          <a:lstStyle/>
          <a:p>
            <a:r>
              <a:rPr lang="de-DE" dirty="0" err="1" smtClean="0"/>
              <a:t>Advanced</a:t>
            </a:r>
            <a:r>
              <a:rPr lang="de-DE" dirty="0" smtClean="0"/>
              <a:t> </a:t>
            </a:r>
            <a:r>
              <a:rPr lang="de-DE" dirty="0" err="1" smtClean="0"/>
              <a:t>Malware</a:t>
            </a:r>
            <a:r>
              <a:rPr lang="de-DE" dirty="0" smtClean="0"/>
              <a:t> </a:t>
            </a:r>
            <a:r>
              <a:rPr lang="de-DE" dirty="0" err="1" smtClean="0"/>
              <a:t>Protection</a:t>
            </a:r>
            <a:endParaRPr lang="de-DE" dirty="0"/>
          </a:p>
        </p:txBody>
      </p:sp>
      <p:sp>
        <p:nvSpPr>
          <p:cNvPr id="8" name="Rechteck 7"/>
          <p:cNvSpPr/>
          <p:nvPr/>
        </p:nvSpPr>
        <p:spPr>
          <a:xfrm>
            <a:off x="714405" y="1186557"/>
            <a:ext cx="7014407" cy="3509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69" indent="-179969" algn="ctr" fontAlgn="base">
              <a:lnSpc>
                <a:spcPct val="150000"/>
              </a:lnSpc>
              <a:spcBef>
                <a:spcPct val="50000"/>
              </a:spcBef>
              <a:spcAft>
                <a:spcPct val="0"/>
              </a:spcAft>
              <a:buClr>
                <a:srgbClr val="009DDC"/>
              </a:buClr>
            </a:pPr>
            <a:r>
              <a:rPr lang="de-DE" sz="1349" b="1" dirty="0">
                <a:solidFill>
                  <a:srgbClr val="FFFFFF"/>
                </a:solidFill>
              </a:rPr>
              <a:t>Technologie / Methode hinter „</a:t>
            </a:r>
            <a:r>
              <a:rPr lang="de-DE" sz="1349" b="1" dirty="0" err="1">
                <a:solidFill>
                  <a:srgbClr val="FFFFFF"/>
                </a:solidFill>
              </a:rPr>
              <a:t>Advanced</a:t>
            </a:r>
            <a:r>
              <a:rPr lang="de-DE" sz="1349" b="1" dirty="0">
                <a:solidFill>
                  <a:srgbClr val="FFFFFF"/>
                </a:solidFill>
              </a:rPr>
              <a:t> </a:t>
            </a:r>
            <a:r>
              <a:rPr lang="de-DE" sz="1349" b="1" dirty="0" err="1">
                <a:solidFill>
                  <a:srgbClr val="FFFFFF"/>
                </a:solidFill>
              </a:rPr>
              <a:t>Malware</a:t>
            </a:r>
            <a:r>
              <a:rPr lang="de-DE" sz="1349" b="1" dirty="0">
                <a:solidFill>
                  <a:srgbClr val="FFFFFF"/>
                </a:solidFill>
              </a:rPr>
              <a:t> Analysis“</a:t>
            </a:r>
          </a:p>
        </p:txBody>
      </p:sp>
      <p:sp>
        <p:nvSpPr>
          <p:cNvPr id="9" name="Rechteck 8"/>
          <p:cNvSpPr/>
          <p:nvPr/>
        </p:nvSpPr>
        <p:spPr>
          <a:xfrm>
            <a:off x="714405" y="1617579"/>
            <a:ext cx="7014407" cy="280846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34431" indent="-196394" fontAlgn="base">
              <a:spcBef>
                <a:spcPct val="50000"/>
              </a:spcBef>
              <a:spcAft>
                <a:spcPct val="0"/>
              </a:spcAft>
              <a:buFont typeface="Arial" pitchFamily="34" charset="0"/>
              <a:buChar char="•"/>
            </a:pPr>
            <a:endParaRPr lang="en-US" sz="1349" dirty="0">
              <a:solidFill>
                <a:srgbClr val="24387F"/>
              </a:solidFill>
            </a:endParaRPr>
          </a:p>
        </p:txBody>
      </p:sp>
      <p:sp>
        <p:nvSpPr>
          <p:cNvPr id="6" name="Rechteck 5"/>
          <p:cNvSpPr/>
          <p:nvPr/>
        </p:nvSpPr>
        <p:spPr>
          <a:xfrm>
            <a:off x="738387" y="1668934"/>
            <a:ext cx="6976863" cy="318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69" indent="-179969" fontAlgn="base">
              <a:lnSpc>
                <a:spcPct val="150000"/>
              </a:lnSpc>
              <a:spcBef>
                <a:spcPct val="50000"/>
              </a:spcBef>
              <a:spcAft>
                <a:spcPct val="0"/>
              </a:spcAft>
              <a:buClr>
                <a:srgbClr val="009DDC"/>
              </a:buClr>
              <a:buFont typeface="Arial" pitchFamily="34" charset="0"/>
              <a:buChar char="•"/>
            </a:pPr>
            <a:r>
              <a:rPr lang="de-DE" sz="1349" b="1" dirty="0">
                <a:solidFill>
                  <a:schemeClr val="bg1"/>
                </a:solidFill>
              </a:rPr>
              <a:t>Detonation</a:t>
            </a:r>
            <a:r>
              <a:rPr lang="de-DE" sz="1349" dirty="0">
                <a:solidFill>
                  <a:schemeClr val="bg1"/>
                </a:solidFill>
              </a:rPr>
              <a:t> potentieller </a:t>
            </a:r>
            <a:r>
              <a:rPr lang="de-DE" sz="1349" dirty="0" err="1">
                <a:solidFill>
                  <a:schemeClr val="bg1"/>
                </a:solidFill>
              </a:rPr>
              <a:t>Malware</a:t>
            </a:r>
            <a:r>
              <a:rPr lang="de-DE" sz="1349" dirty="0">
                <a:solidFill>
                  <a:schemeClr val="bg1"/>
                </a:solidFill>
              </a:rPr>
              <a:t> in einer </a:t>
            </a:r>
            <a:r>
              <a:rPr lang="de-DE" sz="1349" dirty="0" err="1">
                <a:solidFill>
                  <a:schemeClr val="bg1"/>
                </a:solidFill>
              </a:rPr>
              <a:t>SandBox</a:t>
            </a:r>
            <a:r>
              <a:rPr lang="de-DE" sz="1349" dirty="0">
                <a:solidFill>
                  <a:schemeClr val="bg1"/>
                </a:solidFill>
              </a:rPr>
              <a:t>-Umgebung</a:t>
            </a:r>
          </a:p>
          <a:p>
            <a:pPr marL="179969" indent="-179969" fontAlgn="base">
              <a:lnSpc>
                <a:spcPct val="150000"/>
              </a:lnSpc>
              <a:spcBef>
                <a:spcPct val="50000"/>
              </a:spcBef>
              <a:spcAft>
                <a:spcPct val="0"/>
              </a:spcAft>
              <a:buClr>
                <a:srgbClr val="009DDC"/>
              </a:buClr>
              <a:buFont typeface="Arial" pitchFamily="34" charset="0"/>
              <a:buChar char="•"/>
            </a:pPr>
            <a:r>
              <a:rPr lang="de-DE" sz="1349" b="1" dirty="0">
                <a:solidFill>
                  <a:schemeClr val="bg1"/>
                </a:solidFill>
              </a:rPr>
              <a:t>Emulation</a:t>
            </a:r>
            <a:r>
              <a:rPr lang="de-DE" sz="1349" dirty="0">
                <a:solidFill>
                  <a:schemeClr val="bg1"/>
                </a:solidFill>
              </a:rPr>
              <a:t> einer produktiven-Umgebung (VM-</a:t>
            </a:r>
            <a:r>
              <a:rPr lang="de-DE" sz="1349" dirty="0" err="1">
                <a:solidFill>
                  <a:schemeClr val="bg1"/>
                </a:solidFill>
              </a:rPr>
              <a:t>based</a:t>
            </a:r>
            <a:r>
              <a:rPr lang="de-DE" sz="1349" dirty="0">
                <a:solidFill>
                  <a:schemeClr val="bg1"/>
                </a:solidFill>
              </a:rPr>
              <a:t>) </a:t>
            </a:r>
          </a:p>
          <a:p>
            <a:pPr marL="179969" indent="-179969" fontAlgn="base">
              <a:lnSpc>
                <a:spcPct val="150000"/>
              </a:lnSpc>
              <a:spcBef>
                <a:spcPct val="50000"/>
              </a:spcBef>
              <a:spcAft>
                <a:spcPct val="0"/>
              </a:spcAft>
              <a:buClr>
                <a:srgbClr val="009DDC"/>
              </a:buClr>
              <a:buFont typeface="Arial" pitchFamily="34" charset="0"/>
              <a:buChar char="•"/>
            </a:pPr>
            <a:r>
              <a:rPr lang="de-DE" sz="1349" b="1" dirty="0">
                <a:solidFill>
                  <a:schemeClr val="bg1"/>
                </a:solidFill>
              </a:rPr>
              <a:t>Analyse</a:t>
            </a:r>
            <a:r>
              <a:rPr lang="de-DE" sz="1349" dirty="0">
                <a:solidFill>
                  <a:schemeClr val="bg1"/>
                </a:solidFill>
              </a:rPr>
              <a:t> des Verhaltens: </a:t>
            </a:r>
          </a:p>
          <a:p>
            <a:pPr marL="522766" lvl="1" indent="-179969" fontAlgn="base">
              <a:lnSpc>
                <a:spcPct val="150000"/>
              </a:lnSpc>
              <a:spcBef>
                <a:spcPct val="50000"/>
              </a:spcBef>
              <a:spcAft>
                <a:spcPct val="0"/>
              </a:spcAft>
              <a:buClr>
                <a:srgbClr val="009DDC"/>
              </a:buClr>
              <a:buFont typeface="Arial" pitchFamily="34" charset="0"/>
              <a:buChar char="•"/>
            </a:pPr>
            <a:r>
              <a:rPr lang="de-DE" sz="1349" dirty="0">
                <a:solidFill>
                  <a:schemeClr val="bg1"/>
                </a:solidFill>
              </a:rPr>
              <a:t>Autostart</a:t>
            </a:r>
          </a:p>
          <a:p>
            <a:pPr marL="522766" lvl="1" indent="-179969" fontAlgn="base">
              <a:lnSpc>
                <a:spcPct val="150000"/>
              </a:lnSpc>
              <a:spcBef>
                <a:spcPct val="50000"/>
              </a:spcBef>
              <a:spcAft>
                <a:spcPct val="0"/>
              </a:spcAft>
              <a:buClr>
                <a:srgbClr val="009DDC"/>
              </a:buClr>
              <a:buFont typeface="Arial" pitchFamily="34" charset="0"/>
              <a:buChar char="•"/>
            </a:pPr>
            <a:r>
              <a:rPr lang="de-DE" sz="1349" dirty="0">
                <a:solidFill>
                  <a:schemeClr val="bg1"/>
                </a:solidFill>
              </a:rPr>
              <a:t>Prozesse</a:t>
            </a:r>
          </a:p>
          <a:p>
            <a:pPr marL="522766" lvl="1" indent="-179969" fontAlgn="base">
              <a:lnSpc>
                <a:spcPct val="150000"/>
              </a:lnSpc>
              <a:spcBef>
                <a:spcPct val="50000"/>
              </a:spcBef>
              <a:spcAft>
                <a:spcPct val="0"/>
              </a:spcAft>
              <a:buClr>
                <a:srgbClr val="009DDC"/>
              </a:buClr>
              <a:buFont typeface="Arial" pitchFamily="34" charset="0"/>
              <a:buChar char="•"/>
            </a:pPr>
            <a:r>
              <a:rPr lang="de-DE" sz="1349" dirty="0">
                <a:solidFill>
                  <a:schemeClr val="bg1"/>
                </a:solidFill>
              </a:rPr>
              <a:t>Registry</a:t>
            </a:r>
          </a:p>
          <a:p>
            <a:pPr marL="522766" lvl="1" indent="-179969" fontAlgn="base">
              <a:lnSpc>
                <a:spcPct val="150000"/>
              </a:lnSpc>
              <a:spcBef>
                <a:spcPct val="50000"/>
              </a:spcBef>
              <a:spcAft>
                <a:spcPct val="0"/>
              </a:spcAft>
              <a:buClr>
                <a:srgbClr val="009DDC"/>
              </a:buClr>
              <a:buFont typeface="Arial" pitchFamily="34" charset="0"/>
              <a:buChar char="•"/>
            </a:pPr>
            <a:r>
              <a:rPr lang="de-DE" sz="1349" dirty="0">
                <a:solidFill>
                  <a:schemeClr val="bg1"/>
                </a:solidFill>
              </a:rPr>
              <a:t>Netzwerk-Sockets </a:t>
            </a:r>
          </a:p>
          <a:p>
            <a:pPr algn="ctr"/>
            <a:endParaRPr lang="de-DE" dirty="0">
              <a:solidFill>
                <a:srgbClr val="FFFFFF"/>
              </a:solidFill>
            </a:endParaRPr>
          </a:p>
        </p:txBody>
      </p:sp>
      <p:sp>
        <p:nvSpPr>
          <p:cNvPr id="7"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3855852903"/>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6410015" y="2254440"/>
            <a:ext cx="2520809" cy="363424"/>
          </a:xfrm>
        </p:spPr>
        <p:txBody>
          <a:bodyPr/>
          <a:lstStyle/>
          <a:p>
            <a:r>
              <a:rPr lang="de-DE" dirty="0" smtClean="0"/>
              <a:t>Tools - Security </a:t>
            </a:r>
            <a:r>
              <a:rPr lang="de-DE" dirty="0" err="1" smtClean="0"/>
              <a:t>Analytics</a:t>
            </a:r>
            <a:endParaRPr lang="de-DE" dirty="0"/>
          </a:p>
        </p:txBody>
      </p:sp>
      <p:sp>
        <p:nvSpPr>
          <p:cNvPr id="6" name="Foliennummernplatzhalter 1"/>
          <p:cNvSpPr>
            <a:spLocks noGrp="1"/>
          </p:cNvSpPr>
          <p:nvPr>
            <p:ph type="sldNum" sz="quarter" idx="10"/>
          </p:nvPr>
        </p:nvSpPr>
        <p:spPr>
          <a:xfrm>
            <a:off x="8231534" y="4967377"/>
            <a:ext cx="839788" cy="175454"/>
          </a:xfrm>
        </p:spPr>
        <p:txBody>
          <a:bodyPr/>
          <a:lstStyle/>
          <a:p>
            <a:pPr>
              <a:defRPr/>
            </a:pPr>
            <a:fld id="{D8A9DEB3-2BE3-4C9D-8653-AF184477FBC9}" type="slidenum">
              <a:rPr lang="en-GB" sz="825">
                <a:solidFill>
                  <a:srgbClr val="FFFFFF"/>
                </a:solidFill>
              </a:rPr>
              <a:pPr>
                <a:defRPr/>
              </a:pPr>
              <a:t>65</a:t>
            </a:fld>
            <a:endParaRPr lang="en-GB" sz="825" dirty="0">
              <a:solidFill>
                <a:srgbClr val="FFFFFF"/>
              </a:solidFill>
            </a:endParaRPr>
          </a:p>
        </p:txBody>
      </p:sp>
    </p:spTree>
    <p:extLst>
      <p:ext uri="{BB962C8B-B14F-4D97-AF65-F5344CB8AC3E}">
        <p14:creationId xmlns:p14="http://schemas.microsoft.com/office/powerpoint/2010/main" val="10248868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66</a:t>
            </a:fld>
            <a:endParaRPr lang="en-GB" sz="825" dirty="0">
              <a:solidFill>
                <a:srgbClr val="FFFFFF"/>
              </a:solidFill>
            </a:endParaRPr>
          </a:p>
        </p:txBody>
      </p:sp>
      <p:sp>
        <p:nvSpPr>
          <p:cNvPr id="5" name="Titel 4"/>
          <p:cNvSpPr>
            <a:spLocks noGrp="1"/>
          </p:cNvSpPr>
          <p:nvPr>
            <p:ph type="title"/>
          </p:nvPr>
        </p:nvSpPr>
        <p:spPr/>
        <p:txBody>
          <a:bodyPr/>
          <a:lstStyle/>
          <a:p>
            <a:r>
              <a:rPr lang="de-DE" dirty="0" smtClean="0"/>
              <a:t>Security </a:t>
            </a:r>
            <a:r>
              <a:rPr lang="de-DE" dirty="0" err="1" smtClean="0"/>
              <a:t>Analytics</a:t>
            </a:r>
            <a:r>
              <a:rPr lang="de-DE" dirty="0" smtClean="0"/>
              <a:t> (</a:t>
            </a:r>
            <a:r>
              <a:rPr lang="de-DE" dirty="0" err="1" smtClean="0"/>
              <a:t>aka</a:t>
            </a:r>
            <a:r>
              <a:rPr lang="de-DE" dirty="0" smtClean="0"/>
              <a:t> </a:t>
            </a:r>
            <a:r>
              <a:rPr lang="de-DE" dirty="0" err="1" smtClean="0"/>
              <a:t>BigData</a:t>
            </a:r>
            <a:r>
              <a:rPr lang="de-DE" dirty="0" smtClean="0"/>
              <a:t>)</a:t>
            </a:r>
            <a:endParaRPr lang="de-DE" dirty="0"/>
          </a:p>
        </p:txBody>
      </p:sp>
      <p:sp>
        <p:nvSpPr>
          <p:cNvPr id="10" name="Rechteck 9"/>
          <p:cNvSpPr/>
          <p:nvPr/>
        </p:nvSpPr>
        <p:spPr>
          <a:xfrm>
            <a:off x="714405" y="1186557"/>
            <a:ext cx="7014407" cy="3509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69" indent="-179969" algn="ctr" fontAlgn="base">
              <a:lnSpc>
                <a:spcPct val="150000"/>
              </a:lnSpc>
              <a:spcBef>
                <a:spcPct val="50000"/>
              </a:spcBef>
              <a:spcAft>
                <a:spcPct val="0"/>
              </a:spcAft>
              <a:buClr>
                <a:srgbClr val="009DDC"/>
              </a:buClr>
            </a:pPr>
            <a:r>
              <a:rPr lang="de-DE" sz="1349" b="1" dirty="0">
                <a:solidFill>
                  <a:srgbClr val="FFFFFF"/>
                </a:solidFill>
              </a:rPr>
              <a:t>Sammlung, Aggregation und Analyse von sicherheitsrelevanten Daten</a:t>
            </a:r>
          </a:p>
        </p:txBody>
      </p:sp>
      <p:sp>
        <p:nvSpPr>
          <p:cNvPr id="11" name="Rechteck 10"/>
          <p:cNvSpPr/>
          <p:nvPr/>
        </p:nvSpPr>
        <p:spPr>
          <a:xfrm>
            <a:off x="714405" y="1617579"/>
            <a:ext cx="7014407" cy="311120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34431" indent="-196394" fontAlgn="base">
              <a:spcBef>
                <a:spcPct val="50000"/>
              </a:spcBef>
              <a:spcAft>
                <a:spcPct val="0"/>
              </a:spcAft>
              <a:buFont typeface="Arial" pitchFamily="34" charset="0"/>
              <a:buChar char="•"/>
            </a:pPr>
            <a:endParaRPr lang="en-US" sz="1349" dirty="0">
              <a:solidFill>
                <a:srgbClr val="24387F"/>
              </a:solidFill>
            </a:endParaRPr>
          </a:p>
        </p:txBody>
      </p:sp>
      <p:sp>
        <p:nvSpPr>
          <p:cNvPr id="6" name="Rechteck 5"/>
          <p:cNvSpPr/>
          <p:nvPr/>
        </p:nvSpPr>
        <p:spPr>
          <a:xfrm>
            <a:off x="754715" y="1611783"/>
            <a:ext cx="6976863" cy="318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a:solidFill>
                  <a:srgbClr val="FFFFFF"/>
                </a:solidFill>
              </a:rPr>
              <a:t>Analyse nach vorgefertigten (Security </a:t>
            </a:r>
            <a:r>
              <a:rPr lang="de-DE" sz="1500" dirty="0" err="1">
                <a:solidFill>
                  <a:srgbClr val="FFFFFF"/>
                </a:solidFill>
              </a:rPr>
              <a:t>Intelligence</a:t>
            </a:r>
            <a:r>
              <a:rPr lang="de-DE" sz="1500" dirty="0">
                <a:solidFill>
                  <a:srgbClr val="FFFFFF"/>
                </a:solidFill>
              </a:rPr>
              <a:t>-Feeds), </a:t>
            </a:r>
          </a:p>
          <a:p>
            <a:pPr algn="ctr"/>
            <a:r>
              <a:rPr lang="de-DE" sz="1500" dirty="0">
                <a:solidFill>
                  <a:srgbClr val="FFFFFF"/>
                </a:solidFill>
              </a:rPr>
              <a:t>aber auch benutzerdefinierten Regeln</a:t>
            </a:r>
          </a:p>
          <a:p>
            <a:endParaRPr lang="de-DE" sz="1500" dirty="0">
              <a:solidFill>
                <a:srgbClr val="FFFFFF"/>
              </a:solidFill>
            </a:endParaRPr>
          </a:p>
          <a:p>
            <a:pPr>
              <a:buFont typeface="Wingdings" pitchFamily="2" charset="2"/>
              <a:buChar char="§"/>
            </a:pPr>
            <a:r>
              <a:rPr lang="de-DE" sz="1500" dirty="0">
                <a:solidFill>
                  <a:srgbClr val="FFFFFF"/>
                </a:solidFill>
              </a:rPr>
              <a:t> Durchführen von real-time oder back-in-time Analyse von:</a:t>
            </a:r>
          </a:p>
          <a:p>
            <a:pPr>
              <a:buFont typeface="Wingdings" pitchFamily="2" charset="2"/>
              <a:buChar char="§"/>
            </a:pPr>
            <a:r>
              <a:rPr lang="de-DE" sz="1500" dirty="0">
                <a:solidFill>
                  <a:srgbClr val="FFFFFF"/>
                </a:solidFill>
              </a:rPr>
              <a:t> Dateien</a:t>
            </a:r>
          </a:p>
          <a:p>
            <a:pPr>
              <a:buFont typeface="Wingdings" pitchFamily="2" charset="2"/>
              <a:buChar char="§"/>
            </a:pPr>
            <a:r>
              <a:rPr lang="de-DE" sz="1500" dirty="0">
                <a:solidFill>
                  <a:srgbClr val="FFFFFF"/>
                </a:solidFill>
              </a:rPr>
              <a:t> Applikationen</a:t>
            </a:r>
          </a:p>
          <a:p>
            <a:pPr>
              <a:buFont typeface="Wingdings" pitchFamily="2" charset="2"/>
              <a:buChar char="§"/>
            </a:pPr>
            <a:r>
              <a:rPr lang="de-DE" sz="1500" dirty="0">
                <a:solidFill>
                  <a:srgbClr val="FFFFFF"/>
                </a:solidFill>
              </a:rPr>
              <a:t> Web- / Mail &amp; File Traffic</a:t>
            </a:r>
          </a:p>
          <a:p>
            <a:pPr>
              <a:buFont typeface="Wingdings" pitchFamily="2" charset="2"/>
              <a:buChar char="§"/>
            </a:pPr>
            <a:r>
              <a:rPr lang="de-DE" sz="1500" dirty="0">
                <a:solidFill>
                  <a:srgbClr val="FFFFFF"/>
                </a:solidFill>
              </a:rPr>
              <a:t> Net-</a:t>
            </a:r>
            <a:r>
              <a:rPr lang="de-DE" sz="1500" dirty="0" err="1">
                <a:solidFill>
                  <a:srgbClr val="FFFFFF"/>
                </a:solidFill>
              </a:rPr>
              <a:t>flows</a:t>
            </a:r>
            <a:r>
              <a:rPr lang="de-DE" sz="1500" dirty="0">
                <a:solidFill>
                  <a:srgbClr val="FFFFFF"/>
                </a:solidFill>
              </a:rPr>
              <a:t> und </a:t>
            </a:r>
            <a:r>
              <a:rPr lang="de-DE" sz="1500" dirty="0" err="1">
                <a:solidFill>
                  <a:srgbClr val="FFFFFF"/>
                </a:solidFill>
              </a:rPr>
              <a:t>packets</a:t>
            </a:r>
            <a:endParaRPr lang="de-DE" sz="1500" dirty="0">
              <a:solidFill>
                <a:srgbClr val="FFFFFF"/>
              </a:solidFill>
            </a:endParaRPr>
          </a:p>
          <a:p>
            <a:pPr algn="ctr"/>
            <a:endParaRPr lang="de-DE" dirty="0">
              <a:solidFill>
                <a:srgbClr val="FFFFFF"/>
              </a:solidFill>
            </a:endParaRPr>
          </a:p>
        </p:txBody>
      </p:sp>
      <p:sp>
        <p:nvSpPr>
          <p:cNvPr id="7"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2594405886"/>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67</a:t>
            </a:fld>
            <a:endParaRPr lang="en-GB" sz="825" dirty="0">
              <a:solidFill>
                <a:srgbClr val="FFFFFF"/>
              </a:solidFill>
            </a:endParaRPr>
          </a:p>
        </p:txBody>
      </p:sp>
      <p:sp>
        <p:nvSpPr>
          <p:cNvPr id="5" name="Titel 4"/>
          <p:cNvSpPr>
            <a:spLocks noGrp="1"/>
          </p:cNvSpPr>
          <p:nvPr>
            <p:ph type="title"/>
          </p:nvPr>
        </p:nvSpPr>
        <p:spPr/>
        <p:txBody>
          <a:bodyPr/>
          <a:lstStyle/>
          <a:p>
            <a:r>
              <a:rPr lang="de-DE" dirty="0" smtClean="0"/>
              <a:t>Security </a:t>
            </a:r>
            <a:r>
              <a:rPr lang="de-DE" dirty="0" err="1" smtClean="0"/>
              <a:t>Analytics</a:t>
            </a:r>
            <a:r>
              <a:rPr lang="de-DE" dirty="0" smtClean="0"/>
              <a:t> (</a:t>
            </a:r>
            <a:r>
              <a:rPr lang="de-DE" dirty="0" err="1" smtClean="0"/>
              <a:t>aka</a:t>
            </a:r>
            <a:r>
              <a:rPr lang="de-DE" dirty="0" smtClean="0"/>
              <a:t> </a:t>
            </a:r>
            <a:r>
              <a:rPr lang="de-DE" dirty="0" err="1" smtClean="0"/>
              <a:t>BigData</a:t>
            </a:r>
            <a:r>
              <a:rPr lang="de-DE" dirty="0" smtClean="0"/>
              <a:t>)</a:t>
            </a:r>
            <a:endParaRPr lang="de-DE" dirty="0"/>
          </a:p>
        </p:txBody>
      </p:sp>
      <p:sp>
        <p:nvSpPr>
          <p:cNvPr id="6" name="Rechteck 5"/>
          <p:cNvSpPr/>
          <p:nvPr/>
        </p:nvSpPr>
        <p:spPr>
          <a:xfrm>
            <a:off x="714405" y="1186557"/>
            <a:ext cx="7014407" cy="3509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69" indent="-179969" algn="ctr" fontAlgn="base">
              <a:lnSpc>
                <a:spcPct val="150000"/>
              </a:lnSpc>
              <a:spcBef>
                <a:spcPct val="50000"/>
              </a:spcBef>
              <a:spcAft>
                <a:spcPct val="0"/>
              </a:spcAft>
              <a:buClr>
                <a:srgbClr val="009DDC"/>
              </a:buClr>
            </a:pPr>
            <a:r>
              <a:rPr lang="de-DE" sz="1349" b="1" dirty="0">
                <a:solidFill>
                  <a:srgbClr val="FFFFFF"/>
                </a:solidFill>
              </a:rPr>
              <a:t>Merkmale und typische Funktionen</a:t>
            </a:r>
          </a:p>
        </p:txBody>
      </p:sp>
      <p:sp>
        <p:nvSpPr>
          <p:cNvPr id="8" name="Rechteck 7"/>
          <p:cNvSpPr/>
          <p:nvPr/>
        </p:nvSpPr>
        <p:spPr>
          <a:xfrm>
            <a:off x="705501" y="1590866"/>
            <a:ext cx="7014407" cy="311120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37088" lvl="1" indent="-179969" fontAlgn="base">
              <a:lnSpc>
                <a:spcPct val="150000"/>
              </a:lnSpc>
              <a:spcBef>
                <a:spcPct val="50000"/>
              </a:spcBef>
              <a:spcAft>
                <a:spcPct val="0"/>
              </a:spcAft>
              <a:buClr>
                <a:srgbClr val="009DDC"/>
              </a:buClr>
              <a:buFont typeface="Arial" pitchFamily="34" charset="0"/>
              <a:buChar char="•"/>
            </a:pPr>
            <a:endParaRPr lang="de-DE" sz="1349" dirty="0">
              <a:solidFill>
                <a:srgbClr val="24387F"/>
              </a:solidFill>
            </a:endParaRPr>
          </a:p>
        </p:txBody>
      </p:sp>
      <p:sp>
        <p:nvSpPr>
          <p:cNvPr id="10" name="Rechteck 9"/>
          <p:cNvSpPr/>
          <p:nvPr/>
        </p:nvSpPr>
        <p:spPr>
          <a:xfrm>
            <a:off x="722058" y="1636276"/>
            <a:ext cx="6976863" cy="318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
            </a:pPr>
            <a:r>
              <a:rPr lang="de-DE" sz="1500" dirty="0">
                <a:solidFill>
                  <a:srgbClr val="FFFFFF"/>
                </a:solidFill>
              </a:rPr>
              <a:t> Suche nach Traffic-Anomalien</a:t>
            </a:r>
          </a:p>
          <a:p>
            <a:pPr>
              <a:buFont typeface="Wingdings" pitchFamily="2" charset="2"/>
              <a:buChar char="§"/>
            </a:pPr>
            <a:r>
              <a:rPr lang="de-DE" sz="1500" dirty="0">
                <a:solidFill>
                  <a:srgbClr val="FFFFFF"/>
                </a:solidFill>
              </a:rPr>
              <a:t> Erkennung von Malwareverhalten</a:t>
            </a:r>
          </a:p>
          <a:p>
            <a:pPr>
              <a:buFont typeface="Wingdings" pitchFamily="2" charset="2"/>
              <a:buChar char="§"/>
            </a:pPr>
            <a:r>
              <a:rPr lang="de-DE" sz="1500" dirty="0">
                <a:solidFill>
                  <a:srgbClr val="FFFFFF"/>
                </a:solidFill>
              </a:rPr>
              <a:t> Root-</a:t>
            </a:r>
            <a:r>
              <a:rPr lang="de-DE" sz="1500" dirty="0" err="1">
                <a:solidFill>
                  <a:srgbClr val="FFFFFF"/>
                </a:solidFill>
              </a:rPr>
              <a:t>Cause</a:t>
            </a:r>
            <a:r>
              <a:rPr lang="de-DE" sz="1500" dirty="0">
                <a:solidFill>
                  <a:srgbClr val="FFFFFF"/>
                </a:solidFill>
              </a:rPr>
              <a:t> / Ursachen-Analyse</a:t>
            </a:r>
          </a:p>
          <a:p>
            <a:pPr>
              <a:buFont typeface="Wingdings" pitchFamily="2" charset="2"/>
              <a:buChar char="§"/>
            </a:pPr>
            <a:r>
              <a:rPr lang="de-DE" sz="1500" dirty="0">
                <a:solidFill>
                  <a:srgbClr val="FFFFFF"/>
                </a:solidFill>
              </a:rPr>
              <a:t> Erkennung der Geo-Lokation</a:t>
            </a:r>
          </a:p>
          <a:p>
            <a:pPr>
              <a:buFont typeface="Wingdings" pitchFamily="2" charset="2"/>
              <a:buChar char="§"/>
            </a:pPr>
            <a:endParaRPr lang="de-DE" sz="1500" dirty="0">
              <a:solidFill>
                <a:srgbClr val="FFFFFF"/>
              </a:solidFill>
            </a:endParaRPr>
          </a:p>
          <a:p>
            <a:pPr>
              <a:buFont typeface="Wingdings" pitchFamily="2" charset="2"/>
              <a:buChar char="§"/>
            </a:pPr>
            <a:r>
              <a:rPr lang="de-DE" sz="1500" dirty="0">
                <a:solidFill>
                  <a:srgbClr val="FFFFFF"/>
                </a:solidFill>
              </a:rPr>
              <a:t> Wiederherstellung und Analyse der kommunizierten Inhalte</a:t>
            </a:r>
          </a:p>
          <a:p>
            <a:pPr>
              <a:buFont typeface="Wingdings" pitchFamily="2" charset="2"/>
              <a:buChar char="§"/>
            </a:pPr>
            <a:r>
              <a:rPr lang="de-DE" sz="1500" dirty="0">
                <a:solidFill>
                  <a:srgbClr val="FFFFFF"/>
                </a:solidFill>
              </a:rPr>
              <a:t> Visualisierung der Analyse</a:t>
            </a:r>
          </a:p>
          <a:p>
            <a:pPr>
              <a:buFont typeface="Wingdings" pitchFamily="2" charset="2"/>
              <a:buChar char="§"/>
            </a:pPr>
            <a:endParaRPr lang="de-DE" sz="1500" dirty="0">
              <a:solidFill>
                <a:srgbClr val="FFFFFF"/>
              </a:solidFill>
            </a:endParaRPr>
          </a:p>
          <a:p>
            <a:pPr>
              <a:buFont typeface="Wingdings" pitchFamily="2" charset="2"/>
              <a:buChar char="§"/>
            </a:pPr>
            <a:r>
              <a:rPr lang="de-DE" sz="1500" dirty="0">
                <a:solidFill>
                  <a:srgbClr val="FFFFFF"/>
                </a:solidFill>
              </a:rPr>
              <a:t> Nutzung von „</a:t>
            </a:r>
            <a:r>
              <a:rPr lang="de-DE" sz="1500" b="1" dirty="0" err="1">
                <a:solidFill>
                  <a:srgbClr val="FFFFFF"/>
                </a:solidFill>
              </a:rPr>
              <a:t>Advanced</a:t>
            </a:r>
            <a:r>
              <a:rPr lang="de-DE" sz="1500" b="1" dirty="0">
                <a:solidFill>
                  <a:srgbClr val="FFFFFF"/>
                </a:solidFill>
              </a:rPr>
              <a:t> </a:t>
            </a:r>
            <a:r>
              <a:rPr lang="de-DE" sz="1500" b="1" dirty="0" err="1">
                <a:solidFill>
                  <a:srgbClr val="FFFFFF"/>
                </a:solidFill>
              </a:rPr>
              <a:t>Threat</a:t>
            </a:r>
            <a:r>
              <a:rPr lang="de-DE" sz="1500" b="1" dirty="0">
                <a:solidFill>
                  <a:srgbClr val="FFFFFF"/>
                </a:solidFill>
              </a:rPr>
              <a:t> </a:t>
            </a:r>
            <a:r>
              <a:rPr lang="de-DE" sz="1500" b="1" dirty="0" err="1">
                <a:solidFill>
                  <a:srgbClr val="FFFFFF"/>
                </a:solidFill>
              </a:rPr>
              <a:t>Intelligence</a:t>
            </a:r>
            <a:r>
              <a:rPr lang="de-DE" sz="1500" dirty="0">
                <a:solidFill>
                  <a:srgbClr val="FFFFFF"/>
                </a:solidFill>
              </a:rPr>
              <a:t>-Services“</a:t>
            </a:r>
          </a:p>
          <a:p>
            <a:pPr algn="ctr"/>
            <a:endParaRPr lang="de-DE" dirty="0">
              <a:solidFill>
                <a:srgbClr val="FFFFFF"/>
              </a:solidFill>
            </a:endParaRPr>
          </a:p>
        </p:txBody>
      </p:sp>
      <p:sp>
        <p:nvSpPr>
          <p:cNvPr id="7"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1627349175"/>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68</a:t>
            </a:fld>
            <a:endParaRPr lang="en-GB" sz="825" dirty="0">
              <a:solidFill>
                <a:srgbClr val="FFFFFF"/>
              </a:solidFill>
            </a:endParaRPr>
          </a:p>
        </p:txBody>
      </p:sp>
      <p:sp>
        <p:nvSpPr>
          <p:cNvPr id="2" name="Titel 1"/>
          <p:cNvSpPr>
            <a:spLocks noGrp="1"/>
          </p:cNvSpPr>
          <p:nvPr>
            <p:ph type="title"/>
          </p:nvPr>
        </p:nvSpPr>
        <p:spPr/>
        <p:txBody>
          <a:bodyPr/>
          <a:lstStyle/>
          <a:p>
            <a:r>
              <a:rPr lang="de-DE" dirty="0" smtClean="0"/>
              <a:t>Security </a:t>
            </a:r>
            <a:r>
              <a:rPr lang="de-DE" dirty="0" err="1" smtClean="0"/>
              <a:t>Analytics</a:t>
            </a:r>
            <a:r>
              <a:rPr lang="de-DE" dirty="0" smtClean="0"/>
              <a:t> in Beispielarchitektur</a:t>
            </a:r>
            <a:endParaRPr lang="de-DE" dirty="0"/>
          </a:p>
        </p:txBody>
      </p:sp>
      <p:grpSp>
        <p:nvGrpSpPr>
          <p:cNvPr id="4" name="Gruppieren 12"/>
          <p:cNvGrpSpPr/>
          <p:nvPr/>
        </p:nvGrpSpPr>
        <p:grpSpPr>
          <a:xfrm>
            <a:off x="1278446" y="1017915"/>
            <a:ext cx="6544733" cy="3824430"/>
            <a:chOff x="1837266" y="1017510"/>
            <a:chExt cx="6544733" cy="3825426"/>
          </a:xfrm>
        </p:grpSpPr>
        <p:pic>
          <p:nvPicPr>
            <p:cNvPr id="39938" name="Picture 2"/>
            <p:cNvPicPr>
              <a:picLocks noChangeAspect="1" noChangeArrowheads="1"/>
            </p:cNvPicPr>
            <p:nvPr/>
          </p:nvPicPr>
          <p:blipFill>
            <a:blip r:embed="rId3" cstate="print"/>
            <a:srcRect/>
            <a:stretch>
              <a:fillRect/>
            </a:stretch>
          </p:blipFill>
          <p:spPr bwMode="auto">
            <a:xfrm>
              <a:off x="1837266" y="1017510"/>
              <a:ext cx="6544733" cy="3719590"/>
            </a:xfrm>
            <a:prstGeom prst="rect">
              <a:avLst/>
            </a:prstGeom>
            <a:noFill/>
            <a:ln w="9525">
              <a:noFill/>
              <a:miter lim="800000"/>
              <a:headEnd/>
              <a:tailEnd/>
            </a:ln>
          </p:spPr>
        </p:pic>
        <p:pic>
          <p:nvPicPr>
            <p:cNvPr id="5" name="Grafik 4" descr="data.png"/>
            <p:cNvPicPr>
              <a:picLocks noChangeAspect="1"/>
            </p:cNvPicPr>
            <p:nvPr/>
          </p:nvPicPr>
          <p:blipFill>
            <a:blip r:embed="rId4" cstate="print"/>
            <a:stretch>
              <a:fillRect/>
            </a:stretch>
          </p:blipFill>
          <p:spPr>
            <a:xfrm>
              <a:off x="3793066" y="3980496"/>
              <a:ext cx="599052" cy="483005"/>
            </a:xfrm>
            <a:prstGeom prst="rect">
              <a:avLst/>
            </a:prstGeom>
          </p:spPr>
        </p:pic>
        <p:pic>
          <p:nvPicPr>
            <p:cNvPr id="6" name="Grafik 5" descr="server.png"/>
            <p:cNvPicPr>
              <a:picLocks noChangeAspect="1"/>
            </p:cNvPicPr>
            <p:nvPr/>
          </p:nvPicPr>
          <p:blipFill>
            <a:blip r:embed="rId5" cstate="print"/>
            <a:stretch>
              <a:fillRect/>
            </a:stretch>
          </p:blipFill>
          <p:spPr>
            <a:xfrm>
              <a:off x="3539066" y="2840022"/>
              <a:ext cx="984789" cy="868659"/>
            </a:xfrm>
            <a:prstGeom prst="rect">
              <a:avLst/>
            </a:prstGeom>
          </p:spPr>
        </p:pic>
        <p:sp>
          <p:nvSpPr>
            <p:cNvPr id="9" name="Pfeil nach oben 8"/>
            <p:cNvSpPr/>
            <p:nvPr/>
          </p:nvSpPr>
          <p:spPr>
            <a:xfrm rot="18625918">
              <a:off x="4910081" y="3676205"/>
              <a:ext cx="381000" cy="899347"/>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de-DE" sz="1424" dirty="0">
                <a:solidFill>
                  <a:srgbClr val="FFFFFF"/>
                </a:solidFill>
              </a:endParaRPr>
            </a:p>
          </p:txBody>
        </p:sp>
        <p:sp>
          <p:nvSpPr>
            <p:cNvPr id="11" name="Flussdiagramm: Karte 10"/>
            <p:cNvSpPr/>
            <p:nvPr/>
          </p:nvSpPr>
          <p:spPr>
            <a:xfrm>
              <a:off x="5376323" y="4233336"/>
              <a:ext cx="1676400" cy="609600"/>
            </a:xfrm>
            <a:prstGeom prst="flowChartPunchedCar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de-DE" sz="1424" dirty="0">
                <a:solidFill>
                  <a:srgbClr val="FFFFFF"/>
                </a:solidFill>
              </a:endParaRPr>
            </a:p>
          </p:txBody>
        </p:sp>
        <p:sp>
          <p:nvSpPr>
            <p:cNvPr id="12" name="Textfeld 11"/>
            <p:cNvSpPr txBox="1"/>
            <p:nvPr/>
          </p:nvSpPr>
          <p:spPr>
            <a:xfrm>
              <a:off x="5494867" y="4402667"/>
              <a:ext cx="1464733" cy="328830"/>
            </a:xfrm>
            <a:prstGeom prst="rect">
              <a:avLst/>
            </a:prstGeom>
          </p:spPr>
          <p:txBody>
            <a:bodyPr wrap="square" lIns="0" tIns="0" rIns="0" bIns="0" rtlCol="0">
              <a:spAutoFit/>
            </a:bodyPr>
            <a:lstStyle/>
            <a:p>
              <a:pPr marL="179969" indent="-179969" fontAlgn="base">
                <a:lnSpc>
                  <a:spcPct val="150000"/>
                </a:lnSpc>
                <a:spcBef>
                  <a:spcPct val="50000"/>
                </a:spcBef>
                <a:spcAft>
                  <a:spcPct val="0"/>
                </a:spcAft>
                <a:buClr>
                  <a:srgbClr val="009DDC"/>
                </a:buClr>
              </a:pPr>
              <a:r>
                <a:rPr lang="de-DE" sz="1424" dirty="0">
                  <a:solidFill>
                    <a:srgbClr val="FFFFFF"/>
                  </a:solidFill>
                </a:rPr>
                <a:t>Security </a:t>
              </a:r>
              <a:r>
                <a:rPr lang="de-DE" sz="1424" dirty="0" err="1">
                  <a:solidFill>
                    <a:srgbClr val="FFFFFF"/>
                  </a:solidFill>
                </a:rPr>
                <a:t>Analytics</a:t>
              </a:r>
              <a:endParaRPr lang="de-DE" sz="1424" dirty="0">
                <a:solidFill>
                  <a:srgbClr val="FFFFFF"/>
                </a:solidFill>
              </a:endParaRPr>
            </a:p>
          </p:txBody>
        </p:sp>
      </p:grpSp>
      <p:sp>
        <p:nvSpPr>
          <p:cNvPr id="14"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1883211816"/>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liennummernplatzhalter 1"/>
          <p:cNvSpPr>
            <a:spLocks noGrp="1"/>
          </p:cNvSpPr>
          <p:nvPr>
            <p:ph type="sldNum" sz="quarter" idx="11"/>
          </p:nvPr>
        </p:nvSpPr>
        <p:spPr/>
        <p:txBody>
          <a:bodyPr/>
          <a:lstStyle/>
          <a:p>
            <a:pPr>
              <a:defRPr/>
            </a:pPr>
            <a:fld id="{D8A9DEB3-2BE3-4C9D-8653-AF184477FBC9}" type="slidenum">
              <a:rPr lang="en-GB" sz="825">
                <a:solidFill>
                  <a:srgbClr val="FFFFFF"/>
                </a:solidFill>
              </a:rPr>
              <a:pPr>
                <a:defRPr/>
              </a:pPr>
              <a:t>69</a:t>
            </a:fld>
            <a:endParaRPr lang="en-GB" sz="825" dirty="0">
              <a:solidFill>
                <a:srgbClr val="FFFFFF"/>
              </a:solidFill>
            </a:endParaRPr>
          </a:p>
        </p:txBody>
      </p:sp>
      <p:sp>
        <p:nvSpPr>
          <p:cNvPr id="5" name="Titel 4"/>
          <p:cNvSpPr>
            <a:spLocks noGrp="1"/>
          </p:cNvSpPr>
          <p:nvPr>
            <p:ph type="title"/>
          </p:nvPr>
        </p:nvSpPr>
        <p:spPr/>
        <p:txBody>
          <a:bodyPr/>
          <a:lstStyle/>
          <a:p>
            <a:r>
              <a:rPr lang="de-DE" dirty="0" smtClean="0"/>
              <a:t>Security </a:t>
            </a:r>
            <a:r>
              <a:rPr lang="de-DE" dirty="0" err="1" smtClean="0"/>
              <a:t>Analytics</a:t>
            </a:r>
            <a:r>
              <a:rPr lang="de-DE" dirty="0" smtClean="0"/>
              <a:t/>
            </a:r>
            <a:br>
              <a:rPr lang="de-DE" dirty="0" smtClean="0"/>
            </a:br>
            <a:endParaRPr lang="de-DE" dirty="0"/>
          </a:p>
        </p:txBody>
      </p:sp>
      <p:sp>
        <p:nvSpPr>
          <p:cNvPr id="7" name="Textfeld 6"/>
          <p:cNvSpPr txBox="1"/>
          <p:nvPr/>
        </p:nvSpPr>
        <p:spPr>
          <a:xfrm>
            <a:off x="245534" y="931151"/>
            <a:ext cx="8449734" cy="2301336"/>
          </a:xfrm>
          <a:prstGeom prst="rect">
            <a:avLst/>
          </a:prstGeom>
        </p:spPr>
        <p:txBody>
          <a:bodyPr wrap="square" lIns="0" tIns="0" rIns="0" bIns="0" rtlCol="0">
            <a:spAutoFit/>
          </a:bodyPr>
          <a:lstStyle/>
          <a:p>
            <a:pPr marL="179969" indent="-179969" fontAlgn="base">
              <a:lnSpc>
                <a:spcPct val="150000"/>
              </a:lnSpc>
              <a:spcBef>
                <a:spcPct val="50000"/>
              </a:spcBef>
              <a:spcAft>
                <a:spcPct val="0"/>
              </a:spcAft>
              <a:buClr>
                <a:srgbClr val="009DDC"/>
              </a:buClr>
            </a:pPr>
            <a:r>
              <a:rPr lang="de-DE" sz="1574" b="1" dirty="0">
                <a:solidFill>
                  <a:srgbClr val="24387F"/>
                </a:solidFill>
              </a:rPr>
              <a:t>Vorteile</a:t>
            </a:r>
            <a:r>
              <a:rPr lang="de-DE" sz="1574" dirty="0">
                <a:solidFill>
                  <a:srgbClr val="24387F"/>
                </a:solidFill>
              </a:rPr>
              <a:t>:</a:t>
            </a:r>
          </a:p>
          <a:p>
            <a:pPr marL="179969" indent="-179969" fontAlgn="base">
              <a:lnSpc>
                <a:spcPct val="150000"/>
              </a:lnSpc>
              <a:spcBef>
                <a:spcPct val="50000"/>
              </a:spcBef>
              <a:spcAft>
                <a:spcPct val="0"/>
              </a:spcAft>
              <a:buClr>
                <a:srgbClr val="009DDC"/>
              </a:buClr>
            </a:pPr>
            <a:endParaRPr lang="de-DE" sz="1574" dirty="0">
              <a:solidFill>
                <a:srgbClr val="24387F"/>
              </a:solidFill>
            </a:endParaRPr>
          </a:p>
          <a:p>
            <a:pPr marL="179969" indent="-179969" fontAlgn="base">
              <a:lnSpc>
                <a:spcPct val="150000"/>
              </a:lnSpc>
              <a:spcBef>
                <a:spcPct val="50000"/>
              </a:spcBef>
              <a:spcAft>
                <a:spcPct val="0"/>
              </a:spcAft>
              <a:buClr>
                <a:srgbClr val="009DDC"/>
              </a:buClr>
            </a:pPr>
            <a:endParaRPr lang="en-US" sz="1574" dirty="0">
              <a:solidFill>
                <a:srgbClr val="24387F"/>
              </a:solidFill>
            </a:endParaRPr>
          </a:p>
          <a:p>
            <a:pPr marL="179969" indent="-179969" fontAlgn="base">
              <a:lnSpc>
                <a:spcPct val="150000"/>
              </a:lnSpc>
              <a:spcBef>
                <a:spcPct val="50000"/>
              </a:spcBef>
              <a:spcAft>
                <a:spcPct val="0"/>
              </a:spcAft>
              <a:buClr>
                <a:srgbClr val="009DDC"/>
              </a:buClr>
            </a:pPr>
            <a:endParaRPr lang="de-DE" sz="1574" dirty="0">
              <a:solidFill>
                <a:srgbClr val="24387F"/>
              </a:solidFill>
            </a:endParaRPr>
          </a:p>
          <a:p>
            <a:pPr marL="179969" indent="-179969" fontAlgn="base">
              <a:lnSpc>
                <a:spcPct val="150000"/>
              </a:lnSpc>
              <a:spcBef>
                <a:spcPct val="50000"/>
              </a:spcBef>
              <a:spcAft>
                <a:spcPct val="0"/>
              </a:spcAft>
              <a:buClr>
                <a:srgbClr val="009DDC"/>
              </a:buClr>
            </a:pPr>
            <a:r>
              <a:rPr lang="de-DE" sz="1574" b="1" dirty="0">
                <a:solidFill>
                  <a:srgbClr val="24387F"/>
                </a:solidFill>
              </a:rPr>
              <a:t>Voraussetzung</a:t>
            </a:r>
            <a:r>
              <a:rPr lang="de-DE" sz="1574" dirty="0">
                <a:solidFill>
                  <a:srgbClr val="24387F"/>
                </a:solidFill>
              </a:rPr>
              <a:t>:</a:t>
            </a:r>
          </a:p>
        </p:txBody>
      </p:sp>
      <p:sp>
        <p:nvSpPr>
          <p:cNvPr id="10" name="Rechteck 9"/>
          <p:cNvSpPr/>
          <p:nvPr/>
        </p:nvSpPr>
        <p:spPr>
          <a:xfrm>
            <a:off x="1338943" y="953809"/>
            <a:ext cx="7529968" cy="1813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7088" lvl="1" indent="-179969" fontAlgn="base">
              <a:lnSpc>
                <a:spcPct val="150000"/>
              </a:lnSpc>
              <a:spcBef>
                <a:spcPct val="50000"/>
              </a:spcBef>
              <a:spcAft>
                <a:spcPct val="0"/>
              </a:spcAft>
              <a:buClr>
                <a:srgbClr val="009DDC"/>
              </a:buClr>
            </a:pPr>
            <a:r>
              <a:rPr lang="de-DE" sz="1349" dirty="0">
                <a:solidFill>
                  <a:schemeClr val="bg1"/>
                </a:solidFill>
              </a:rPr>
              <a:t>- Korrelation von Ereignissen unabhängig von einer Quelle</a:t>
            </a:r>
          </a:p>
          <a:p>
            <a:pPr marL="637088" lvl="1" indent="-179969" fontAlgn="base">
              <a:lnSpc>
                <a:spcPct val="150000"/>
              </a:lnSpc>
              <a:spcBef>
                <a:spcPct val="50000"/>
              </a:spcBef>
              <a:spcAft>
                <a:spcPct val="0"/>
              </a:spcAft>
              <a:buClr>
                <a:srgbClr val="009DDC"/>
              </a:buClr>
            </a:pPr>
            <a:r>
              <a:rPr lang="de-DE" sz="1349" dirty="0">
                <a:solidFill>
                  <a:schemeClr val="bg1"/>
                </a:solidFill>
              </a:rPr>
              <a:t>- Schnelle Bewertung potentiellen Schadens</a:t>
            </a:r>
          </a:p>
          <a:p>
            <a:pPr marL="637088" lvl="1" indent="-179969" fontAlgn="base">
              <a:lnSpc>
                <a:spcPct val="150000"/>
              </a:lnSpc>
              <a:spcBef>
                <a:spcPct val="50000"/>
              </a:spcBef>
              <a:spcAft>
                <a:spcPct val="0"/>
              </a:spcAft>
              <a:buClr>
                <a:srgbClr val="009DDC"/>
              </a:buClr>
            </a:pPr>
            <a:r>
              <a:rPr lang="en-US" sz="1349" dirty="0">
                <a:solidFill>
                  <a:schemeClr val="bg1"/>
                </a:solidFill>
              </a:rPr>
              <a:t>- </a:t>
            </a:r>
            <a:r>
              <a:rPr lang="en-US" sz="1349" dirty="0" err="1">
                <a:solidFill>
                  <a:schemeClr val="bg1"/>
                </a:solidFill>
              </a:rPr>
              <a:t>Analyse</a:t>
            </a:r>
            <a:r>
              <a:rPr lang="en-US" sz="1349" dirty="0">
                <a:solidFill>
                  <a:schemeClr val="bg1"/>
                </a:solidFill>
              </a:rPr>
              <a:t> </a:t>
            </a:r>
            <a:r>
              <a:rPr lang="en-US" sz="1349" dirty="0" err="1">
                <a:solidFill>
                  <a:schemeClr val="bg1"/>
                </a:solidFill>
              </a:rPr>
              <a:t>verdächtiger</a:t>
            </a:r>
            <a:r>
              <a:rPr lang="en-US" sz="1349" dirty="0">
                <a:solidFill>
                  <a:schemeClr val="bg1"/>
                </a:solidFill>
              </a:rPr>
              <a:t> Binaries </a:t>
            </a:r>
            <a:r>
              <a:rPr lang="en-US" sz="1349" dirty="0" err="1">
                <a:solidFill>
                  <a:schemeClr val="bg1"/>
                </a:solidFill>
              </a:rPr>
              <a:t>oder</a:t>
            </a:r>
            <a:r>
              <a:rPr lang="en-US" sz="1349" dirty="0">
                <a:solidFill>
                  <a:schemeClr val="bg1"/>
                </a:solidFill>
              </a:rPr>
              <a:t> </a:t>
            </a:r>
            <a:r>
              <a:rPr lang="en-US" sz="1349" dirty="0" err="1">
                <a:solidFill>
                  <a:schemeClr val="bg1"/>
                </a:solidFill>
              </a:rPr>
              <a:t>anderer</a:t>
            </a:r>
            <a:r>
              <a:rPr lang="en-US" sz="1349" dirty="0">
                <a:solidFill>
                  <a:schemeClr val="bg1"/>
                </a:solidFill>
              </a:rPr>
              <a:t> </a:t>
            </a:r>
            <a:r>
              <a:rPr lang="en-US" sz="1349" dirty="0" err="1">
                <a:solidFill>
                  <a:schemeClr val="bg1"/>
                </a:solidFill>
              </a:rPr>
              <a:t>Dateitypen</a:t>
            </a:r>
            <a:r>
              <a:rPr lang="en-US" sz="1349" dirty="0">
                <a:solidFill>
                  <a:schemeClr val="bg1"/>
                </a:solidFill>
              </a:rPr>
              <a:t> </a:t>
            </a:r>
            <a:r>
              <a:rPr lang="en-US" sz="1349" dirty="0" err="1">
                <a:solidFill>
                  <a:schemeClr val="bg1"/>
                </a:solidFill>
              </a:rPr>
              <a:t>durch</a:t>
            </a:r>
            <a:r>
              <a:rPr lang="en-US" sz="1349" dirty="0">
                <a:solidFill>
                  <a:schemeClr val="bg1"/>
                </a:solidFill>
              </a:rPr>
              <a:t> “</a:t>
            </a:r>
            <a:r>
              <a:rPr lang="en-US" sz="1349" dirty="0" err="1">
                <a:solidFill>
                  <a:schemeClr val="bg1"/>
                </a:solidFill>
              </a:rPr>
              <a:t>SandBox</a:t>
            </a:r>
            <a:r>
              <a:rPr lang="en-US" sz="1349" dirty="0">
                <a:solidFill>
                  <a:schemeClr val="bg1"/>
                </a:solidFill>
              </a:rPr>
              <a:t>” Tests</a:t>
            </a:r>
          </a:p>
          <a:p>
            <a:pPr marL="637088" lvl="1" indent="-179969" fontAlgn="base">
              <a:lnSpc>
                <a:spcPct val="150000"/>
              </a:lnSpc>
              <a:spcBef>
                <a:spcPct val="50000"/>
              </a:spcBef>
              <a:spcAft>
                <a:spcPct val="0"/>
              </a:spcAft>
              <a:buClr>
                <a:srgbClr val="009DDC"/>
              </a:buClr>
            </a:pPr>
            <a:r>
              <a:rPr lang="de-DE" sz="1349" dirty="0">
                <a:solidFill>
                  <a:schemeClr val="bg1"/>
                </a:solidFill>
              </a:rPr>
              <a:t>- Sammeln digitaler Beweise, um die Strafverfolgung zu unterstützen</a:t>
            </a:r>
          </a:p>
        </p:txBody>
      </p:sp>
      <p:sp>
        <p:nvSpPr>
          <p:cNvPr id="11" name="Rechteck 10"/>
          <p:cNvSpPr/>
          <p:nvPr/>
        </p:nvSpPr>
        <p:spPr>
          <a:xfrm>
            <a:off x="1347118" y="3200399"/>
            <a:ext cx="7511132" cy="1665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7088" lvl="1" indent="-179969" fontAlgn="base">
              <a:lnSpc>
                <a:spcPct val="150000"/>
              </a:lnSpc>
              <a:spcBef>
                <a:spcPct val="50000"/>
              </a:spcBef>
              <a:spcAft>
                <a:spcPct val="0"/>
              </a:spcAft>
              <a:buClr>
                <a:srgbClr val="009DDC"/>
              </a:buClr>
            </a:pPr>
            <a:r>
              <a:rPr lang="de-DE" sz="1349" dirty="0">
                <a:solidFill>
                  <a:schemeClr val="bg1"/>
                </a:solidFill>
              </a:rPr>
              <a:t>- Größere Mengen an Storage zur Datenablage</a:t>
            </a:r>
          </a:p>
          <a:p>
            <a:pPr marL="637088" lvl="1" indent="-179969" fontAlgn="base">
              <a:lnSpc>
                <a:spcPct val="150000"/>
              </a:lnSpc>
              <a:spcBef>
                <a:spcPct val="50000"/>
              </a:spcBef>
              <a:spcAft>
                <a:spcPct val="0"/>
              </a:spcAft>
              <a:buClr>
                <a:srgbClr val="009DDC"/>
              </a:buClr>
            </a:pPr>
            <a:r>
              <a:rPr lang="de-DE" sz="1349" dirty="0">
                <a:solidFill>
                  <a:schemeClr val="bg1"/>
                </a:solidFill>
              </a:rPr>
              <a:t>- Abhängig von etablierten Prozessen und der Organisation-Stärke</a:t>
            </a:r>
          </a:p>
          <a:p>
            <a:pPr marL="637088" lvl="1" indent="-179969" fontAlgn="base">
              <a:lnSpc>
                <a:spcPct val="150000"/>
              </a:lnSpc>
              <a:spcBef>
                <a:spcPct val="50000"/>
              </a:spcBef>
              <a:spcAft>
                <a:spcPct val="0"/>
              </a:spcAft>
              <a:buClr>
                <a:srgbClr val="009DDC"/>
              </a:buClr>
            </a:pPr>
            <a:r>
              <a:rPr lang="de-DE" sz="1349" dirty="0">
                <a:solidFill>
                  <a:schemeClr val="bg1"/>
                </a:solidFill>
              </a:rPr>
              <a:t>- Rohdaten-Speicherung einer typischen 100-Mbit-Anbindung : ca.1 TB an Daten pro Tag</a:t>
            </a:r>
          </a:p>
        </p:txBody>
      </p:sp>
      <p:sp>
        <p:nvSpPr>
          <p:cNvPr id="8" name="Fußzeilenplatzhalter 2"/>
          <p:cNvSpPr txBox="1">
            <a:spLocks/>
          </p:cNvSpPr>
          <p:nvPr>
            <p:custDataLst>
              <p:tags r:id="rId1"/>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182418557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065"/>
            <a:ext cx="9143999" cy="5579389"/>
          </a:xfrm>
          <a:prstGeom prst="rect">
            <a:avLst/>
          </a:prstGeom>
        </p:spPr>
      </p:pic>
      <p:sp>
        <p:nvSpPr>
          <p:cNvPr id="3" name="Rechteck 2"/>
          <p:cNvSpPr/>
          <p:nvPr/>
        </p:nvSpPr>
        <p:spPr>
          <a:xfrm>
            <a:off x="-1" y="4804946"/>
            <a:ext cx="9143999" cy="338554"/>
          </a:xfrm>
          <a:prstGeom prst="rect">
            <a:avLst/>
          </a:prstGeom>
        </p:spPr>
        <p:txBody>
          <a:bodyPr wrap="square">
            <a:spAutoFit/>
          </a:bodyPr>
          <a:lstStyle/>
          <a:p>
            <a:r>
              <a:rPr lang="de-DE" sz="800" dirty="0">
                <a:solidFill>
                  <a:schemeClr val="bg1"/>
                </a:solidFill>
              </a:rPr>
              <a:t>"</a:t>
            </a:r>
            <a:r>
              <a:rPr lang="de-DE" sz="800" dirty="0" err="1">
                <a:solidFill>
                  <a:schemeClr val="bg1"/>
                </a:solidFill>
              </a:rPr>
              <a:t>Aircraft</a:t>
            </a:r>
            <a:r>
              <a:rPr lang="de-DE" sz="800" dirty="0">
                <a:solidFill>
                  <a:schemeClr val="bg1"/>
                </a:solidFill>
              </a:rPr>
              <a:t> </a:t>
            </a:r>
            <a:r>
              <a:rPr lang="de-DE" sz="800" dirty="0" err="1">
                <a:solidFill>
                  <a:schemeClr val="bg1"/>
                </a:solidFill>
              </a:rPr>
              <a:t>Rescue</a:t>
            </a:r>
            <a:r>
              <a:rPr lang="de-DE" sz="800" dirty="0">
                <a:solidFill>
                  <a:schemeClr val="bg1"/>
                </a:solidFill>
              </a:rPr>
              <a:t> </a:t>
            </a:r>
            <a:r>
              <a:rPr lang="de-DE" sz="800" dirty="0" err="1">
                <a:solidFill>
                  <a:schemeClr val="bg1"/>
                </a:solidFill>
              </a:rPr>
              <a:t>Firefighting</a:t>
            </a:r>
            <a:r>
              <a:rPr lang="de-DE" sz="800" dirty="0">
                <a:solidFill>
                  <a:schemeClr val="bg1"/>
                </a:solidFill>
              </a:rPr>
              <a:t> </a:t>
            </a:r>
            <a:r>
              <a:rPr lang="de-DE" sz="800" dirty="0" err="1">
                <a:solidFill>
                  <a:schemeClr val="bg1"/>
                </a:solidFill>
              </a:rPr>
              <a:t>training</a:t>
            </a:r>
            <a:r>
              <a:rPr lang="de-DE" sz="800" dirty="0">
                <a:solidFill>
                  <a:schemeClr val="bg1"/>
                </a:solidFill>
              </a:rPr>
              <a:t>" </a:t>
            </a:r>
            <a:r>
              <a:rPr lang="de-DE" sz="800" dirty="0" err="1">
                <a:solidFill>
                  <a:schemeClr val="bg1"/>
                </a:solidFill>
              </a:rPr>
              <a:t>by</a:t>
            </a:r>
            <a:r>
              <a:rPr lang="de-DE" sz="800" dirty="0">
                <a:solidFill>
                  <a:schemeClr val="bg1"/>
                </a:solidFill>
              </a:rPr>
              <a:t> Manuel F. Guerrero, U.S. Marine Corps - This Image was </a:t>
            </a:r>
            <a:r>
              <a:rPr lang="de-DE" sz="800" dirty="0" err="1">
                <a:solidFill>
                  <a:schemeClr val="bg1"/>
                </a:solidFill>
              </a:rPr>
              <a:t>released</a:t>
            </a:r>
            <a:r>
              <a:rPr lang="de-DE" sz="800" dirty="0">
                <a:solidFill>
                  <a:schemeClr val="bg1"/>
                </a:solidFill>
              </a:rPr>
              <a:t> </a:t>
            </a:r>
            <a:r>
              <a:rPr lang="de-DE" sz="800" dirty="0" err="1">
                <a:solidFill>
                  <a:schemeClr val="bg1"/>
                </a:solidFill>
              </a:rPr>
              <a:t>by</a:t>
            </a:r>
            <a:r>
              <a:rPr lang="de-DE" sz="800" dirty="0">
                <a:solidFill>
                  <a:schemeClr val="bg1"/>
                </a:solidFill>
              </a:rPr>
              <a:t> </a:t>
            </a:r>
            <a:r>
              <a:rPr lang="de-DE" sz="800" dirty="0" err="1">
                <a:solidFill>
                  <a:schemeClr val="bg1"/>
                </a:solidFill>
              </a:rPr>
              <a:t>the</a:t>
            </a:r>
            <a:r>
              <a:rPr lang="de-DE" sz="800" dirty="0">
                <a:solidFill>
                  <a:schemeClr val="bg1"/>
                </a:solidFill>
              </a:rPr>
              <a:t> United States Marine Corps </a:t>
            </a:r>
            <a:r>
              <a:rPr lang="de-DE" sz="800" dirty="0" err="1">
                <a:solidFill>
                  <a:schemeClr val="bg1"/>
                </a:solidFill>
              </a:rPr>
              <a:t>with</a:t>
            </a:r>
            <a:r>
              <a:rPr lang="de-DE" sz="800" dirty="0">
                <a:solidFill>
                  <a:schemeClr val="bg1"/>
                </a:solidFill>
              </a:rPr>
              <a:t> </a:t>
            </a:r>
            <a:r>
              <a:rPr lang="de-DE" sz="800" dirty="0" err="1">
                <a:solidFill>
                  <a:schemeClr val="bg1"/>
                </a:solidFill>
              </a:rPr>
              <a:t>the</a:t>
            </a:r>
            <a:r>
              <a:rPr lang="de-DE" sz="800" dirty="0">
                <a:solidFill>
                  <a:schemeClr val="bg1"/>
                </a:solidFill>
              </a:rPr>
              <a:t> ID 090613-M-2906G-005 (</a:t>
            </a:r>
            <a:r>
              <a:rPr lang="de-DE" sz="800" dirty="0" err="1">
                <a:solidFill>
                  <a:schemeClr val="bg1"/>
                </a:solidFill>
              </a:rPr>
              <a:t>next</a:t>
            </a:r>
            <a:r>
              <a:rPr lang="de-DE" sz="800" dirty="0" smtClean="0">
                <a:solidFill>
                  <a:schemeClr val="bg1"/>
                </a:solidFill>
              </a:rPr>
              <a:t>). </a:t>
            </a:r>
            <a:r>
              <a:rPr lang="de-DE" sz="800" dirty="0" err="1">
                <a:solidFill>
                  <a:schemeClr val="bg1"/>
                </a:solidFill>
              </a:rPr>
              <a:t>Licensed</a:t>
            </a:r>
            <a:r>
              <a:rPr lang="de-DE" sz="800" dirty="0">
                <a:solidFill>
                  <a:schemeClr val="bg1"/>
                </a:solidFill>
              </a:rPr>
              <a:t> </a:t>
            </a:r>
            <a:r>
              <a:rPr lang="de-DE" sz="800" dirty="0" err="1">
                <a:solidFill>
                  <a:schemeClr val="bg1"/>
                </a:solidFill>
              </a:rPr>
              <a:t>under</a:t>
            </a:r>
            <a:r>
              <a:rPr lang="de-DE" sz="800" dirty="0">
                <a:solidFill>
                  <a:schemeClr val="bg1"/>
                </a:solidFill>
              </a:rPr>
              <a:t> Public Domain via </a:t>
            </a:r>
            <a:r>
              <a:rPr lang="de-DE" sz="800" dirty="0" err="1">
                <a:solidFill>
                  <a:schemeClr val="bg1"/>
                </a:solidFill>
              </a:rPr>
              <a:t>Commons</a:t>
            </a:r>
            <a:r>
              <a:rPr lang="de-DE" sz="800" dirty="0">
                <a:solidFill>
                  <a:schemeClr val="bg1"/>
                </a:solidFill>
              </a:rPr>
              <a:t> - https://</a:t>
            </a:r>
            <a:r>
              <a:rPr lang="de-DE" sz="800" dirty="0" smtClean="0">
                <a:solidFill>
                  <a:schemeClr val="bg1"/>
                </a:solidFill>
              </a:rPr>
              <a:t>commons.wikimedia.org/wiki/File:Aircraft_Rescue_Firefighting_training.jpg</a:t>
            </a:r>
            <a:endParaRPr lang="de-DE" sz="800" dirty="0">
              <a:solidFill>
                <a:schemeClr val="bg1"/>
              </a:solidFill>
            </a:endParaRPr>
          </a:p>
        </p:txBody>
      </p:sp>
      <p:sp>
        <p:nvSpPr>
          <p:cNvPr id="6" name="Abgerundetes Rechteck 5"/>
          <p:cNvSpPr/>
          <p:nvPr/>
        </p:nvSpPr>
        <p:spPr>
          <a:xfrm>
            <a:off x="1114029" y="2061042"/>
            <a:ext cx="1800000" cy="1800000"/>
          </a:xfrm>
          <a:prstGeom prst="roundRect">
            <a:avLst/>
          </a:prstGeom>
          <a:solidFill>
            <a:schemeClr val="tx1">
              <a:lumMod val="50000"/>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bg1"/>
                </a:solidFill>
              </a:rPr>
              <a:t>Ressourcen</a:t>
            </a:r>
            <a:endParaRPr lang="de-DE" dirty="0">
              <a:solidFill>
                <a:schemeClr val="bg1"/>
              </a:solidFill>
            </a:endParaRPr>
          </a:p>
        </p:txBody>
      </p:sp>
      <p:sp>
        <p:nvSpPr>
          <p:cNvPr id="7" name="Abgerundetes Rechteck 6"/>
          <p:cNvSpPr/>
          <p:nvPr/>
        </p:nvSpPr>
        <p:spPr>
          <a:xfrm>
            <a:off x="3678441" y="2061042"/>
            <a:ext cx="5204302" cy="1800000"/>
          </a:xfrm>
          <a:prstGeom prst="roundRect">
            <a:avLst/>
          </a:prstGeom>
          <a:solidFill>
            <a:srgbClr val="2C2C2E">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smtClean="0">
                <a:solidFill>
                  <a:schemeClr val="bg1"/>
                </a:solidFill>
              </a:rPr>
              <a:t>Mangel-Verwaltung:</a:t>
            </a:r>
          </a:p>
          <a:p>
            <a:endParaRPr lang="de-DE" dirty="0" smtClean="0">
              <a:solidFill>
                <a:schemeClr val="bg1"/>
              </a:solidFill>
            </a:endParaRPr>
          </a:p>
          <a:p>
            <a:pPr marL="285750" indent="-285750">
              <a:buFont typeface="Arial" panose="020B0604020202020204" pitchFamily="34" charset="0"/>
              <a:buChar char="•"/>
            </a:pPr>
            <a:r>
              <a:rPr lang="de-DE" dirty="0" smtClean="0">
                <a:solidFill>
                  <a:schemeClr val="bg1"/>
                </a:solidFill>
              </a:rPr>
              <a:t>Menschen</a:t>
            </a:r>
          </a:p>
          <a:p>
            <a:pPr marL="285750" indent="-285750">
              <a:buFont typeface="Arial" panose="020B0604020202020204" pitchFamily="34" charset="0"/>
              <a:buChar char="•"/>
            </a:pPr>
            <a:r>
              <a:rPr lang="de-DE" dirty="0" err="1" smtClean="0">
                <a:solidFill>
                  <a:schemeClr val="bg1"/>
                </a:solidFill>
              </a:rPr>
              <a:t>KnowHow</a:t>
            </a:r>
            <a:endParaRPr lang="de-DE" dirty="0" smtClean="0">
              <a:solidFill>
                <a:schemeClr val="bg1"/>
              </a:solidFill>
            </a:endParaRPr>
          </a:p>
          <a:p>
            <a:pPr marL="285750" indent="-285750">
              <a:buFont typeface="Arial" panose="020B0604020202020204" pitchFamily="34" charset="0"/>
              <a:buChar char="•"/>
            </a:pPr>
            <a:r>
              <a:rPr lang="de-DE" dirty="0" smtClean="0">
                <a:solidFill>
                  <a:schemeClr val="bg1"/>
                </a:solidFill>
              </a:rPr>
              <a:t>Mittel</a:t>
            </a:r>
          </a:p>
        </p:txBody>
      </p:sp>
    </p:spTree>
    <p:extLst>
      <p:ext uri="{BB962C8B-B14F-4D97-AF65-F5344CB8AC3E}">
        <p14:creationId xmlns:p14="http://schemas.microsoft.com/office/powerpoint/2010/main" val="30452747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Technologie-</a:t>
            </a:r>
            <a:r>
              <a:rPr lang="de-DE" dirty="0" err="1" smtClean="0"/>
              <a:t>Blueprint</a:t>
            </a:r>
            <a:endParaRPr lang="de-DE" dirty="0"/>
          </a:p>
        </p:txBody>
      </p:sp>
      <p:sp>
        <p:nvSpPr>
          <p:cNvPr id="6" name="Rectangle 35"/>
          <p:cNvSpPr>
            <a:spLocks noChangeArrowheads="1"/>
          </p:cNvSpPr>
          <p:nvPr/>
        </p:nvSpPr>
        <p:spPr bwMode="gray">
          <a:xfrm>
            <a:off x="1" y="864445"/>
            <a:ext cx="9144000"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r>
              <a:rPr lang="de-DE" sz="2099" dirty="0">
                <a:solidFill>
                  <a:srgbClr val="009DDC"/>
                </a:solidFill>
              </a:rPr>
              <a:t>Automation</a:t>
            </a:r>
          </a:p>
        </p:txBody>
      </p:sp>
      <p:sp>
        <p:nvSpPr>
          <p:cNvPr id="15" name="Abgerundetes Rechteck 14"/>
          <p:cNvSpPr/>
          <p:nvPr/>
        </p:nvSpPr>
        <p:spPr>
          <a:xfrm>
            <a:off x="1064014" y="3372971"/>
            <a:ext cx="7009778" cy="1237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err="1">
                <a:solidFill>
                  <a:srgbClr val="24387F"/>
                </a:solidFill>
              </a:rPr>
              <a:t>Sensorik</a:t>
            </a:r>
            <a:r>
              <a:rPr lang="de-DE" dirty="0">
                <a:solidFill>
                  <a:srgbClr val="24387F"/>
                </a:solidFill>
              </a:rPr>
              <a:t>: Zentrale Log- und Datensammlung</a:t>
            </a:r>
          </a:p>
          <a:p>
            <a:pPr algn="ctr" fontAlgn="base">
              <a:spcBef>
                <a:spcPct val="50000"/>
              </a:spcBef>
              <a:spcAft>
                <a:spcPct val="0"/>
              </a:spcAft>
            </a:pPr>
            <a:endParaRPr lang="de-DE" dirty="0">
              <a:solidFill>
                <a:srgbClr val="24387F"/>
              </a:solidFill>
            </a:endParaRPr>
          </a:p>
          <a:p>
            <a:pPr algn="ctr" fontAlgn="base">
              <a:spcBef>
                <a:spcPct val="50000"/>
              </a:spcBef>
              <a:spcAft>
                <a:spcPct val="0"/>
              </a:spcAft>
            </a:pPr>
            <a:endParaRPr lang="de-DE" dirty="0">
              <a:solidFill>
                <a:srgbClr val="24387F"/>
              </a:solidFill>
            </a:endParaRPr>
          </a:p>
        </p:txBody>
      </p:sp>
      <p:sp>
        <p:nvSpPr>
          <p:cNvPr id="7" name="Abgerundetes Rechteck 6"/>
          <p:cNvSpPr/>
          <p:nvPr/>
        </p:nvSpPr>
        <p:spPr bwMode="auto">
          <a:xfrm>
            <a:off x="1259630" y="3843339"/>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Firewall</a:t>
            </a:r>
          </a:p>
        </p:txBody>
      </p:sp>
      <p:sp>
        <p:nvSpPr>
          <p:cNvPr id="8" name="Abgerundetes Rechteck 7"/>
          <p:cNvSpPr/>
          <p:nvPr/>
        </p:nvSpPr>
        <p:spPr bwMode="auto">
          <a:xfrm>
            <a:off x="2226976" y="3845992"/>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IPS</a:t>
            </a:r>
          </a:p>
        </p:txBody>
      </p:sp>
      <p:sp>
        <p:nvSpPr>
          <p:cNvPr id="9" name="Abgerundetes Rechteck 8"/>
          <p:cNvSpPr/>
          <p:nvPr/>
        </p:nvSpPr>
        <p:spPr bwMode="auto">
          <a:xfrm>
            <a:off x="3194323" y="3848645"/>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Proxy</a:t>
            </a:r>
          </a:p>
        </p:txBody>
      </p:sp>
      <p:sp>
        <p:nvSpPr>
          <p:cNvPr id="10" name="Abgerundetes Rechteck 9"/>
          <p:cNvSpPr/>
          <p:nvPr/>
        </p:nvSpPr>
        <p:spPr bwMode="auto">
          <a:xfrm>
            <a:off x="4161669" y="3851298"/>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AV</a:t>
            </a:r>
          </a:p>
        </p:txBody>
      </p:sp>
      <p:sp>
        <p:nvSpPr>
          <p:cNvPr id="11" name="Abgerundetes Rechteck 10"/>
          <p:cNvSpPr/>
          <p:nvPr/>
        </p:nvSpPr>
        <p:spPr bwMode="auto">
          <a:xfrm>
            <a:off x="5152900" y="3853956"/>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AMP</a:t>
            </a:r>
          </a:p>
        </p:txBody>
      </p:sp>
      <p:sp>
        <p:nvSpPr>
          <p:cNvPr id="12" name="Abgerundetes Rechteck 11"/>
          <p:cNvSpPr/>
          <p:nvPr/>
        </p:nvSpPr>
        <p:spPr bwMode="auto">
          <a:xfrm>
            <a:off x="6112273" y="3848637"/>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err="1">
                <a:solidFill>
                  <a:srgbClr val="FFFFFF"/>
                </a:solidFill>
              </a:rPr>
              <a:t>Infra-struktur</a:t>
            </a:r>
            <a:endParaRPr lang="de-DE" sz="1349" dirty="0">
              <a:solidFill>
                <a:srgbClr val="FFFFFF"/>
              </a:solidFill>
            </a:endParaRPr>
          </a:p>
        </p:txBody>
      </p:sp>
      <p:sp>
        <p:nvSpPr>
          <p:cNvPr id="13" name="Abgerundetes Rechteck 12"/>
          <p:cNvSpPr/>
          <p:nvPr/>
        </p:nvSpPr>
        <p:spPr bwMode="auto">
          <a:xfrm>
            <a:off x="7071647" y="3851289"/>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Network</a:t>
            </a:r>
            <a:br>
              <a:rPr lang="de-DE" sz="1349" dirty="0">
                <a:solidFill>
                  <a:srgbClr val="FFFFFF"/>
                </a:solidFill>
              </a:rPr>
            </a:br>
            <a:r>
              <a:rPr lang="de-DE" sz="1349" dirty="0" err="1">
                <a:solidFill>
                  <a:srgbClr val="FFFFFF"/>
                </a:solidFill>
              </a:rPr>
              <a:t>Packets</a:t>
            </a:r>
            <a:endParaRPr lang="de-DE" sz="1349" dirty="0">
              <a:solidFill>
                <a:srgbClr val="FFFFFF"/>
              </a:solidFill>
            </a:endParaRPr>
          </a:p>
        </p:txBody>
      </p:sp>
      <p:sp>
        <p:nvSpPr>
          <p:cNvPr id="14" name="Abgerundetes Rechteck 13"/>
          <p:cNvSpPr/>
          <p:nvPr/>
        </p:nvSpPr>
        <p:spPr>
          <a:xfrm>
            <a:off x="1951686" y="2017673"/>
            <a:ext cx="5225078" cy="1132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a:solidFill>
                  <a:srgbClr val="24387F"/>
                </a:solidFill>
              </a:rPr>
              <a:t>Automation</a:t>
            </a:r>
          </a:p>
          <a:p>
            <a:pPr algn="ctr" fontAlgn="base">
              <a:spcBef>
                <a:spcPct val="50000"/>
              </a:spcBef>
              <a:spcAft>
                <a:spcPct val="0"/>
              </a:spcAft>
            </a:pPr>
            <a:endParaRPr lang="de-DE" dirty="0">
              <a:solidFill>
                <a:srgbClr val="FFFFFF"/>
              </a:solidFill>
            </a:endParaRPr>
          </a:p>
          <a:p>
            <a:pPr algn="ctr" fontAlgn="base">
              <a:spcBef>
                <a:spcPct val="50000"/>
              </a:spcBef>
              <a:spcAft>
                <a:spcPct val="0"/>
              </a:spcAft>
            </a:pPr>
            <a:r>
              <a:rPr lang="de-DE" dirty="0">
                <a:solidFill>
                  <a:srgbClr val="FFFFFF"/>
                </a:solidFill>
              </a:rPr>
              <a:t/>
            </a:r>
            <a:br>
              <a:rPr lang="de-DE" dirty="0">
                <a:solidFill>
                  <a:srgbClr val="FFFFFF"/>
                </a:solidFill>
              </a:rPr>
            </a:br>
            <a:endParaRPr lang="de-DE" dirty="0">
              <a:solidFill>
                <a:srgbClr val="FFFFFF"/>
              </a:solidFill>
            </a:endParaRPr>
          </a:p>
        </p:txBody>
      </p:sp>
      <p:sp>
        <p:nvSpPr>
          <p:cNvPr id="17" name="Abgerundetes Rechteck 16"/>
          <p:cNvSpPr/>
          <p:nvPr/>
        </p:nvSpPr>
        <p:spPr bwMode="auto">
          <a:xfrm>
            <a:off x="2107769" y="2387056"/>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Security </a:t>
            </a:r>
            <a:r>
              <a:rPr lang="de-DE" sz="1349" dirty="0" err="1">
                <a:solidFill>
                  <a:srgbClr val="FFFFFF"/>
                </a:solidFill>
              </a:rPr>
              <a:t>Intelli-gence</a:t>
            </a:r>
            <a:endParaRPr lang="de-DE" sz="1349" dirty="0">
              <a:solidFill>
                <a:srgbClr val="FFFFFF"/>
              </a:solidFill>
            </a:endParaRPr>
          </a:p>
        </p:txBody>
      </p:sp>
      <p:sp>
        <p:nvSpPr>
          <p:cNvPr id="18" name="Abgerundetes Rechteck 17"/>
          <p:cNvSpPr/>
          <p:nvPr/>
        </p:nvSpPr>
        <p:spPr bwMode="auto">
          <a:xfrm>
            <a:off x="3107006" y="2381736"/>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err="1">
                <a:solidFill>
                  <a:srgbClr val="FFFFFF"/>
                </a:solidFill>
              </a:rPr>
              <a:t>Vuln</a:t>
            </a:r>
            <a:r>
              <a:rPr lang="de-DE" sz="1349" dirty="0">
                <a:solidFill>
                  <a:srgbClr val="FFFFFF"/>
                </a:solidFill>
              </a:rPr>
              <a:t>. </a:t>
            </a:r>
            <a:r>
              <a:rPr lang="de-DE" sz="1349" dirty="0" err="1">
                <a:solidFill>
                  <a:srgbClr val="FFFFFF"/>
                </a:solidFill>
              </a:rPr>
              <a:t>Mgmt</a:t>
            </a:r>
            <a:endParaRPr lang="de-DE" sz="1349" dirty="0">
              <a:solidFill>
                <a:srgbClr val="FFFFFF"/>
              </a:solidFill>
            </a:endParaRPr>
          </a:p>
        </p:txBody>
      </p:sp>
      <p:sp>
        <p:nvSpPr>
          <p:cNvPr id="19" name="Abgerundetes Rechteck 18"/>
          <p:cNvSpPr/>
          <p:nvPr/>
        </p:nvSpPr>
        <p:spPr bwMode="auto">
          <a:xfrm>
            <a:off x="6144332" y="2384393"/>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SIEM</a:t>
            </a:r>
          </a:p>
        </p:txBody>
      </p:sp>
      <p:sp>
        <p:nvSpPr>
          <p:cNvPr id="20" name="Abgerundetes Rechteck 19"/>
          <p:cNvSpPr/>
          <p:nvPr/>
        </p:nvSpPr>
        <p:spPr bwMode="auto">
          <a:xfrm>
            <a:off x="4117071" y="2387051"/>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err="1">
                <a:solidFill>
                  <a:srgbClr val="FFFFFF"/>
                </a:solidFill>
              </a:rPr>
              <a:t>Compli-ance</a:t>
            </a:r>
            <a:endParaRPr lang="de-DE" sz="1349" dirty="0">
              <a:solidFill>
                <a:srgbClr val="FFFFFF"/>
              </a:solidFill>
            </a:endParaRPr>
          </a:p>
        </p:txBody>
      </p:sp>
      <p:sp>
        <p:nvSpPr>
          <p:cNvPr id="21" name="Abgerundetes Rechteck 20"/>
          <p:cNvSpPr/>
          <p:nvPr/>
        </p:nvSpPr>
        <p:spPr bwMode="auto">
          <a:xfrm>
            <a:off x="5125175" y="2382667"/>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err="1">
                <a:solidFill>
                  <a:srgbClr val="FFFFFF"/>
                </a:solidFill>
              </a:rPr>
              <a:t>Forensics</a:t>
            </a:r>
            <a:endParaRPr lang="de-DE" sz="1349" dirty="0">
              <a:solidFill>
                <a:srgbClr val="FFFFFF"/>
              </a:solidFill>
            </a:endParaRPr>
          </a:p>
        </p:txBody>
      </p:sp>
      <p:sp>
        <p:nvSpPr>
          <p:cNvPr id="23" name="Foliennummernplatzhalter 1"/>
          <p:cNvSpPr>
            <a:spLocks noGrp="1"/>
          </p:cNvSpPr>
          <p:nvPr>
            <p:ph type="sldNum" sz="quarter" idx="10"/>
          </p:nvPr>
        </p:nvSpPr>
        <p:spPr>
          <a:xfrm>
            <a:off x="8302765" y="4958473"/>
            <a:ext cx="839788" cy="175454"/>
          </a:xfrm>
        </p:spPr>
        <p:txBody>
          <a:bodyPr/>
          <a:lstStyle/>
          <a:p>
            <a:pPr algn="r">
              <a:defRPr/>
            </a:pPr>
            <a:fld id="{D8A9DEB3-2BE3-4C9D-8653-AF184477FBC9}" type="slidenum">
              <a:rPr lang="en-GB" sz="825">
                <a:solidFill>
                  <a:srgbClr val="FFFFFF"/>
                </a:solidFill>
              </a:rPr>
              <a:pPr algn="r">
                <a:defRPr/>
              </a:pPr>
              <a:t>70</a:t>
            </a:fld>
            <a:endParaRPr lang="en-GB" sz="825" dirty="0">
              <a:solidFill>
                <a:srgbClr val="FFFFFF"/>
              </a:solidFill>
            </a:endParaRPr>
          </a:p>
        </p:txBody>
      </p:sp>
    </p:spTree>
    <p:extLst>
      <p:ext uri="{BB962C8B-B14F-4D97-AF65-F5344CB8AC3E}">
        <p14:creationId xmlns:p14="http://schemas.microsoft.com/office/powerpoint/2010/main" val="1122597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gray">
          <a:xfrm>
            <a:off x="7177249" y="2414900"/>
            <a:ext cx="1642903" cy="474232"/>
          </a:xfrm>
          <a:solidFill>
            <a:schemeClr val="bg1"/>
          </a:solidFill>
          <a:effectLst>
            <a:outerShdw dist="25400" dir="10800000" algn="ctr" rotWithShape="0">
              <a:schemeClr val="tx2"/>
            </a:outerShdw>
          </a:effectLst>
        </p:spPr>
        <p:txBody>
          <a:bodyPr vert="horz" wrap="none" lIns="80979" tIns="34290" rIns="68580" bIns="34290" numCol="1" rtlCol="0" anchor="ctr" anchorCtr="0" compatLnSpc="1">
            <a:prstTxWarp prst="textNoShape">
              <a:avLst/>
            </a:prstTxWarp>
            <a:spAutoFit/>
          </a:bodyPr>
          <a:lstStyle/>
          <a:p>
            <a:pPr algn="r" eaLnBrk="1" hangingPunct="1">
              <a:defRPr/>
            </a:pPr>
            <a:r>
              <a:rPr lang="de-DE" sz="2099" dirty="0"/>
              <a:t>Tools - SIEM</a:t>
            </a:r>
            <a:br>
              <a:rPr lang="de-DE" sz="2099" dirty="0"/>
            </a:br>
            <a:endParaRPr lang="de-DE" sz="825" dirty="0"/>
          </a:p>
        </p:txBody>
      </p:sp>
      <p:sp>
        <p:nvSpPr>
          <p:cNvPr id="12291" name="Foliennummernplatzhalter 3"/>
          <p:cNvSpPr>
            <a:spLocks noGrp="1"/>
          </p:cNvSpPr>
          <p:nvPr>
            <p:ph type="sldNum" sz="quarter" idx="4294967295"/>
          </p:nvPr>
        </p:nvSpPr>
        <p:spPr>
          <a:xfrm>
            <a:off x="8213726" y="4968000"/>
            <a:ext cx="839788" cy="175500"/>
          </a:xfrm>
          <a:prstGeom prst="rect">
            <a:avLst/>
          </a:prstGeom>
          <a:noFill/>
        </p:spPr>
        <p:txBody>
          <a:bodyPr/>
          <a:lstStyle/>
          <a:p>
            <a:fld id="{E1D929CB-570F-4AC1-BD38-BC37FB813B61}" type="slidenum">
              <a:rPr lang="en-US" smtClean="0">
                <a:solidFill>
                  <a:srgbClr val="FFFFFF"/>
                </a:solidFill>
              </a:rPr>
              <a:pPr/>
              <a:t>71</a:t>
            </a:fld>
            <a:endParaRPr lang="en-US" smtClean="0">
              <a:solidFill>
                <a:srgbClr val="FFFFFF"/>
              </a:solidFill>
            </a:endParaRPr>
          </a:p>
        </p:txBody>
      </p:sp>
    </p:spTree>
    <p:extLst>
      <p:ext uri="{BB962C8B-B14F-4D97-AF65-F5344CB8AC3E}">
        <p14:creationId xmlns:p14="http://schemas.microsoft.com/office/powerpoint/2010/main" val="110634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Foliennummernplatzhalter 3"/>
          <p:cNvSpPr>
            <a:spLocks noGrp="1"/>
          </p:cNvSpPr>
          <p:nvPr>
            <p:ph type="sldNum" sz="quarter" idx="11"/>
          </p:nvPr>
        </p:nvSpPr>
        <p:spPr>
          <a:noFill/>
        </p:spPr>
        <p:txBody>
          <a:bodyPr/>
          <a:lstStyle/>
          <a:p>
            <a:fld id="{BC9CE65E-1C6D-4721-8FA0-660782EA6DB5}" type="slidenum">
              <a:rPr lang="en-US" smtClean="0">
                <a:solidFill>
                  <a:srgbClr val="FFFFFF"/>
                </a:solidFill>
              </a:rPr>
              <a:pPr/>
              <a:t>72</a:t>
            </a:fld>
            <a:endParaRPr lang="en-US" dirty="0" smtClean="0">
              <a:solidFill>
                <a:srgbClr val="FFFFFF"/>
              </a:solidFill>
            </a:endParaRPr>
          </a:p>
        </p:txBody>
      </p:sp>
      <p:sp>
        <p:nvSpPr>
          <p:cNvPr id="800" name="Titel 799"/>
          <p:cNvSpPr>
            <a:spLocks noGrp="1"/>
          </p:cNvSpPr>
          <p:nvPr>
            <p:ph type="title"/>
          </p:nvPr>
        </p:nvSpPr>
        <p:spPr/>
        <p:txBody>
          <a:bodyPr/>
          <a:lstStyle/>
          <a:p>
            <a:r>
              <a:rPr lang="de-DE" dirty="0" smtClean="0">
                <a:solidFill>
                  <a:srgbClr val="24387F"/>
                </a:solidFill>
              </a:rPr>
              <a:t>SIEM - Grundlagen</a:t>
            </a:r>
            <a:endParaRPr lang="de-DE" dirty="0"/>
          </a:p>
        </p:txBody>
      </p:sp>
      <p:sp>
        <p:nvSpPr>
          <p:cNvPr id="2054" name="Rectangle 3"/>
          <p:cNvSpPr>
            <a:spLocks noChangeArrowheads="1"/>
          </p:cNvSpPr>
          <p:nvPr/>
        </p:nvSpPr>
        <p:spPr bwMode="auto">
          <a:xfrm>
            <a:off x="4962526" y="2614237"/>
            <a:ext cx="1231900" cy="285217"/>
          </a:xfrm>
          <a:prstGeom prst="rect">
            <a:avLst/>
          </a:prstGeom>
          <a:solidFill>
            <a:schemeClr val="bg2"/>
          </a:solidFill>
          <a:ln w="12700" algn="ctr">
            <a:noFill/>
            <a:miter lim="800000"/>
            <a:headEnd/>
            <a:tailEnd/>
          </a:ln>
        </p:spPr>
        <p:txBody>
          <a:bodyPr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055" name="Rectangle 4"/>
          <p:cNvSpPr>
            <a:spLocks noChangeArrowheads="1"/>
          </p:cNvSpPr>
          <p:nvPr/>
        </p:nvSpPr>
        <p:spPr bwMode="auto">
          <a:xfrm>
            <a:off x="4962526" y="2614237"/>
            <a:ext cx="1231900" cy="285217"/>
          </a:xfrm>
          <a:prstGeom prst="rect">
            <a:avLst/>
          </a:prstGeom>
          <a:solidFill>
            <a:schemeClr val="accent2"/>
          </a:solidFill>
          <a:ln w="12700" algn="ctr">
            <a:noFill/>
            <a:miter lim="800000"/>
            <a:headEnd/>
            <a:tailEnd/>
          </a:ln>
        </p:spPr>
        <p:txBody>
          <a:bodyPr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056" name="Rectangle 5"/>
          <p:cNvSpPr>
            <a:spLocks noChangeArrowheads="1"/>
          </p:cNvSpPr>
          <p:nvPr/>
        </p:nvSpPr>
        <p:spPr bwMode="auto">
          <a:xfrm>
            <a:off x="3730626" y="2614237"/>
            <a:ext cx="1231900" cy="285217"/>
          </a:xfrm>
          <a:prstGeom prst="rect">
            <a:avLst/>
          </a:prstGeom>
          <a:solidFill>
            <a:schemeClr val="bg2"/>
          </a:solidFill>
          <a:ln w="12700" algn="ctr">
            <a:noFill/>
            <a:miter lim="800000"/>
            <a:headEnd/>
            <a:tailEnd/>
          </a:ln>
        </p:spPr>
        <p:txBody>
          <a:bodyPr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pic>
        <p:nvPicPr>
          <p:cNvPr id="2057" name="Picture 6" descr="DualProcServer"/>
          <p:cNvPicPr>
            <a:picLocks noChangeAspect="1" noChangeArrowheads="1" noCrop="1"/>
          </p:cNvPicPr>
          <p:nvPr/>
        </p:nvPicPr>
        <p:blipFill>
          <a:blip r:embed="rId5" cstate="print"/>
          <a:srcRect/>
          <a:stretch>
            <a:fillRect/>
          </a:stretch>
        </p:blipFill>
        <p:spPr bwMode="auto">
          <a:xfrm>
            <a:off x="4141788" y="2457480"/>
            <a:ext cx="1033462" cy="646342"/>
          </a:xfrm>
          <a:prstGeom prst="rect">
            <a:avLst/>
          </a:prstGeom>
          <a:noFill/>
          <a:ln w="9525">
            <a:noFill/>
            <a:miter lim="800000"/>
            <a:headEnd/>
            <a:tailEnd/>
          </a:ln>
        </p:spPr>
      </p:pic>
      <p:sp>
        <p:nvSpPr>
          <p:cNvPr id="2058" name="AutoShape 7"/>
          <p:cNvSpPr>
            <a:spLocks noChangeArrowheads="1"/>
          </p:cNvSpPr>
          <p:nvPr/>
        </p:nvSpPr>
        <p:spPr bwMode="auto">
          <a:xfrm>
            <a:off x="4962527" y="2588269"/>
            <a:ext cx="822325" cy="482369"/>
          </a:xfrm>
          <a:prstGeom prst="can">
            <a:avLst>
              <a:gd name="adj" fmla="val 22319"/>
            </a:avLst>
          </a:prstGeom>
          <a:gradFill rotWithShape="1">
            <a:gsLst>
              <a:gs pos="0">
                <a:srgbClr val="003334">
                  <a:alpha val="70000"/>
                </a:srgbClr>
              </a:gs>
              <a:gs pos="50000">
                <a:srgbClr val="DDDDDD">
                  <a:alpha val="70000"/>
                </a:srgbClr>
              </a:gs>
              <a:gs pos="100000">
                <a:srgbClr val="003334">
                  <a:alpha val="70000"/>
                </a:srgbClr>
              </a:gs>
            </a:gsLst>
            <a:lin ang="0" scaled="1"/>
          </a:gradFill>
          <a:ln w="6350">
            <a:solidFill>
              <a:srgbClr val="003F3E"/>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059" name="Rectangle 8"/>
          <p:cNvSpPr>
            <a:spLocks noChangeArrowheads="1"/>
          </p:cNvSpPr>
          <p:nvPr/>
        </p:nvSpPr>
        <p:spPr bwMode="auto">
          <a:xfrm>
            <a:off x="4962526" y="2614237"/>
            <a:ext cx="1231900" cy="285217"/>
          </a:xfrm>
          <a:prstGeom prst="rect">
            <a:avLst/>
          </a:prstGeom>
          <a:solidFill>
            <a:schemeClr val="bg2"/>
          </a:solidFill>
          <a:ln w="12700" algn="ctr">
            <a:noFill/>
            <a:miter lim="800000"/>
            <a:headEnd/>
            <a:tailEnd/>
          </a:ln>
        </p:spPr>
        <p:txBody>
          <a:bodyPr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060" name="Rectangle 9"/>
          <p:cNvSpPr>
            <a:spLocks noChangeArrowheads="1"/>
          </p:cNvSpPr>
          <p:nvPr/>
        </p:nvSpPr>
        <p:spPr bwMode="auto">
          <a:xfrm>
            <a:off x="3730626" y="2614237"/>
            <a:ext cx="1231900" cy="285217"/>
          </a:xfrm>
          <a:prstGeom prst="rect">
            <a:avLst/>
          </a:prstGeom>
          <a:solidFill>
            <a:schemeClr val="bg2"/>
          </a:solidFill>
          <a:ln w="12700" algn="ctr">
            <a:noFill/>
            <a:miter lim="800000"/>
            <a:headEnd/>
            <a:tailEnd/>
          </a:ln>
        </p:spPr>
        <p:txBody>
          <a:bodyPr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pic>
        <p:nvPicPr>
          <p:cNvPr id="2061" name="Picture 10" descr="DualProcServer"/>
          <p:cNvPicPr>
            <a:picLocks noChangeAspect="1" noChangeArrowheads="1" noCrop="1"/>
          </p:cNvPicPr>
          <p:nvPr/>
        </p:nvPicPr>
        <p:blipFill>
          <a:blip r:embed="rId5" cstate="print"/>
          <a:srcRect/>
          <a:stretch>
            <a:fillRect/>
          </a:stretch>
        </p:blipFill>
        <p:spPr bwMode="auto">
          <a:xfrm>
            <a:off x="4141788" y="2457480"/>
            <a:ext cx="1033462" cy="646342"/>
          </a:xfrm>
          <a:prstGeom prst="rect">
            <a:avLst/>
          </a:prstGeom>
          <a:noFill/>
          <a:ln w="9525">
            <a:noFill/>
            <a:miter lim="800000"/>
            <a:headEnd/>
            <a:tailEnd/>
          </a:ln>
        </p:spPr>
      </p:pic>
      <p:sp>
        <p:nvSpPr>
          <p:cNvPr id="2062" name="AutoShape 11"/>
          <p:cNvSpPr>
            <a:spLocks noChangeArrowheads="1"/>
          </p:cNvSpPr>
          <p:nvPr/>
        </p:nvSpPr>
        <p:spPr bwMode="auto">
          <a:xfrm>
            <a:off x="4962527" y="2588269"/>
            <a:ext cx="822325" cy="482369"/>
          </a:xfrm>
          <a:prstGeom prst="can">
            <a:avLst>
              <a:gd name="adj" fmla="val 22319"/>
            </a:avLst>
          </a:prstGeom>
          <a:gradFill rotWithShape="1">
            <a:gsLst>
              <a:gs pos="0">
                <a:srgbClr val="003334">
                  <a:alpha val="70000"/>
                </a:srgbClr>
              </a:gs>
              <a:gs pos="50000">
                <a:srgbClr val="DDDDDD">
                  <a:alpha val="70000"/>
                </a:srgbClr>
              </a:gs>
              <a:gs pos="100000">
                <a:srgbClr val="003334">
                  <a:alpha val="70000"/>
                </a:srgbClr>
              </a:gs>
            </a:gsLst>
            <a:lin ang="0" scaled="1"/>
          </a:gradFill>
          <a:ln w="6350">
            <a:solidFill>
              <a:srgbClr val="003F3E"/>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aphicFrame>
        <p:nvGraphicFramePr>
          <p:cNvPr id="2050" name="Object 15"/>
          <p:cNvGraphicFramePr>
            <a:graphicFrameLocks noChangeAspect="1"/>
          </p:cNvGraphicFramePr>
          <p:nvPr/>
        </p:nvGraphicFramePr>
        <p:xfrm>
          <a:off x="2330451" y="2888374"/>
          <a:ext cx="684213" cy="711809"/>
        </p:xfrm>
        <a:graphic>
          <a:graphicData uri="http://schemas.openxmlformats.org/presentationml/2006/ole">
            <mc:AlternateContent xmlns:mc="http://schemas.openxmlformats.org/markup-compatibility/2006">
              <mc:Choice xmlns:v="urn:schemas-microsoft-com:vml" Requires="v">
                <p:oleObj spid="_x0000_s71686" name="Visio" r:id="rId6" imgW="718573" imgH="1201636" progId="Visio.Drawing.11">
                  <p:embed/>
                </p:oleObj>
              </mc:Choice>
              <mc:Fallback>
                <p:oleObj name="Visio" r:id="rId6" imgW="718573" imgH="120163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0451" y="2888374"/>
                        <a:ext cx="684213" cy="711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2438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3" name="AutoShape 16"/>
          <p:cNvSpPr>
            <a:spLocks noChangeArrowheads="1"/>
          </p:cNvSpPr>
          <p:nvPr/>
        </p:nvSpPr>
        <p:spPr bwMode="auto">
          <a:xfrm rot="-5400000">
            <a:off x="1937239" y="2534436"/>
            <a:ext cx="2219938" cy="4472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8 w 21600"/>
              <a:gd name="T13" fmla="*/ 4501 h 21600"/>
              <a:gd name="T14" fmla="*/ 17102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tx2"/>
          </a:solidFill>
          <a:ln w="12700" algn="ctr">
            <a:noFill/>
            <a:miter lim="800000"/>
            <a:headEnd/>
            <a:tailEnd/>
          </a:ln>
        </p:spPr>
        <p:txBody>
          <a:bodyPr lIns="26993" tIns="26993" rIns="26993" bIns="26993" anchor="ctr">
            <a:spAutoFit/>
          </a:bodyPr>
          <a:lstStyle/>
          <a:p>
            <a:pPr fontAlgn="base">
              <a:spcBef>
                <a:spcPct val="50000"/>
              </a:spcBef>
              <a:spcAft>
                <a:spcPct val="0"/>
              </a:spcAft>
            </a:pPr>
            <a:endParaRPr lang="en-US" sz="1349">
              <a:solidFill>
                <a:srgbClr val="24387F"/>
              </a:solidFill>
            </a:endParaRPr>
          </a:p>
        </p:txBody>
      </p:sp>
      <p:grpSp>
        <p:nvGrpSpPr>
          <p:cNvPr id="15" name="Group 17"/>
          <p:cNvGrpSpPr>
            <a:grpSpLocks/>
          </p:cNvGrpSpPr>
          <p:nvPr/>
        </p:nvGrpSpPr>
        <p:grpSpPr bwMode="auto">
          <a:xfrm rot="-5400000">
            <a:off x="2047717" y="2047143"/>
            <a:ext cx="1701129" cy="1423680"/>
            <a:chOff x="-29" y="1502"/>
            <a:chExt cx="1807" cy="942"/>
          </a:xfrm>
        </p:grpSpPr>
        <p:grpSp>
          <p:nvGrpSpPr>
            <p:cNvPr id="16" name="Group 18"/>
            <p:cNvGrpSpPr>
              <a:grpSpLocks/>
            </p:cNvGrpSpPr>
            <p:nvPr/>
          </p:nvGrpSpPr>
          <p:grpSpPr bwMode="auto">
            <a:xfrm>
              <a:off x="109" y="1502"/>
              <a:ext cx="1669" cy="942"/>
              <a:chOff x="-196" y="374"/>
              <a:chExt cx="6084" cy="3426"/>
            </a:xfrm>
          </p:grpSpPr>
          <p:sp>
            <p:nvSpPr>
              <p:cNvPr id="2469" name="Oval 19"/>
              <p:cNvSpPr>
                <a:spLocks noChangeArrowheads="1"/>
              </p:cNvSpPr>
              <p:nvPr/>
            </p:nvSpPr>
            <p:spPr bwMode="auto">
              <a:xfrm>
                <a:off x="1549" y="1771"/>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nvGrpSpPr>
              <p:cNvPr id="17" name="Group 20"/>
              <p:cNvGrpSpPr>
                <a:grpSpLocks/>
              </p:cNvGrpSpPr>
              <p:nvPr/>
            </p:nvGrpSpPr>
            <p:grpSpPr bwMode="auto">
              <a:xfrm>
                <a:off x="-92" y="474"/>
                <a:ext cx="5781" cy="3326"/>
                <a:chOff x="-92" y="474"/>
                <a:chExt cx="5781" cy="3326"/>
              </a:xfrm>
            </p:grpSpPr>
            <p:sp>
              <p:nvSpPr>
                <p:cNvPr id="2687" name="Oval 21"/>
                <p:cNvSpPr>
                  <a:spLocks noChangeArrowheads="1"/>
                </p:cNvSpPr>
                <p:nvPr/>
              </p:nvSpPr>
              <p:spPr bwMode="auto">
                <a:xfrm>
                  <a:off x="759" y="144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88" name="Oval 22"/>
                <p:cNvSpPr>
                  <a:spLocks noChangeArrowheads="1"/>
                </p:cNvSpPr>
                <p:nvPr/>
              </p:nvSpPr>
              <p:spPr bwMode="auto">
                <a:xfrm>
                  <a:off x="1773" y="55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89" name="Oval 23"/>
                <p:cNvSpPr>
                  <a:spLocks noChangeArrowheads="1"/>
                </p:cNvSpPr>
                <p:nvPr/>
              </p:nvSpPr>
              <p:spPr bwMode="auto">
                <a:xfrm>
                  <a:off x="2499" y="743"/>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0" name="Oval 24"/>
                <p:cNvSpPr>
                  <a:spLocks noChangeArrowheads="1"/>
                </p:cNvSpPr>
                <p:nvPr/>
              </p:nvSpPr>
              <p:spPr bwMode="auto">
                <a:xfrm>
                  <a:off x="291" y="575"/>
                  <a:ext cx="1006" cy="1094"/>
                </a:xfrm>
                <a:prstGeom prst="ellipse">
                  <a:avLst/>
                </a:prstGeom>
                <a:solidFill>
                  <a:schemeClr val="bg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1" name="Oval 25"/>
                <p:cNvSpPr>
                  <a:spLocks noChangeArrowheads="1"/>
                </p:cNvSpPr>
                <p:nvPr/>
              </p:nvSpPr>
              <p:spPr bwMode="auto">
                <a:xfrm>
                  <a:off x="2469" y="923"/>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2" name="Oval 26"/>
                <p:cNvSpPr>
                  <a:spLocks noChangeArrowheads="1"/>
                </p:cNvSpPr>
                <p:nvPr/>
              </p:nvSpPr>
              <p:spPr bwMode="auto">
                <a:xfrm>
                  <a:off x="3255" y="81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3" name="Oval 27"/>
                <p:cNvSpPr>
                  <a:spLocks noChangeArrowheads="1"/>
                </p:cNvSpPr>
                <p:nvPr/>
              </p:nvSpPr>
              <p:spPr bwMode="auto">
                <a:xfrm>
                  <a:off x="3945" y="93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4" name="Oval 28"/>
                <p:cNvSpPr>
                  <a:spLocks noChangeArrowheads="1"/>
                </p:cNvSpPr>
                <p:nvPr/>
              </p:nvSpPr>
              <p:spPr bwMode="auto">
                <a:xfrm>
                  <a:off x="693" y="815"/>
                  <a:ext cx="1006" cy="1094"/>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5" name="Oval 29"/>
                <p:cNvSpPr>
                  <a:spLocks noChangeArrowheads="1"/>
                </p:cNvSpPr>
                <p:nvPr/>
              </p:nvSpPr>
              <p:spPr bwMode="auto">
                <a:xfrm flipH="1">
                  <a:off x="3777" y="581"/>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6" name="Oval 30"/>
                <p:cNvSpPr>
                  <a:spLocks noChangeArrowheads="1"/>
                </p:cNvSpPr>
                <p:nvPr/>
              </p:nvSpPr>
              <p:spPr bwMode="auto">
                <a:xfrm flipH="1">
                  <a:off x="2109" y="1211"/>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7" name="Oval 31"/>
                <p:cNvSpPr>
                  <a:spLocks noChangeArrowheads="1"/>
                </p:cNvSpPr>
                <p:nvPr/>
              </p:nvSpPr>
              <p:spPr bwMode="auto">
                <a:xfrm flipH="1">
                  <a:off x="795" y="66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8" name="Oval 32"/>
                <p:cNvSpPr>
                  <a:spLocks noChangeArrowheads="1"/>
                </p:cNvSpPr>
                <p:nvPr/>
              </p:nvSpPr>
              <p:spPr bwMode="auto">
                <a:xfrm flipH="1">
                  <a:off x="4683" y="557"/>
                  <a:ext cx="1006" cy="1094"/>
                </a:xfrm>
                <a:prstGeom prst="ellipse">
                  <a:avLst/>
                </a:prstGeom>
                <a:solidFill>
                  <a:schemeClr val="tx1"/>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99" name="Oval 33"/>
                <p:cNvSpPr>
                  <a:spLocks noChangeArrowheads="1"/>
                </p:cNvSpPr>
                <p:nvPr/>
              </p:nvSpPr>
              <p:spPr bwMode="auto">
                <a:xfrm>
                  <a:off x="843" y="899"/>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0" name="Oval 34"/>
                <p:cNvSpPr>
                  <a:spLocks noChangeArrowheads="1"/>
                </p:cNvSpPr>
                <p:nvPr/>
              </p:nvSpPr>
              <p:spPr bwMode="auto">
                <a:xfrm>
                  <a:off x="1594" y="72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1" name="Oval 35"/>
                <p:cNvSpPr>
                  <a:spLocks noChangeArrowheads="1"/>
                </p:cNvSpPr>
                <p:nvPr/>
              </p:nvSpPr>
              <p:spPr bwMode="auto">
                <a:xfrm>
                  <a:off x="2320" y="911"/>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2" name="Oval 36"/>
                <p:cNvSpPr>
                  <a:spLocks noChangeArrowheads="1"/>
                </p:cNvSpPr>
                <p:nvPr/>
              </p:nvSpPr>
              <p:spPr bwMode="auto">
                <a:xfrm>
                  <a:off x="165" y="779"/>
                  <a:ext cx="1006" cy="1094"/>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3" name="Oval 37"/>
                <p:cNvSpPr>
                  <a:spLocks noChangeArrowheads="1"/>
                </p:cNvSpPr>
                <p:nvPr/>
              </p:nvSpPr>
              <p:spPr bwMode="auto">
                <a:xfrm>
                  <a:off x="2290" y="1091"/>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4" name="Oval 38"/>
                <p:cNvSpPr>
                  <a:spLocks noChangeArrowheads="1"/>
                </p:cNvSpPr>
                <p:nvPr/>
              </p:nvSpPr>
              <p:spPr bwMode="auto">
                <a:xfrm>
                  <a:off x="3040" y="91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5" name="Oval 39"/>
                <p:cNvSpPr>
                  <a:spLocks noChangeArrowheads="1"/>
                </p:cNvSpPr>
                <p:nvPr/>
              </p:nvSpPr>
              <p:spPr bwMode="auto">
                <a:xfrm>
                  <a:off x="3766" y="1103"/>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6" name="Oval 40"/>
                <p:cNvSpPr>
                  <a:spLocks noChangeArrowheads="1"/>
                </p:cNvSpPr>
                <p:nvPr/>
              </p:nvSpPr>
              <p:spPr bwMode="auto">
                <a:xfrm>
                  <a:off x="1558" y="93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7" name="Oval 41"/>
                <p:cNvSpPr>
                  <a:spLocks noChangeArrowheads="1"/>
                </p:cNvSpPr>
                <p:nvPr/>
              </p:nvSpPr>
              <p:spPr bwMode="auto">
                <a:xfrm flipH="1">
                  <a:off x="3598" y="749"/>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8" name="Oval 42"/>
                <p:cNvSpPr>
                  <a:spLocks noChangeArrowheads="1"/>
                </p:cNvSpPr>
                <p:nvPr/>
              </p:nvSpPr>
              <p:spPr bwMode="auto">
                <a:xfrm flipH="1">
                  <a:off x="1930" y="1379"/>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09" name="Oval 43"/>
                <p:cNvSpPr>
                  <a:spLocks noChangeArrowheads="1"/>
                </p:cNvSpPr>
                <p:nvPr/>
              </p:nvSpPr>
              <p:spPr bwMode="auto">
                <a:xfrm flipH="1">
                  <a:off x="1654" y="821"/>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0" name="Oval 44"/>
                <p:cNvSpPr>
                  <a:spLocks noChangeArrowheads="1"/>
                </p:cNvSpPr>
                <p:nvPr/>
              </p:nvSpPr>
              <p:spPr bwMode="auto">
                <a:xfrm flipH="1">
                  <a:off x="4504" y="725"/>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1" name="Oval 45"/>
                <p:cNvSpPr>
                  <a:spLocks noChangeArrowheads="1"/>
                </p:cNvSpPr>
                <p:nvPr/>
              </p:nvSpPr>
              <p:spPr bwMode="auto">
                <a:xfrm>
                  <a:off x="1869" y="48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2" name="Oval 46"/>
                <p:cNvSpPr>
                  <a:spLocks noChangeArrowheads="1"/>
                </p:cNvSpPr>
                <p:nvPr/>
              </p:nvSpPr>
              <p:spPr bwMode="auto">
                <a:xfrm>
                  <a:off x="1074" y="483"/>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3" name="Oval 47"/>
                <p:cNvSpPr>
                  <a:spLocks noChangeArrowheads="1"/>
                </p:cNvSpPr>
                <p:nvPr/>
              </p:nvSpPr>
              <p:spPr bwMode="auto">
                <a:xfrm>
                  <a:off x="1472" y="48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4" name="Oval 48"/>
                <p:cNvSpPr>
                  <a:spLocks noChangeArrowheads="1"/>
                </p:cNvSpPr>
                <p:nvPr/>
              </p:nvSpPr>
              <p:spPr bwMode="auto">
                <a:xfrm>
                  <a:off x="280" y="481"/>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5" name="Oval 49"/>
                <p:cNvSpPr>
                  <a:spLocks noChangeArrowheads="1"/>
                </p:cNvSpPr>
                <p:nvPr/>
              </p:nvSpPr>
              <p:spPr bwMode="auto">
                <a:xfrm flipH="1">
                  <a:off x="677" y="479"/>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6" name="Oval 50"/>
                <p:cNvSpPr>
                  <a:spLocks noChangeArrowheads="1"/>
                </p:cNvSpPr>
                <p:nvPr/>
              </p:nvSpPr>
              <p:spPr bwMode="auto">
                <a:xfrm>
                  <a:off x="3854" y="479"/>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7" name="Oval 51"/>
                <p:cNvSpPr>
                  <a:spLocks noChangeArrowheads="1"/>
                </p:cNvSpPr>
                <p:nvPr/>
              </p:nvSpPr>
              <p:spPr bwMode="auto">
                <a:xfrm>
                  <a:off x="3060" y="479"/>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8" name="Oval 52"/>
                <p:cNvSpPr>
                  <a:spLocks noChangeArrowheads="1"/>
                </p:cNvSpPr>
                <p:nvPr/>
              </p:nvSpPr>
              <p:spPr bwMode="auto">
                <a:xfrm>
                  <a:off x="3457" y="478"/>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19" name="Oval 53"/>
                <p:cNvSpPr>
                  <a:spLocks noChangeArrowheads="1"/>
                </p:cNvSpPr>
                <p:nvPr/>
              </p:nvSpPr>
              <p:spPr bwMode="auto">
                <a:xfrm>
                  <a:off x="2266" y="47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0" name="Oval 54"/>
                <p:cNvSpPr>
                  <a:spLocks noChangeArrowheads="1"/>
                </p:cNvSpPr>
                <p:nvPr/>
              </p:nvSpPr>
              <p:spPr bwMode="auto">
                <a:xfrm flipH="1">
                  <a:off x="2663" y="476"/>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1" name="Oval 55"/>
                <p:cNvSpPr>
                  <a:spLocks noChangeArrowheads="1"/>
                </p:cNvSpPr>
                <p:nvPr/>
              </p:nvSpPr>
              <p:spPr bwMode="auto">
                <a:xfrm>
                  <a:off x="4649" y="47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2" name="Oval 56"/>
                <p:cNvSpPr>
                  <a:spLocks noChangeArrowheads="1"/>
                </p:cNvSpPr>
                <p:nvPr/>
              </p:nvSpPr>
              <p:spPr bwMode="auto">
                <a:xfrm>
                  <a:off x="4251" y="47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3" name="Oval 57"/>
                <p:cNvSpPr>
                  <a:spLocks noChangeArrowheads="1"/>
                </p:cNvSpPr>
                <p:nvPr/>
              </p:nvSpPr>
              <p:spPr bwMode="auto">
                <a:xfrm>
                  <a:off x="1599" y="63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4" name="Oval 58"/>
                <p:cNvSpPr>
                  <a:spLocks noChangeArrowheads="1"/>
                </p:cNvSpPr>
                <p:nvPr/>
              </p:nvSpPr>
              <p:spPr bwMode="auto">
                <a:xfrm>
                  <a:off x="864" y="51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5" name="Oval 59"/>
                <p:cNvSpPr>
                  <a:spLocks noChangeArrowheads="1"/>
                </p:cNvSpPr>
                <p:nvPr/>
              </p:nvSpPr>
              <p:spPr bwMode="auto">
                <a:xfrm>
                  <a:off x="1201" y="63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6" name="Oval 60"/>
                <p:cNvSpPr>
                  <a:spLocks noChangeArrowheads="1"/>
                </p:cNvSpPr>
                <p:nvPr/>
              </p:nvSpPr>
              <p:spPr bwMode="auto">
                <a:xfrm>
                  <a:off x="-92" y="60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7" name="Oval 61"/>
                <p:cNvSpPr>
                  <a:spLocks noChangeArrowheads="1"/>
                </p:cNvSpPr>
                <p:nvPr/>
              </p:nvSpPr>
              <p:spPr bwMode="auto">
                <a:xfrm flipH="1">
                  <a:off x="81" y="723"/>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8" name="Oval 62"/>
                <p:cNvSpPr>
                  <a:spLocks noChangeArrowheads="1"/>
                </p:cNvSpPr>
                <p:nvPr/>
              </p:nvSpPr>
              <p:spPr bwMode="auto">
                <a:xfrm>
                  <a:off x="3584" y="63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29" name="Oval 63"/>
                <p:cNvSpPr>
                  <a:spLocks noChangeArrowheads="1"/>
                </p:cNvSpPr>
                <p:nvPr/>
              </p:nvSpPr>
              <p:spPr bwMode="auto">
                <a:xfrm>
                  <a:off x="2789" y="63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0" name="Oval 64"/>
                <p:cNvSpPr>
                  <a:spLocks noChangeArrowheads="1"/>
                </p:cNvSpPr>
                <p:nvPr/>
              </p:nvSpPr>
              <p:spPr bwMode="auto">
                <a:xfrm>
                  <a:off x="3144" y="71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1" name="Oval 65"/>
                <p:cNvSpPr>
                  <a:spLocks noChangeArrowheads="1"/>
                </p:cNvSpPr>
                <p:nvPr/>
              </p:nvSpPr>
              <p:spPr bwMode="auto">
                <a:xfrm>
                  <a:off x="1995" y="63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2" name="Oval 66"/>
                <p:cNvSpPr>
                  <a:spLocks noChangeArrowheads="1"/>
                </p:cNvSpPr>
                <p:nvPr/>
              </p:nvSpPr>
              <p:spPr bwMode="auto">
                <a:xfrm flipH="1">
                  <a:off x="2392" y="632"/>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3" name="Oval 67"/>
                <p:cNvSpPr>
                  <a:spLocks noChangeArrowheads="1"/>
                </p:cNvSpPr>
                <p:nvPr/>
              </p:nvSpPr>
              <p:spPr bwMode="auto">
                <a:xfrm>
                  <a:off x="4379" y="63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4" name="Oval 68"/>
                <p:cNvSpPr>
                  <a:spLocks noChangeArrowheads="1"/>
                </p:cNvSpPr>
                <p:nvPr/>
              </p:nvSpPr>
              <p:spPr bwMode="auto">
                <a:xfrm>
                  <a:off x="3981" y="63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5" name="Oval 69"/>
                <p:cNvSpPr>
                  <a:spLocks noChangeArrowheads="1"/>
                </p:cNvSpPr>
                <p:nvPr/>
              </p:nvSpPr>
              <p:spPr bwMode="auto">
                <a:xfrm>
                  <a:off x="1838" y="777"/>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6" name="Oval 70"/>
                <p:cNvSpPr>
                  <a:spLocks noChangeArrowheads="1"/>
                </p:cNvSpPr>
                <p:nvPr/>
              </p:nvSpPr>
              <p:spPr bwMode="auto">
                <a:xfrm>
                  <a:off x="1187" y="813"/>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7" name="Oval 71"/>
                <p:cNvSpPr>
                  <a:spLocks noChangeArrowheads="1"/>
                </p:cNvSpPr>
                <p:nvPr/>
              </p:nvSpPr>
              <p:spPr bwMode="auto">
                <a:xfrm>
                  <a:off x="1320" y="71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8" name="Oval 72"/>
                <p:cNvSpPr>
                  <a:spLocks noChangeArrowheads="1"/>
                </p:cNvSpPr>
                <p:nvPr/>
              </p:nvSpPr>
              <p:spPr bwMode="auto">
                <a:xfrm>
                  <a:off x="105" y="608"/>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39" name="Oval 73"/>
                <p:cNvSpPr>
                  <a:spLocks noChangeArrowheads="1"/>
                </p:cNvSpPr>
                <p:nvPr/>
              </p:nvSpPr>
              <p:spPr bwMode="auto">
                <a:xfrm flipH="1">
                  <a:off x="592" y="903"/>
                  <a:ext cx="1006" cy="1094"/>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0" name="Oval 74"/>
                <p:cNvSpPr>
                  <a:spLocks noChangeArrowheads="1"/>
                </p:cNvSpPr>
                <p:nvPr/>
              </p:nvSpPr>
              <p:spPr bwMode="auto">
                <a:xfrm>
                  <a:off x="3824" y="77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1" name="Oval 75"/>
                <p:cNvSpPr>
                  <a:spLocks noChangeArrowheads="1"/>
                </p:cNvSpPr>
                <p:nvPr/>
              </p:nvSpPr>
              <p:spPr bwMode="auto">
                <a:xfrm>
                  <a:off x="3029" y="777"/>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2" name="Oval 76"/>
                <p:cNvSpPr>
                  <a:spLocks noChangeArrowheads="1"/>
                </p:cNvSpPr>
                <p:nvPr/>
              </p:nvSpPr>
              <p:spPr bwMode="auto">
                <a:xfrm>
                  <a:off x="3378" y="789"/>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3" name="Oval 77"/>
                <p:cNvSpPr>
                  <a:spLocks noChangeArrowheads="1"/>
                </p:cNvSpPr>
                <p:nvPr/>
              </p:nvSpPr>
              <p:spPr bwMode="auto">
                <a:xfrm>
                  <a:off x="2235" y="77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4" name="Oval 78"/>
                <p:cNvSpPr>
                  <a:spLocks noChangeArrowheads="1"/>
                </p:cNvSpPr>
                <p:nvPr/>
              </p:nvSpPr>
              <p:spPr bwMode="auto">
                <a:xfrm flipH="1">
                  <a:off x="2632" y="777"/>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5" name="Oval 79"/>
                <p:cNvSpPr>
                  <a:spLocks noChangeArrowheads="1"/>
                </p:cNvSpPr>
                <p:nvPr/>
              </p:nvSpPr>
              <p:spPr bwMode="auto">
                <a:xfrm>
                  <a:off x="4619" y="77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6" name="Oval 80"/>
                <p:cNvSpPr>
                  <a:spLocks noChangeArrowheads="1"/>
                </p:cNvSpPr>
                <p:nvPr/>
              </p:nvSpPr>
              <p:spPr bwMode="auto">
                <a:xfrm>
                  <a:off x="4221" y="77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7" name="Oval 81"/>
                <p:cNvSpPr>
                  <a:spLocks noChangeArrowheads="1"/>
                </p:cNvSpPr>
                <p:nvPr/>
              </p:nvSpPr>
              <p:spPr bwMode="auto">
                <a:xfrm>
                  <a:off x="1645" y="92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8" name="Oval 82"/>
                <p:cNvSpPr>
                  <a:spLocks noChangeArrowheads="1"/>
                </p:cNvSpPr>
                <p:nvPr/>
              </p:nvSpPr>
              <p:spPr bwMode="auto">
                <a:xfrm>
                  <a:off x="911" y="970"/>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49" name="Oval 83"/>
                <p:cNvSpPr>
                  <a:spLocks noChangeArrowheads="1"/>
                </p:cNvSpPr>
                <p:nvPr/>
              </p:nvSpPr>
              <p:spPr bwMode="auto">
                <a:xfrm>
                  <a:off x="1248" y="92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0" name="Oval 84"/>
                <p:cNvSpPr>
                  <a:spLocks noChangeArrowheads="1"/>
                </p:cNvSpPr>
                <p:nvPr/>
              </p:nvSpPr>
              <p:spPr bwMode="auto">
                <a:xfrm>
                  <a:off x="56" y="9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1" name="Oval 85"/>
                <p:cNvSpPr>
                  <a:spLocks noChangeArrowheads="1"/>
                </p:cNvSpPr>
                <p:nvPr/>
              </p:nvSpPr>
              <p:spPr bwMode="auto">
                <a:xfrm flipH="1">
                  <a:off x="454" y="922"/>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2" name="Oval 86"/>
                <p:cNvSpPr>
                  <a:spLocks noChangeArrowheads="1"/>
                </p:cNvSpPr>
                <p:nvPr/>
              </p:nvSpPr>
              <p:spPr bwMode="auto">
                <a:xfrm>
                  <a:off x="3632" y="9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3" name="Oval 87"/>
                <p:cNvSpPr>
                  <a:spLocks noChangeArrowheads="1"/>
                </p:cNvSpPr>
                <p:nvPr/>
              </p:nvSpPr>
              <p:spPr bwMode="auto">
                <a:xfrm>
                  <a:off x="2837" y="92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4" name="Oval 88"/>
                <p:cNvSpPr>
                  <a:spLocks noChangeArrowheads="1"/>
                </p:cNvSpPr>
                <p:nvPr/>
              </p:nvSpPr>
              <p:spPr bwMode="auto">
                <a:xfrm>
                  <a:off x="3234" y="92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5" name="Oval 89"/>
                <p:cNvSpPr>
                  <a:spLocks noChangeArrowheads="1"/>
                </p:cNvSpPr>
                <p:nvPr/>
              </p:nvSpPr>
              <p:spPr bwMode="auto">
                <a:xfrm>
                  <a:off x="2043" y="9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6" name="Oval 90"/>
                <p:cNvSpPr>
                  <a:spLocks noChangeArrowheads="1"/>
                </p:cNvSpPr>
                <p:nvPr/>
              </p:nvSpPr>
              <p:spPr bwMode="auto">
                <a:xfrm flipH="1">
                  <a:off x="2464" y="1078"/>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7" name="Oval 91"/>
                <p:cNvSpPr>
                  <a:spLocks noChangeArrowheads="1"/>
                </p:cNvSpPr>
                <p:nvPr/>
              </p:nvSpPr>
              <p:spPr bwMode="auto">
                <a:xfrm>
                  <a:off x="4427" y="9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8" name="Oval 92"/>
                <p:cNvSpPr>
                  <a:spLocks noChangeArrowheads="1"/>
                </p:cNvSpPr>
                <p:nvPr/>
              </p:nvSpPr>
              <p:spPr bwMode="auto">
                <a:xfrm>
                  <a:off x="4029" y="92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59" name="Oval 93"/>
                <p:cNvSpPr>
                  <a:spLocks noChangeArrowheads="1"/>
                </p:cNvSpPr>
                <p:nvPr/>
              </p:nvSpPr>
              <p:spPr bwMode="auto">
                <a:xfrm>
                  <a:off x="1838" y="111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0" name="Oval 94"/>
                <p:cNvSpPr>
                  <a:spLocks noChangeArrowheads="1"/>
                </p:cNvSpPr>
                <p:nvPr/>
              </p:nvSpPr>
              <p:spPr bwMode="auto">
                <a:xfrm>
                  <a:off x="1043" y="111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1" name="Oval 95"/>
                <p:cNvSpPr>
                  <a:spLocks noChangeArrowheads="1"/>
                </p:cNvSpPr>
                <p:nvPr/>
              </p:nvSpPr>
              <p:spPr bwMode="auto">
                <a:xfrm>
                  <a:off x="1440" y="111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2" name="Oval 96"/>
                <p:cNvSpPr>
                  <a:spLocks noChangeArrowheads="1"/>
                </p:cNvSpPr>
                <p:nvPr/>
              </p:nvSpPr>
              <p:spPr bwMode="auto">
                <a:xfrm>
                  <a:off x="249" y="1114"/>
                  <a:ext cx="1006" cy="1094"/>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3" name="Oval 97"/>
                <p:cNvSpPr>
                  <a:spLocks noChangeArrowheads="1"/>
                </p:cNvSpPr>
                <p:nvPr/>
              </p:nvSpPr>
              <p:spPr bwMode="auto">
                <a:xfrm flipH="1">
                  <a:off x="646" y="111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4" name="Oval 98"/>
                <p:cNvSpPr>
                  <a:spLocks noChangeArrowheads="1"/>
                </p:cNvSpPr>
                <p:nvPr/>
              </p:nvSpPr>
              <p:spPr bwMode="auto">
                <a:xfrm>
                  <a:off x="3776" y="964"/>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5" name="Oval 99"/>
                <p:cNvSpPr>
                  <a:spLocks noChangeArrowheads="1"/>
                </p:cNvSpPr>
                <p:nvPr/>
              </p:nvSpPr>
              <p:spPr bwMode="auto">
                <a:xfrm>
                  <a:off x="3029" y="111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6" name="Oval 100"/>
                <p:cNvSpPr>
                  <a:spLocks noChangeArrowheads="1"/>
                </p:cNvSpPr>
                <p:nvPr/>
              </p:nvSpPr>
              <p:spPr bwMode="auto">
                <a:xfrm>
                  <a:off x="3426" y="111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7" name="Oval 101"/>
                <p:cNvSpPr>
                  <a:spLocks noChangeArrowheads="1"/>
                </p:cNvSpPr>
                <p:nvPr/>
              </p:nvSpPr>
              <p:spPr bwMode="auto">
                <a:xfrm>
                  <a:off x="2235" y="1114"/>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8" name="Oval 102"/>
                <p:cNvSpPr>
                  <a:spLocks noChangeArrowheads="1"/>
                </p:cNvSpPr>
                <p:nvPr/>
              </p:nvSpPr>
              <p:spPr bwMode="auto">
                <a:xfrm flipH="1">
                  <a:off x="2632" y="111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69" name="Oval 103"/>
                <p:cNvSpPr>
                  <a:spLocks noChangeArrowheads="1"/>
                </p:cNvSpPr>
                <p:nvPr/>
              </p:nvSpPr>
              <p:spPr bwMode="auto">
                <a:xfrm>
                  <a:off x="4619" y="1114"/>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0" name="Oval 104"/>
                <p:cNvSpPr>
                  <a:spLocks noChangeArrowheads="1"/>
                </p:cNvSpPr>
                <p:nvPr/>
              </p:nvSpPr>
              <p:spPr bwMode="auto">
                <a:xfrm>
                  <a:off x="4221" y="111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1" name="Oval 105"/>
                <p:cNvSpPr>
                  <a:spLocks noChangeArrowheads="1"/>
                </p:cNvSpPr>
                <p:nvPr/>
              </p:nvSpPr>
              <p:spPr bwMode="auto">
                <a:xfrm>
                  <a:off x="1693" y="135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2" name="Oval 106"/>
                <p:cNvSpPr>
                  <a:spLocks noChangeArrowheads="1"/>
                </p:cNvSpPr>
                <p:nvPr/>
              </p:nvSpPr>
              <p:spPr bwMode="auto">
                <a:xfrm>
                  <a:off x="899" y="135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3" name="Oval 107"/>
                <p:cNvSpPr>
                  <a:spLocks noChangeArrowheads="1"/>
                </p:cNvSpPr>
                <p:nvPr/>
              </p:nvSpPr>
              <p:spPr bwMode="auto">
                <a:xfrm>
                  <a:off x="1296" y="135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4" name="Oval 108"/>
                <p:cNvSpPr>
                  <a:spLocks noChangeArrowheads="1"/>
                </p:cNvSpPr>
                <p:nvPr/>
              </p:nvSpPr>
              <p:spPr bwMode="auto">
                <a:xfrm>
                  <a:off x="903" y="116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5" name="Oval 109"/>
                <p:cNvSpPr>
                  <a:spLocks noChangeArrowheads="1"/>
                </p:cNvSpPr>
                <p:nvPr/>
              </p:nvSpPr>
              <p:spPr bwMode="auto">
                <a:xfrm flipH="1">
                  <a:off x="502" y="135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6" name="Oval 110"/>
                <p:cNvSpPr>
                  <a:spLocks noChangeArrowheads="1"/>
                </p:cNvSpPr>
                <p:nvPr/>
              </p:nvSpPr>
              <p:spPr bwMode="auto">
                <a:xfrm>
                  <a:off x="3680" y="135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7" name="Oval 111"/>
                <p:cNvSpPr>
                  <a:spLocks noChangeArrowheads="1"/>
                </p:cNvSpPr>
                <p:nvPr/>
              </p:nvSpPr>
              <p:spPr bwMode="auto">
                <a:xfrm>
                  <a:off x="2885" y="135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8" name="Oval 112"/>
                <p:cNvSpPr>
                  <a:spLocks noChangeArrowheads="1"/>
                </p:cNvSpPr>
                <p:nvPr/>
              </p:nvSpPr>
              <p:spPr bwMode="auto">
                <a:xfrm>
                  <a:off x="3282" y="135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79" name="Oval 113"/>
                <p:cNvSpPr>
                  <a:spLocks noChangeArrowheads="1"/>
                </p:cNvSpPr>
                <p:nvPr/>
              </p:nvSpPr>
              <p:spPr bwMode="auto">
                <a:xfrm>
                  <a:off x="2091" y="135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0" name="Oval 114"/>
                <p:cNvSpPr>
                  <a:spLocks noChangeArrowheads="1"/>
                </p:cNvSpPr>
                <p:nvPr/>
              </p:nvSpPr>
              <p:spPr bwMode="auto">
                <a:xfrm flipH="1">
                  <a:off x="2488" y="135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1" name="Oval 115"/>
                <p:cNvSpPr>
                  <a:spLocks noChangeArrowheads="1"/>
                </p:cNvSpPr>
                <p:nvPr/>
              </p:nvSpPr>
              <p:spPr bwMode="auto">
                <a:xfrm>
                  <a:off x="3497" y="130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2" name="Oval 116"/>
                <p:cNvSpPr>
                  <a:spLocks noChangeArrowheads="1"/>
                </p:cNvSpPr>
                <p:nvPr/>
              </p:nvSpPr>
              <p:spPr bwMode="auto">
                <a:xfrm>
                  <a:off x="4077" y="135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3" name="Oval 117"/>
                <p:cNvSpPr>
                  <a:spLocks noChangeArrowheads="1"/>
                </p:cNvSpPr>
                <p:nvPr/>
              </p:nvSpPr>
              <p:spPr bwMode="auto">
                <a:xfrm>
                  <a:off x="1886" y="1596"/>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4" name="Oval 118"/>
                <p:cNvSpPr>
                  <a:spLocks noChangeArrowheads="1"/>
                </p:cNvSpPr>
                <p:nvPr/>
              </p:nvSpPr>
              <p:spPr bwMode="auto">
                <a:xfrm>
                  <a:off x="1091" y="1596"/>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5" name="Oval 119"/>
                <p:cNvSpPr>
                  <a:spLocks noChangeArrowheads="1"/>
                </p:cNvSpPr>
                <p:nvPr/>
              </p:nvSpPr>
              <p:spPr bwMode="auto">
                <a:xfrm>
                  <a:off x="1488" y="1596"/>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6" name="Oval 120"/>
                <p:cNvSpPr>
                  <a:spLocks noChangeArrowheads="1"/>
                </p:cNvSpPr>
                <p:nvPr/>
              </p:nvSpPr>
              <p:spPr bwMode="auto">
                <a:xfrm>
                  <a:off x="2038" y="109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7" name="Oval 121"/>
                <p:cNvSpPr>
                  <a:spLocks noChangeArrowheads="1"/>
                </p:cNvSpPr>
                <p:nvPr/>
              </p:nvSpPr>
              <p:spPr bwMode="auto">
                <a:xfrm flipH="1">
                  <a:off x="1726" y="1506"/>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8" name="Oval 122"/>
                <p:cNvSpPr>
                  <a:spLocks noChangeArrowheads="1"/>
                </p:cNvSpPr>
                <p:nvPr/>
              </p:nvSpPr>
              <p:spPr bwMode="auto">
                <a:xfrm>
                  <a:off x="3626" y="1181"/>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89" name="Oval 123"/>
                <p:cNvSpPr>
                  <a:spLocks noChangeArrowheads="1"/>
                </p:cNvSpPr>
                <p:nvPr/>
              </p:nvSpPr>
              <p:spPr bwMode="auto">
                <a:xfrm>
                  <a:off x="3077" y="1596"/>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0" name="Oval 124"/>
                <p:cNvSpPr>
                  <a:spLocks noChangeArrowheads="1"/>
                </p:cNvSpPr>
                <p:nvPr/>
              </p:nvSpPr>
              <p:spPr bwMode="auto">
                <a:xfrm>
                  <a:off x="3475" y="1596"/>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1" name="Oval 125"/>
                <p:cNvSpPr>
                  <a:spLocks noChangeArrowheads="1"/>
                </p:cNvSpPr>
                <p:nvPr/>
              </p:nvSpPr>
              <p:spPr bwMode="auto">
                <a:xfrm>
                  <a:off x="1875" y="2163"/>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2" name="Oval 126"/>
                <p:cNvSpPr>
                  <a:spLocks noChangeArrowheads="1"/>
                </p:cNvSpPr>
                <p:nvPr/>
              </p:nvSpPr>
              <p:spPr bwMode="auto">
                <a:xfrm flipH="1">
                  <a:off x="2680" y="1596"/>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3" name="Oval 127"/>
                <p:cNvSpPr>
                  <a:spLocks noChangeArrowheads="1"/>
                </p:cNvSpPr>
                <p:nvPr/>
              </p:nvSpPr>
              <p:spPr bwMode="auto">
                <a:xfrm>
                  <a:off x="3947" y="127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4" name="Oval 128"/>
                <p:cNvSpPr>
                  <a:spLocks noChangeArrowheads="1"/>
                </p:cNvSpPr>
                <p:nvPr/>
              </p:nvSpPr>
              <p:spPr bwMode="auto">
                <a:xfrm>
                  <a:off x="1183" y="1150"/>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5" name="Oval 129"/>
                <p:cNvSpPr>
                  <a:spLocks noChangeArrowheads="1"/>
                </p:cNvSpPr>
                <p:nvPr/>
              </p:nvSpPr>
              <p:spPr bwMode="auto">
                <a:xfrm>
                  <a:off x="2171" y="179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6" name="Oval 130"/>
                <p:cNvSpPr>
                  <a:spLocks noChangeArrowheads="1"/>
                </p:cNvSpPr>
                <p:nvPr/>
              </p:nvSpPr>
              <p:spPr bwMode="auto">
                <a:xfrm>
                  <a:off x="1376" y="179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7" name="Oval 131"/>
                <p:cNvSpPr>
                  <a:spLocks noChangeArrowheads="1"/>
                </p:cNvSpPr>
                <p:nvPr/>
              </p:nvSpPr>
              <p:spPr bwMode="auto">
                <a:xfrm>
                  <a:off x="1774" y="179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8" name="Oval 132"/>
                <p:cNvSpPr>
                  <a:spLocks noChangeArrowheads="1"/>
                </p:cNvSpPr>
                <p:nvPr/>
              </p:nvSpPr>
              <p:spPr bwMode="auto">
                <a:xfrm>
                  <a:off x="1044" y="147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799" name="Oval 133"/>
                <p:cNvSpPr>
                  <a:spLocks noChangeArrowheads="1"/>
                </p:cNvSpPr>
                <p:nvPr/>
              </p:nvSpPr>
              <p:spPr bwMode="auto">
                <a:xfrm flipH="1">
                  <a:off x="1513" y="1391"/>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0" name="Oval 134"/>
                <p:cNvSpPr>
                  <a:spLocks noChangeArrowheads="1"/>
                </p:cNvSpPr>
                <p:nvPr/>
              </p:nvSpPr>
              <p:spPr bwMode="auto">
                <a:xfrm>
                  <a:off x="2632" y="130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1" name="Oval 135"/>
                <p:cNvSpPr>
                  <a:spLocks noChangeArrowheads="1"/>
                </p:cNvSpPr>
                <p:nvPr/>
              </p:nvSpPr>
              <p:spPr bwMode="auto">
                <a:xfrm>
                  <a:off x="3362" y="179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2" name="Oval 136"/>
                <p:cNvSpPr>
                  <a:spLocks noChangeArrowheads="1"/>
                </p:cNvSpPr>
                <p:nvPr/>
              </p:nvSpPr>
              <p:spPr bwMode="auto">
                <a:xfrm>
                  <a:off x="3189" y="1873"/>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3" name="Oval 137"/>
                <p:cNvSpPr>
                  <a:spLocks noChangeArrowheads="1"/>
                </p:cNvSpPr>
                <p:nvPr/>
              </p:nvSpPr>
              <p:spPr bwMode="auto">
                <a:xfrm>
                  <a:off x="2568" y="179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4" name="Oval 138"/>
                <p:cNvSpPr>
                  <a:spLocks noChangeArrowheads="1"/>
                </p:cNvSpPr>
                <p:nvPr/>
              </p:nvSpPr>
              <p:spPr bwMode="auto">
                <a:xfrm flipH="1">
                  <a:off x="2965" y="179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5" name="Oval 139"/>
                <p:cNvSpPr>
                  <a:spLocks noChangeArrowheads="1"/>
                </p:cNvSpPr>
                <p:nvPr/>
              </p:nvSpPr>
              <p:spPr bwMode="auto">
                <a:xfrm>
                  <a:off x="3205" y="1169"/>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6" name="Oval 140"/>
                <p:cNvSpPr>
                  <a:spLocks noChangeArrowheads="1"/>
                </p:cNvSpPr>
                <p:nvPr/>
              </p:nvSpPr>
              <p:spPr bwMode="auto">
                <a:xfrm>
                  <a:off x="2921" y="1530"/>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7" name="Oval 141"/>
                <p:cNvSpPr>
                  <a:spLocks noChangeArrowheads="1"/>
                </p:cNvSpPr>
                <p:nvPr/>
              </p:nvSpPr>
              <p:spPr bwMode="auto">
                <a:xfrm>
                  <a:off x="2400" y="1717"/>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8" name="Oval 142"/>
                <p:cNvSpPr>
                  <a:spLocks noChangeArrowheads="1"/>
                </p:cNvSpPr>
                <p:nvPr/>
              </p:nvSpPr>
              <p:spPr bwMode="auto">
                <a:xfrm>
                  <a:off x="2104" y="1958"/>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09" name="Oval 143"/>
                <p:cNvSpPr>
                  <a:spLocks noChangeArrowheads="1"/>
                </p:cNvSpPr>
                <p:nvPr/>
              </p:nvSpPr>
              <p:spPr bwMode="auto">
                <a:xfrm>
                  <a:off x="1835" y="205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0" name="Oval 144"/>
                <p:cNvSpPr>
                  <a:spLocks noChangeArrowheads="1"/>
                </p:cNvSpPr>
                <p:nvPr/>
              </p:nvSpPr>
              <p:spPr bwMode="auto">
                <a:xfrm>
                  <a:off x="1291" y="1578"/>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1" name="Oval 145"/>
                <p:cNvSpPr>
                  <a:spLocks noChangeArrowheads="1"/>
                </p:cNvSpPr>
                <p:nvPr/>
              </p:nvSpPr>
              <p:spPr bwMode="auto">
                <a:xfrm flipH="1">
                  <a:off x="1634" y="193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2" name="Oval 146"/>
                <p:cNvSpPr>
                  <a:spLocks noChangeArrowheads="1"/>
                </p:cNvSpPr>
                <p:nvPr/>
              </p:nvSpPr>
              <p:spPr bwMode="auto">
                <a:xfrm>
                  <a:off x="3119" y="1410"/>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3" name="Oval 147"/>
                <p:cNvSpPr>
                  <a:spLocks noChangeArrowheads="1"/>
                </p:cNvSpPr>
                <p:nvPr/>
              </p:nvSpPr>
              <p:spPr bwMode="auto">
                <a:xfrm>
                  <a:off x="3255" y="1530"/>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4" name="Oval 148"/>
                <p:cNvSpPr>
                  <a:spLocks noChangeArrowheads="1"/>
                </p:cNvSpPr>
                <p:nvPr/>
              </p:nvSpPr>
              <p:spPr bwMode="auto">
                <a:xfrm>
                  <a:off x="2542" y="227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5" name="Oval 149"/>
                <p:cNvSpPr>
                  <a:spLocks noChangeArrowheads="1"/>
                </p:cNvSpPr>
                <p:nvPr/>
              </p:nvSpPr>
              <p:spPr bwMode="auto">
                <a:xfrm>
                  <a:off x="2713" y="2071"/>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6" name="Oval 150"/>
                <p:cNvSpPr>
                  <a:spLocks noChangeArrowheads="1"/>
                </p:cNvSpPr>
                <p:nvPr/>
              </p:nvSpPr>
              <p:spPr bwMode="auto">
                <a:xfrm flipH="1">
                  <a:off x="3014" y="1926"/>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7" name="Oval 151"/>
                <p:cNvSpPr>
                  <a:spLocks noChangeArrowheads="1"/>
                </p:cNvSpPr>
                <p:nvPr/>
              </p:nvSpPr>
              <p:spPr bwMode="auto">
                <a:xfrm>
                  <a:off x="2474" y="160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8" name="Oval 152"/>
                <p:cNvSpPr>
                  <a:spLocks noChangeArrowheads="1"/>
                </p:cNvSpPr>
                <p:nvPr/>
              </p:nvSpPr>
              <p:spPr bwMode="auto">
                <a:xfrm>
                  <a:off x="4411" y="1179"/>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19" name="Oval 153"/>
                <p:cNvSpPr>
                  <a:spLocks noChangeArrowheads="1"/>
                </p:cNvSpPr>
                <p:nvPr/>
              </p:nvSpPr>
              <p:spPr bwMode="auto">
                <a:xfrm>
                  <a:off x="2251" y="2058"/>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0" name="Oval 154"/>
                <p:cNvSpPr>
                  <a:spLocks noChangeArrowheads="1"/>
                </p:cNvSpPr>
                <p:nvPr/>
              </p:nvSpPr>
              <p:spPr bwMode="auto">
                <a:xfrm>
                  <a:off x="1943" y="182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1" name="Oval 155"/>
                <p:cNvSpPr>
                  <a:spLocks noChangeArrowheads="1"/>
                </p:cNvSpPr>
                <p:nvPr/>
              </p:nvSpPr>
              <p:spPr bwMode="auto">
                <a:xfrm>
                  <a:off x="2223" y="2348"/>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2" name="Oval 156"/>
                <p:cNvSpPr>
                  <a:spLocks noChangeArrowheads="1"/>
                </p:cNvSpPr>
                <p:nvPr/>
              </p:nvSpPr>
              <p:spPr bwMode="auto">
                <a:xfrm>
                  <a:off x="1484" y="1675"/>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3" name="Oval 157"/>
                <p:cNvSpPr>
                  <a:spLocks noChangeArrowheads="1"/>
                </p:cNvSpPr>
                <p:nvPr/>
              </p:nvSpPr>
              <p:spPr bwMode="auto">
                <a:xfrm flipH="1">
                  <a:off x="2265" y="2199"/>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4" name="Oval 158"/>
                <p:cNvSpPr>
                  <a:spLocks noChangeArrowheads="1"/>
                </p:cNvSpPr>
                <p:nvPr/>
              </p:nvSpPr>
              <p:spPr bwMode="auto">
                <a:xfrm flipH="1">
                  <a:off x="2142" y="244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5" name="Oval 159"/>
                <p:cNvSpPr>
                  <a:spLocks noChangeArrowheads="1"/>
                </p:cNvSpPr>
                <p:nvPr/>
              </p:nvSpPr>
              <p:spPr bwMode="auto">
                <a:xfrm>
                  <a:off x="2518" y="2506"/>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6" name="Oval 160"/>
                <p:cNvSpPr>
                  <a:spLocks noChangeArrowheads="1"/>
                </p:cNvSpPr>
                <p:nvPr/>
              </p:nvSpPr>
              <p:spPr bwMode="auto">
                <a:xfrm>
                  <a:off x="2783" y="1193"/>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7" name="Oval 161"/>
                <p:cNvSpPr>
                  <a:spLocks noChangeArrowheads="1"/>
                </p:cNvSpPr>
                <p:nvPr/>
              </p:nvSpPr>
              <p:spPr bwMode="auto">
                <a:xfrm>
                  <a:off x="2750" y="14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8" name="Oval 162"/>
                <p:cNvSpPr>
                  <a:spLocks noChangeArrowheads="1"/>
                </p:cNvSpPr>
                <p:nvPr/>
              </p:nvSpPr>
              <p:spPr bwMode="auto">
                <a:xfrm flipH="1">
                  <a:off x="3177" y="1657"/>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29" name="Oval 163"/>
                <p:cNvSpPr>
                  <a:spLocks noChangeArrowheads="1"/>
                </p:cNvSpPr>
                <p:nvPr/>
              </p:nvSpPr>
              <p:spPr bwMode="auto">
                <a:xfrm>
                  <a:off x="2367" y="1229"/>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0" name="Oval 164"/>
                <p:cNvSpPr>
                  <a:spLocks noChangeArrowheads="1"/>
                </p:cNvSpPr>
                <p:nvPr/>
              </p:nvSpPr>
              <p:spPr bwMode="auto">
                <a:xfrm>
                  <a:off x="2367" y="187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1" name="Oval 165"/>
                <p:cNvSpPr>
                  <a:spLocks noChangeArrowheads="1"/>
                </p:cNvSpPr>
                <p:nvPr/>
              </p:nvSpPr>
              <p:spPr bwMode="auto">
                <a:xfrm>
                  <a:off x="2367" y="2597"/>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2" name="Oval 166"/>
                <p:cNvSpPr>
                  <a:spLocks noChangeArrowheads="1"/>
                </p:cNvSpPr>
                <p:nvPr/>
              </p:nvSpPr>
              <p:spPr bwMode="auto">
                <a:xfrm>
                  <a:off x="2367" y="2417"/>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3" name="Oval 167"/>
                <p:cNvSpPr>
                  <a:spLocks noChangeArrowheads="1"/>
                </p:cNvSpPr>
                <p:nvPr/>
              </p:nvSpPr>
              <p:spPr bwMode="auto">
                <a:xfrm>
                  <a:off x="2457" y="2068"/>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4" name="Oval 168"/>
                <p:cNvSpPr>
                  <a:spLocks noChangeArrowheads="1"/>
                </p:cNvSpPr>
                <p:nvPr/>
              </p:nvSpPr>
              <p:spPr bwMode="auto">
                <a:xfrm>
                  <a:off x="2265" y="1423"/>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5" name="Oval 169"/>
                <p:cNvSpPr>
                  <a:spLocks noChangeArrowheads="1"/>
                </p:cNvSpPr>
                <p:nvPr/>
              </p:nvSpPr>
              <p:spPr bwMode="auto">
                <a:xfrm flipH="1">
                  <a:off x="1783" y="1929"/>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6" name="Oval 170"/>
                <p:cNvSpPr>
                  <a:spLocks noChangeArrowheads="1"/>
                </p:cNvSpPr>
                <p:nvPr/>
              </p:nvSpPr>
              <p:spPr bwMode="auto">
                <a:xfrm>
                  <a:off x="2184" y="2200"/>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7" name="Oval 171"/>
                <p:cNvSpPr>
                  <a:spLocks noChangeArrowheads="1"/>
                </p:cNvSpPr>
                <p:nvPr/>
              </p:nvSpPr>
              <p:spPr bwMode="auto">
                <a:xfrm>
                  <a:off x="2731" y="224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8" name="Oval 172"/>
                <p:cNvSpPr>
                  <a:spLocks noChangeArrowheads="1"/>
                </p:cNvSpPr>
                <p:nvPr/>
              </p:nvSpPr>
              <p:spPr bwMode="auto">
                <a:xfrm>
                  <a:off x="2888" y="1983"/>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39" name="Oval 173"/>
                <p:cNvSpPr>
                  <a:spLocks noChangeArrowheads="1"/>
                </p:cNvSpPr>
                <p:nvPr/>
              </p:nvSpPr>
              <p:spPr bwMode="auto">
                <a:xfrm>
                  <a:off x="2795" y="184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40" name="Oval 174"/>
                <p:cNvSpPr>
                  <a:spLocks noChangeArrowheads="1"/>
                </p:cNvSpPr>
                <p:nvPr/>
              </p:nvSpPr>
              <p:spPr bwMode="auto">
                <a:xfrm flipH="1">
                  <a:off x="2466" y="1459"/>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41" name="Oval 175"/>
                <p:cNvSpPr>
                  <a:spLocks noChangeArrowheads="1"/>
                </p:cNvSpPr>
                <p:nvPr/>
              </p:nvSpPr>
              <p:spPr bwMode="auto">
                <a:xfrm>
                  <a:off x="2028" y="1640"/>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42" name="Oval 176"/>
                <p:cNvSpPr>
                  <a:spLocks noChangeArrowheads="1"/>
                </p:cNvSpPr>
                <p:nvPr/>
              </p:nvSpPr>
              <p:spPr bwMode="auto">
                <a:xfrm>
                  <a:off x="2265" y="2706"/>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43" name="Oval 177"/>
                <p:cNvSpPr>
                  <a:spLocks noChangeArrowheads="1"/>
                </p:cNvSpPr>
                <p:nvPr/>
              </p:nvSpPr>
              <p:spPr bwMode="auto">
                <a:xfrm flipH="1">
                  <a:off x="1160" y="1421"/>
                  <a:ext cx="1006" cy="1094"/>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844" name="Oval 178"/>
                <p:cNvSpPr>
                  <a:spLocks noChangeArrowheads="1"/>
                </p:cNvSpPr>
                <p:nvPr/>
              </p:nvSpPr>
              <p:spPr bwMode="auto">
                <a:xfrm flipH="1">
                  <a:off x="4042" y="1054"/>
                  <a:ext cx="1006" cy="1094"/>
                </a:xfrm>
                <a:prstGeom prst="ellipse">
                  <a:avLst/>
                </a:prstGeom>
                <a:solidFill>
                  <a:schemeClr val="bg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grpSp>
            <p:nvGrpSpPr>
              <p:cNvPr id="18" name="Group 179"/>
              <p:cNvGrpSpPr>
                <a:grpSpLocks/>
              </p:cNvGrpSpPr>
              <p:nvPr/>
            </p:nvGrpSpPr>
            <p:grpSpPr bwMode="auto">
              <a:xfrm>
                <a:off x="1371" y="1201"/>
                <a:ext cx="2159" cy="2408"/>
                <a:chOff x="1371" y="1201"/>
                <a:chExt cx="2159" cy="2408"/>
              </a:xfrm>
            </p:grpSpPr>
            <p:sp>
              <p:nvSpPr>
                <p:cNvPr id="2683" name="Oval 180"/>
                <p:cNvSpPr>
                  <a:spLocks noChangeArrowheads="1"/>
                </p:cNvSpPr>
                <p:nvPr/>
              </p:nvSpPr>
              <p:spPr bwMode="auto">
                <a:xfrm>
                  <a:off x="2524" y="1900"/>
                  <a:ext cx="1006" cy="1094"/>
                </a:xfrm>
                <a:prstGeom prst="ellipse">
                  <a:avLst/>
                </a:prstGeom>
                <a:solidFill>
                  <a:srgbClr val="B2B2B2"/>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84" name="Oval 181"/>
                <p:cNvSpPr>
                  <a:spLocks noChangeArrowheads="1"/>
                </p:cNvSpPr>
                <p:nvPr/>
              </p:nvSpPr>
              <p:spPr bwMode="auto">
                <a:xfrm>
                  <a:off x="2446" y="2515"/>
                  <a:ext cx="1006" cy="1094"/>
                </a:xfrm>
                <a:prstGeom prst="ellipse">
                  <a:avLst/>
                </a:prstGeom>
                <a:solidFill>
                  <a:srgbClr val="DDDDDD"/>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85" name="Oval 182"/>
                <p:cNvSpPr>
                  <a:spLocks noChangeArrowheads="1"/>
                </p:cNvSpPr>
                <p:nvPr/>
              </p:nvSpPr>
              <p:spPr bwMode="auto">
                <a:xfrm>
                  <a:off x="2020" y="2225"/>
                  <a:ext cx="1006" cy="1094"/>
                </a:xfrm>
                <a:prstGeom prst="ellipse">
                  <a:avLst/>
                </a:prstGeom>
                <a:solidFill>
                  <a:srgbClr val="B2B2B2"/>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86" name="Oval 183"/>
                <p:cNvSpPr>
                  <a:spLocks noChangeArrowheads="1"/>
                </p:cNvSpPr>
                <p:nvPr/>
              </p:nvSpPr>
              <p:spPr bwMode="auto">
                <a:xfrm>
                  <a:off x="1371" y="1201"/>
                  <a:ext cx="1006" cy="1094"/>
                </a:xfrm>
                <a:prstGeom prst="ellipse">
                  <a:avLst/>
                </a:prstGeom>
                <a:solidFill>
                  <a:srgbClr val="CC0000"/>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grpSp>
            <p:nvGrpSpPr>
              <p:cNvPr id="19" name="Group 184"/>
              <p:cNvGrpSpPr>
                <a:grpSpLocks/>
              </p:cNvGrpSpPr>
              <p:nvPr/>
            </p:nvGrpSpPr>
            <p:grpSpPr bwMode="auto">
              <a:xfrm>
                <a:off x="158" y="374"/>
                <a:ext cx="5681" cy="3417"/>
                <a:chOff x="158" y="374"/>
                <a:chExt cx="5681" cy="3417"/>
              </a:xfrm>
            </p:grpSpPr>
            <p:sp>
              <p:nvSpPr>
                <p:cNvPr id="2525" name="Oval 185"/>
                <p:cNvSpPr>
                  <a:spLocks noChangeArrowheads="1"/>
                </p:cNvSpPr>
                <p:nvPr/>
              </p:nvSpPr>
              <p:spPr bwMode="auto">
                <a:xfrm>
                  <a:off x="1171" y="63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26" name="Oval 186"/>
                <p:cNvSpPr>
                  <a:spLocks noChangeArrowheads="1"/>
                </p:cNvSpPr>
                <p:nvPr/>
              </p:nvSpPr>
              <p:spPr bwMode="auto">
                <a:xfrm>
                  <a:off x="1922" y="460"/>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27" name="Oval 187"/>
                <p:cNvSpPr>
                  <a:spLocks noChangeArrowheads="1"/>
                </p:cNvSpPr>
                <p:nvPr/>
              </p:nvSpPr>
              <p:spPr bwMode="auto">
                <a:xfrm>
                  <a:off x="2648" y="646"/>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28" name="Oval 188"/>
                <p:cNvSpPr>
                  <a:spLocks noChangeArrowheads="1"/>
                </p:cNvSpPr>
                <p:nvPr/>
              </p:nvSpPr>
              <p:spPr bwMode="auto">
                <a:xfrm>
                  <a:off x="439" y="477"/>
                  <a:ext cx="1006" cy="1094"/>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29" name="Oval 189"/>
                <p:cNvSpPr>
                  <a:spLocks noChangeArrowheads="1"/>
                </p:cNvSpPr>
                <p:nvPr/>
              </p:nvSpPr>
              <p:spPr bwMode="auto">
                <a:xfrm>
                  <a:off x="2966" y="68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0" name="Oval 190"/>
                <p:cNvSpPr>
                  <a:spLocks noChangeArrowheads="1"/>
                </p:cNvSpPr>
                <p:nvPr/>
              </p:nvSpPr>
              <p:spPr bwMode="auto">
                <a:xfrm>
                  <a:off x="3368" y="65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1" name="Oval 191"/>
                <p:cNvSpPr>
                  <a:spLocks noChangeArrowheads="1"/>
                </p:cNvSpPr>
                <p:nvPr/>
              </p:nvSpPr>
              <p:spPr bwMode="auto">
                <a:xfrm>
                  <a:off x="4095" y="839"/>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2" name="Oval 192"/>
                <p:cNvSpPr>
                  <a:spLocks noChangeArrowheads="1"/>
                </p:cNvSpPr>
                <p:nvPr/>
              </p:nvSpPr>
              <p:spPr bwMode="auto">
                <a:xfrm>
                  <a:off x="1886" y="670"/>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3" name="Oval 193"/>
                <p:cNvSpPr>
                  <a:spLocks noChangeArrowheads="1"/>
                </p:cNvSpPr>
                <p:nvPr/>
              </p:nvSpPr>
              <p:spPr bwMode="auto">
                <a:xfrm flipH="1">
                  <a:off x="3927" y="483"/>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4" name="Oval 194"/>
                <p:cNvSpPr>
                  <a:spLocks noChangeArrowheads="1"/>
                </p:cNvSpPr>
                <p:nvPr/>
              </p:nvSpPr>
              <p:spPr bwMode="auto">
                <a:xfrm flipH="1">
                  <a:off x="2258" y="111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5" name="Oval 195"/>
                <p:cNvSpPr>
                  <a:spLocks noChangeArrowheads="1"/>
                </p:cNvSpPr>
                <p:nvPr/>
              </p:nvSpPr>
              <p:spPr bwMode="auto">
                <a:xfrm flipH="1">
                  <a:off x="985" y="57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6" name="Oval 196"/>
                <p:cNvSpPr>
                  <a:spLocks noChangeArrowheads="1"/>
                </p:cNvSpPr>
                <p:nvPr/>
              </p:nvSpPr>
              <p:spPr bwMode="auto">
                <a:xfrm flipH="1">
                  <a:off x="4833" y="459"/>
                  <a:ext cx="1006" cy="1094"/>
                </a:xfrm>
                <a:prstGeom prst="ellipse">
                  <a:avLst/>
                </a:prstGeom>
                <a:solidFill>
                  <a:schemeClr val="bg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7" name="Oval 197"/>
                <p:cNvSpPr>
                  <a:spLocks noChangeArrowheads="1"/>
                </p:cNvSpPr>
                <p:nvPr/>
              </p:nvSpPr>
              <p:spPr bwMode="auto">
                <a:xfrm>
                  <a:off x="991" y="80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8" name="Oval 198"/>
                <p:cNvSpPr>
                  <a:spLocks noChangeArrowheads="1"/>
                </p:cNvSpPr>
                <p:nvPr/>
              </p:nvSpPr>
              <p:spPr bwMode="auto">
                <a:xfrm>
                  <a:off x="1459" y="640"/>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39" name="Oval 199"/>
                <p:cNvSpPr>
                  <a:spLocks noChangeArrowheads="1"/>
                </p:cNvSpPr>
                <p:nvPr/>
              </p:nvSpPr>
              <p:spPr bwMode="auto">
                <a:xfrm>
                  <a:off x="2468" y="81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0" name="Oval 200"/>
                <p:cNvSpPr>
                  <a:spLocks noChangeArrowheads="1"/>
                </p:cNvSpPr>
                <p:nvPr/>
              </p:nvSpPr>
              <p:spPr bwMode="auto">
                <a:xfrm>
                  <a:off x="259" y="646"/>
                  <a:ext cx="1006" cy="1094"/>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1" name="Oval 201"/>
                <p:cNvSpPr>
                  <a:spLocks noChangeArrowheads="1"/>
                </p:cNvSpPr>
                <p:nvPr/>
              </p:nvSpPr>
              <p:spPr bwMode="auto">
                <a:xfrm>
                  <a:off x="2438" y="99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2" name="Oval 202"/>
                <p:cNvSpPr>
                  <a:spLocks noChangeArrowheads="1"/>
                </p:cNvSpPr>
                <p:nvPr/>
              </p:nvSpPr>
              <p:spPr bwMode="auto">
                <a:xfrm>
                  <a:off x="2919" y="796"/>
                  <a:ext cx="1006" cy="1094"/>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3" name="Oval 203"/>
                <p:cNvSpPr>
                  <a:spLocks noChangeArrowheads="1"/>
                </p:cNvSpPr>
                <p:nvPr/>
              </p:nvSpPr>
              <p:spPr bwMode="auto">
                <a:xfrm>
                  <a:off x="3915" y="1007"/>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4" name="Oval 204"/>
                <p:cNvSpPr>
                  <a:spLocks noChangeArrowheads="1"/>
                </p:cNvSpPr>
                <p:nvPr/>
              </p:nvSpPr>
              <p:spPr bwMode="auto">
                <a:xfrm>
                  <a:off x="1784" y="730"/>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5" name="Oval 205"/>
                <p:cNvSpPr>
                  <a:spLocks noChangeArrowheads="1"/>
                </p:cNvSpPr>
                <p:nvPr/>
              </p:nvSpPr>
              <p:spPr bwMode="auto">
                <a:xfrm flipH="1">
                  <a:off x="3747" y="65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6" name="Oval 206"/>
                <p:cNvSpPr>
                  <a:spLocks noChangeArrowheads="1"/>
                </p:cNvSpPr>
                <p:nvPr/>
              </p:nvSpPr>
              <p:spPr bwMode="auto">
                <a:xfrm flipH="1">
                  <a:off x="2078" y="128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7" name="Oval 207"/>
                <p:cNvSpPr>
                  <a:spLocks noChangeArrowheads="1"/>
                </p:cNvSpPr>
                <p:nvPr/>
              </p:nvSpPr>
              <p:spPr bwMode="auto">
                <a:xfrm flipH="1">
                  <a:off x="895" y="75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8" name="Oval 208"/>
                <p:cNvSpPr>
                  <a:spLocks noChangeArrowheads="1"/>
                </p:cNvSpPr>
                <p:nvPr/>
              </p:nvSpPr>
              <p:spPr bwMode="auto">
                <a:xfrm flipH="1">
                  <a:off x="4654" y="628"/>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49" name="Oval 209"/>
                <p:cNvSpPr>
                  <a:spLocks noChangeArrowheads="1"/>
                </p:cNvSpPr>
                <p:nvPr/>
              </p:nvSpPr>
              <p:spPr bwMode="auto">
                <a:xfrm>
                  <a:off x="1981" y="860"/>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0" name="Oval 210"/>
                <p:cNvSpPr>
                  <a:spLocks noChangeArrowheads="1"/>
                </p:cNvSpPr>
                <p:nvPr/>
              </p:nvSpPr>
              <p:spPr bwMode="auto">
                <a:xfrm>
                  <a:off x="1222" y="38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1" name="Oval 211"/>
                <p:cNvSpPr>
                  <a:spLocks noChangeArrowheads="1"/>
                </p:cNvSpPr>
                <p:nvPr/>
              </p:nvSpPr>
              <p:spPr bwMode="auto">
                <a:xfrm>
                  <a:off x="1620" y="382"/>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2" name="Oval 212"/>
                <p:cNvSpPr>
                  <a:spLocks noChangeArrowheads="1"/>
                </p:cNvSpPr>
                <p:nvPr/>
              </p:nvSpPr>
              <p:spPr bwMode="auto">
                <a:xfrm>
                  <a:off x="536" y="706"/>
                  <a:ext cx="1006" cy="1093"/>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3" name="Oval 213"/>
                <p:cNvSpPr>
                  <a:spLocks noChangeArrowheads="1"/>
                </p:cNvSpPr>
                <p:nvPr/>
              </p:nvSpPr>
              <p:spPr bwMode="auto">
                <a:xfrm flipH="1">
                  <a:off x="825" y="38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4" name="Oval 214"/>
                <p:cNvSpPr>
                  <a:spLocks noChangeArrowheads="1"/>
                </p:cNvSpPr>
                <p:nvPr/>
              </p:nvSpPr>
              <p:spPr bwMode="auto">
                <a:xfrm>
                  <a:off x="4003" y="37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5" name="Oval 215"/>
                <p:cNvSpPr>
                  <a:spLocks noChangeArrowheads="1"/>
                </p:cNvSpPr>
                <p:nvPr/>
              </p:nvSpPr>
              <p:spPr bwMode="auto">
                <a:xfrm>
                  <a:off x="3209" y="375"/>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6" name="Oval 216"/>
                <p:cNvSpPr>
                  <a:spLocks noChangeArrowheads="1"/>
                </p:cNvSpPr>
                <p:nvPr/>
              </p:nvSpPr>
              <p:spPr bwMode="auto">
                <a:xfrm>
                  <a:off x="2783" y="84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7" name="Oval 217"/>
                <p:cNvSpPr>
                  <a:spLocks noChangeArrowheads="1"/>
                </p:cNvSpPr>
                <p:nvPr/>
              </p:nvSpPr>
              <p:spPr bwMode="auto">
                <a:xfrm>
                  <a:off x="2402" y="446"/>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8" name="Oval 218"/>
                <p:cNvSpPr>
                  <a:spLocks noChangeArrowheads="1"/>
                </p:cNvSpPr>
                <p:nvPr/>
              </p:nvSpPr>
              <p:spPr bwMode="auto">
                <a:xfrm flipH="1">
                  <a:off x="2661" y="386"/>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59" name="Oval 219"/>
                <p:cNvSpPr>
                  <a:spLocks noChangeArrowheads="1"/>
                </p:cNvSpPr>
                <p:nvPr/>
              </p:nvSpPr>
              <p:spPr bwMode="auto">
                <a:xfrm>
                  <a:off x="4726" y="37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0" name="Oval 220"/>
                <p:cNvSpPr>
                  <a:spLocks noChangeArrowheads="1"/>
                </p:cNvSpPr>
                <p:nvPr/>
              </p:nvSpPr>
              <p:spPr bwMode="auto">
                <a:xfrm>
                  <a:off x="3386" y="995"/>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1" name="Oval 221"/>
                <p:cNvSpPr>
                  <a:spLocks noChangeArrowheads="1"/>
                </p:cNvSpPr>
                <p:nvPr/>
              </p:nvSpPr>
              <p:spPr bwMode="auto">
                <a:xfrm>
                  <a:off x="1747" y="53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2" name="Oval 222"/>
                <p:cNvSpPr>
                  <a:spLocks noChangeArrowheads="1"/>
                </p:cNvSpPr>
                <p:nvPr/>
              </p:nvSpPr>
              <p:spPr bwMode="auto">
                <a:xfrm>
                  <a:off x="712" y="614"/>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3" name="Oval 223"/>
                <p:cNvSpPr>
                  <a:spLocks noChangeArrowheads="1"/>
                </p:cNvSpPr>
                <p:nvPr/>
              </p:nvSpPr>
              <p:spPr bwMode="auto">
                <a:xfrm>
                  <a:off x="1349" y="53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4" name="Oval 224"/>
                <p:cNvSpPr>
                  <a:spLocks noChangeArrowheads="1"/>
                </p:cNvSpPr>
                <p:nvPr/>
              </p:nvSpPr>
              <p:spPr bwMode="auto">
                <a:xfrm>
                  <a:off x="158" y="53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5" name="Oval 225"/>
                <p:cNvSpPr>
                  <a:spLocks noChangeArrowheads="1"/>
                </p:cNvSpPr>
                <p:nvPr/>
              </p:nvSpPr>
              <p:spPr bwMode="auto">
                <a:xfrm flipH="1">
                  <a:off x="555" y="53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6" name="Oval 226"/>
                <p:cNvSpPr>
                  <a:spLocks noChangeArrowheads="1"/>
                </p:cNvSpPr>
                <p:nvPr/>
              </p:nvSpPr>
              <p:spPr bwMode="auto">
                <a:xfrm>
                  <a:off x="3733" y="53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7" name="Oval 227"/>
                <p:cNvSpPr>
                  <a:spLocks noChangeArrowheads="1"/>
                </p:cNvSpPr>
                <p:nvPr/>
              </p:nvSpPr>
              <p:spPr bwMode="auto">
                <a:xfrm>
                  <a:off x="2939" y="53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8" name="Oval 228"/>
                <p:cNvSpPr>
                  <a:spLocks noChangeArrowheads="1"/>
                </p:cNvSpPr>
                <p:nvPr/>
              </p:nvSpPr>
              <p:spPr bwMode="auto">
                <a:xfrm>
                  <a:off x="3336" y="53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69" name="Oval 229"/>
                <p:cNvSpPr>
                  <a:spLocks noChangeArrowheads="1"/>
                </p:cNvSpPr>
                <p:nvPr/>
              </p:nvSpPr>
              <p:spPr bwMode="auto">
                <a:xfrm>
                  <a:off x="2144" y="53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0" name="Oval 230"/>
                <p:cNvSpPr>
                  <a:spLocks noChangeArrowheads="1"/>
                </p:cNvSpPr>
                <p:nvPr/>
              </p:nvSpPr>
              <p:spPr bwMode="auto">
                <a:xfrm flipH="1">
                  <a:off x="2541" y="53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1" name="Oval 231"/>
                <p:cNvSpPr>
                  <a:spLocks noChangeArrowheads="1"/>
                </p:cNvSpPr>
                <p:nvPr/>
              </p:nvSpPr>
              <p:spPr bwMode="auto">
                <a:xfrm>
                  <a:off x="4529" y="53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2" name="Oval 232"/>
                <p:cNvSpPr>
                  <a:spLocks noChangeArrowheads="1"/>
                </p:cNvSpPr>
                <p:nvPr/>
              </p:nvSpPr>
              <p:spPr bwMode="auto">
                <a:xfrm>
                  <a:off x="4130" y="53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3" name="Oval 233"/>
                <p:cNvSpPr>
                  <a:spLocks noChangeArrowheads="1"/>
                </p:cNvSpPr>
                <p:nvPr/>
              </p:nvSpPr>
              <p:spPr bwMode="auto">
                <a:xfrm>
                  <a:off x="1987" y="674"/>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4" name="Oval 234"/>
                <p:cNvSpPr>
                  <a:spLocks noChangeArrowheads="1"/>
                </p:cNvSpPr>
                <p:nvPr/>
              </p:nvSpPr>
              <p:spPr bwMode="auto">
                <a:xfrm>
                  <a:off x="1144" y="884"/>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5" name="Oval 235"/>
                <p:cNvSpPr>
                  <a:spLocks noChangeArrowheads="1"/>
                </p:cNvSpPr>
                <p:nvPr/>
              </p:nvSpPr>
              <p:spPr bwMode="auto">
                <a:xfrm>
                  <a:off x="2874" y="542"/>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6" name="Oval 236"/>
                <p:cNvSpPr>
                  <a:spLocks noChangeArrowheads="1"/>
                </p:cNvSpPr>
                <p:nvPr/>
              </p:nvSpPr>
              <p:spPr bwMode="auto">
                <a:xfrm>
                  <a:off x="398" y="67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7" name="Oval 237"/>
                <p:cNvSpPr>
                  <a:spLocks noChangeArrowheads="1"/>
                </p:cNvSpPr>
                <p:nvPr/>
              </p:nvSpPr>
              <p:spPr bwMode="auto">
                <a:xfrm flipH="1">
                  <a:off x="381" y="806"/>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8" name="Oval 238"/>
                <p:cNvSpPr>
                  <a:spLocks noChangeArrowheads="1"/>
                </p:cNvSpPr>
                <p:nvPr/>
              </p:nvSpPr>
              <p:spPr bwMode="auto">
                <a:xfrm>
                  <a:off x="3973" y="67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79" name="Oval 239"/>
                <p:cNvSpPr>
                  <a:spLocks noChangeArrowheads="1"/>
                </p:cNvSpPr>
                <p:nvPr/>
              </p:nvSpPr>
              <p:spPr bwMode="auto">
                <a:xfrm>
                  <a:off x="3215" y="524"/>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0" name="Oval 240"/>
                <p:cNvSpPr>
                  <a:spLocks noChangeArrowheads="1"/>
                </p:cNvSpPr>
                <p:nvPr/>
              </p:nvSpPr>
              <p:spPr bwMode="auto">
                <a:xfrm>
                  <a:off x="3576" y="674"/>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1" name="Oval 241"/>
                <p:cNvSpPr>
                  <a:spLocks noChangeArrowheads="1"/>
                </p:cNvSpPr>
                <p:nvPr/>
              </p:nvSpPr>
              <p:spPr bwMode="auto">
                <a:xfrm>
                  <a:off x="2384" y="674"/>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2" name="Oval 242"/>
                <p:cNvSpPr>
                  <a:spLocks noChangeArrowheads="1"/>
                </p:cNvSpPr>
                <p:nvPr/>
              </p:nvSpPr>
              <p:spPr bwMode="auto">
                <a:xfrm flipH="1">
                  <a:off x="2781" y="674"/>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3" name="Oval 243"/>
                <p:cNvSpPr>
                  <a:spLocks noChangeArrowheads="1"/>
                </p:cNvSpPr>
                <p:nvPr/>
              </p:nvSpPr>
              <p:spPr bwMode="auto">
                <a:xfrm>
                  <a:off x="4769" y="67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4" name="Oval 244"/>
                <p:cNvSpPr>
                  <a:spLocks noChangeArrowheads="1"/>
                </p:cNvSpPr>
                <p:nvPr/>
              </p:nvSpPr>
              <p:spPr bwMode="auto">
                <a:xfrm>
                  <a:off x="4334" y="71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5" name="Oval 245"/>
                <p:cNvSpPr>
                  <a:spLocks noChangeArrowheads="1"/>
                </p:cNvSpPr>
                <p:nvPr/>
              </p:nvSpPr>
              <p:spPr bwMode="auto">
                <a:xfrm>
                  <a:off x="1831" y="968"/>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6" name="Oval 246"/>
                <p:cNvSpPr>
                  <a:spLocks noChangeArrowheads="1"/>
                </p:cNvSpPr>
                <p:nvPr/>
              </p:nvSpPr>
              <p:spPr bwMode="auto">
                <a:xfrm>
                  <a:off x="1000" y="92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7" name="Oval 247"/>
                <p:cNvSpPr>
                  <a:spLocks noChangeArrowheads="1"/>
                </p:cNvSpPr>
                <p:nvPr/>
              </p:nvSpPr>
              <p:spPr bwMode="auto">
                <a:xfrm>
                  <a:off x="1397" y="818"/>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8" name="Oval 248"/>
                <p:cNvSpPr>
                  <a:spLocks noChangeArrowheads="1"/>
                </p:cNvSpPr>
                <p:nvPr/>
              </p:nvSpPr>
              <p:spPr bwMode="auto">
                <a:xfrm>
                  <a:off x="206" y="81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89" name="Oval 249"/>
                <p:cNvSpPr>
                  <a:spLocks noChangeArrowheads="1"/>
                </p:cNvSpPr>
                <p:nvPr/>
              </p:nvSpPr>
              <p:spPr bwMode="auto">
                <a:xfrm flipH="1">
                  <a:off x="645" y="98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0" name="Oval 250"/>
                <p:cNvSpPr>
                  <a:spLocks noChangeArrowheads="1"/>
                </p:cNvSpPr>
                <p:nvPr/>
              </p:nvSpPr>
              <p:spPr bwMode="auto">
                <a:xfrm>
                  <a:off x="3781" y="81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1" name="Oval 251"/>
                <p:cNvSpPr>
                  <a:spLocks noChangeArrowheads="1"/>
                </p:cNvSpPr>
                <p:nvPr/>
              </p:nvSpPr>
              <p:spPr bwMode="auto">
                <a:xfrm>
                  <a:off x="3029" y="908"/>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2" name="Oval 252"/>
                <p:cNvSpPr>
                  <a:spLocks noChangeArrowheads="1"/>
                </p:cNvSpPr>
                <p:nvPr/>
              </p:nvSpPr>
              <p:spPr bwMode="auto">
                <a:xfrm>
                  <a:off x="3384" y="818"/>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3" name="Oval 253"/>
                <p:cNvSpPr>
                  <a:spLocks noChangeArrowheads="1"/>
                </p:cNvSpPr>
                <p:nvPr/>
              </p:nvSpPr>
              <p:spPr bwMode="auto">
                <a:xfrm>
                  <a:off x="2192" y="818"/>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4" name="Oval 254"/>
                <p:cNvSpPr>
                  <a:spLocks noChangeArrowheads="1"/>
                </p:cNvSpPr>
                <p:nvPr/>
              </p:nvSpPr>
              <p:spPr bwMode="auto">
                <a:xfrm flipH="1">
                  <a:off x="2613" y="974"/>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5" name="Oval 255"/>
                <p:cNvSpPr>
                  <a:spLocks noChangeArrowheads="1"/>
                </p:cNvSpPr>
                <p:nvPr/>
              </p:nvSpPr>
              <p:spPr bwMode="auto">
                <a:xfrm>
                  <a:off x="4577" y="81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6" name="Oval 256"/>
                <p:cNvSpPr>
                  <a:spLocks noChangeArrowheads="1"/>
                </p:cNvSpPr>
                <p:nvPr/>
              </p:nvSpPr>
              <p:spPr bwMode="auto">
                <a:xfrm>
                  <a:off x="4178" y="818"/>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7" name="Oval 257"/>
                <p:cNvSpPr>
                  <a:spLocks noChangeArrowheads="1"/>
                </p:cNvSpPr>
                <p:nvPr/>
              </p:nvSpPr>
              <p:spPr bwMode="auto">
                <a:xfrm>
                  <a:off x="1987" y="101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8" name="Oval 258"/>
                <p:cNvSpPr>
                  <a:spLocks noChangeArrowheads="1"/>
                </p:cNvSpPr>
                <p:nvPr/>
              </p:nvSpPr>
              <p:spPr bwMode="auto">
                <a:xfrm>
                  <a:off x="1192" y="101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99" name="Oval 259"/>
                <p:cNvSpPr>
                  <a:spLocks noChangeArrowheads="1"/>
                </p:cNvSpPr>
                <p:nvPr/>
              </p:nvSpPr>
              <p:spPr bwMode="auto">
                <a:xfrm>
                  <a:off x="1590" y="101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0" name="Oval 260"/>
                <p:cNvSpPr>
                  <a:spLocks noChangeArrowheads="1"/>
                </p:cNvSpPr>
                <p:nvPr/>
              </p:nvSpPr>
              <p:spPr bwMode="auto">
                <a:xfrm>
                  <a:off x="398" y="101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1" name="Oval 261"/>
                <p:cNvSpPr>
                  <a:spLocks noChangeArrowheads="1"/>
                </p:cNvSpPr>
                <p:nvPr/>
              </p:nvSpPr>
              <p:spPr bwMode="auto">
                <a:xfrm flipH="1">
                  <a:off x="795" y="101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2" name="Oval 262"/>
                <p:cNvSpPr>
                  <a:spLocks noChangeArrowheads="1"/>
                </p:cNvSpPr>
                <p:nvPr/>
              </p:nvSpPr>
              <p:spPr bwMode="auto">
                <a:xfrm>
                  <a:off x="3973" y="101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3" name="Oval 263"/>
                <p:cNvSpPr>
                  <a:spLocks noChangeArrowheads="1"/>
                </p:cNvSpPr>
                <p:nvPr/>
              </p:nvSpPr>
              <p:spPr bwMode="auto">
                <a:xfrm>
                  <a:off x="3179" y="101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4" name="Oval 264"/>
                <p:cNvSpPr>
                  <a:spLocks noChangeArrowheads="1"/>
                </p:cNvSpPr>
                <p:nvPr/>
              </p:nvSpPr>
              <p:spPr bwMode="auto">
                <a:xfrm>
                  <a:off x="3576" y="101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5" name="Oval 265"/>
                <p:cNvSpPr>
                  <a:spLocks noChangeArrowheads="1"/>
                </p:cNvSpPr>
                <p:nvPr/>
              </p:nvSpPr>
              <p:spPr bwMode="auto">
                <a:xfrm>
                  <a:off x="2384" y="101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6" name="Oval 266"/>
                <p:cNvSpPr>
                  <a:spLocks noChangeArrowheads="1"/>
                </p:cNvSpPr>
                <p:nvPr/>
              </p:nvSpPr>
              <p:spPr bwMode="auto">
                <a:xfrm flipH="1">
                  <a:off x="2781" y="101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7" name="Oval 267"/>
                <p:cNvSpPr>
                  <a:spLocks noChangeArrowheads="1"/>
                </p:cNvSpPr>
                <p:nvPr/>
              </p:nvSpPr>
              <p:spPr bwMode="auto">
                <a:xfrm>
                  <a:off x="4769" y="101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8" name="Oval 268"/>
                <p:cNvSpPr>
                  <a:spLocks noChangeArrowheads="1"/>
                </p:cNvSpPr>
                <p:nvPr/>
              </p:nvSpPr>
              <p:spPr bwMode="auto">
                <a:xfrm>
                  <a:off x="4371" y="101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09" name="Oval 269"/>
                <p:cNvSpPr>
                  <a:spLocks noChangeArrowheads="1"/>
                </p:cNvSpPr>
                <p:nvPr/>
              </p:nvSpPr>
              <p:spPr bwMode="auto">
                <a:xfrm>
                  <a:off x="1843" y="125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0" name="Oval 270"/>
                <p:cNvSpPr>
                  <a:spLocks noChangeArrowheads="1"/>
                </p:cNvSpPr>
                <p:nvPr/>
              </p:nvSpPr>
              <p:spPr bwMode="auto">
                <a:xfrm>
                  <a:off x="1048" y="125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1" name="Oval 271"/>
                <p:cNvSpPr>
                  <a:spLocks noChangeArrowheads="1"/>
                </p:cNvSpPr>
                <p:nvPr/>
              </p:nvSpPr>
              <p:spPr bwMode="auto">
                <a:xfrm>
                  <a:off x="1445" y="125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2" name="Oval 272"/>
                <p:cNvSpPr>
                  <a:spLocks noChangeArrowheads="1"/>
                </p:cNvSpPr>
                <p:nvPr/>
              </p:nvSpPr>
              <p:spPr bwMode="auto">
                <a:xfrm>
                  <a:off x="1052" y="105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3" name="Oval 273"/>
                <p:cNvSpPr>
                  <a:spLocks noChangeArrowheads="1"/>
                </p:cNvSpPr>
                <p:nvPr/>
              </p:nvSpPr>
              <p:spPr bwMode="auto">
                <a:xfrm flipH="1">
                  <a:off x="651" y="125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4" name="Oval 274"/>
                <p:cNvSpPr>
                  <a:spLocks noChangeArrowheads="1"/>
                </p:cNvSpPr>
                <p:nvPr/>
              </p:nvSpPr>
              <p:spPr bwMode="auto">
                <a:xfrm>
                  <a:off x="3829" y="125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5" name="Oval 275"/>
                <p:cNvSpPr>
                  <a:spLocks noChangeArrowheads="1"/>
                </p:cNvSpPr>
                <p:nvPr/>
              </p:nvSpPr>
              <p:spPr bwMode="auto">
                <a:xfrm>
                  <a:off x="3035" y="125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6" name="Oval 276"/>
                <p:cNvSpPr>
                  <a:spLocks noChangeArrowheads="1"/>
                </p:cNvSpPr>
                <p:nvPr/>
              </p:nvSpPr>
              <p:spPr bwMode="auto">
                <a:xfrm>
                  <a:off x="3432" y="125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7" name="Oval 277"/>
                <p:cNvSpPr>
                  <a:spLocks noChangeArrowheads="1"/>
                </p:cNvSpPr>
                <p:nvPr/>
              </p:nvSpPr>
              <p:spPr bwMode="auto">
                <a:xfrm>
                  <a:off x="2240" y="125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8" name="Oval 278"/>
                <p:cNvSpPr>
                  <a:spLocks noChangeArrowheads="1"/>
                </p:cNvSpPr>
                <p:nvPr/>
              </p:nvSpPr>
              <p:spPr bwMode="auto">
                <a:xfrm flipH="1">
                  <a:off x="2637" y="125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19" name="Oval 279"/>
                <p:cNvSpPr>
                  <a:spLocks noChangeArrowheads="1"/>
                </p:cNvSpPr>
                <p:nvPr/>
              </p:nvSpPr>
              <p:spPr bwMode="auto">
                <a:xfrm>
                  <a:off x="2673" y="232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0" name="Oval 280"/>
                <p:cNvSpPr>
                  <a:spLocks noChangeArrowheads="1"/>
                </p:cNvSpPr>
                <p:nvPr/>
              </p:nvSpPr>
              <p:spPr bwMode="auto">
                <a:xfrm>
                  <a:off x="4226" y="125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1" name="Oval 281"/>
                <p:cNvSpPr>
                  <a:spLocks noChangeArrowheads="1"/>
                </p:cNvSpPr>
                <p:nvPr/>
              </p:nvSpPr>
              <p:spPr bwMode="auto">
                <a:xfrm>
                  <a:off x="2035" y="149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2" name="Oval 282"/>
                <p:cNvSpPr>
                  <a:spLocks noChangeArrowheads="1"/>
                </p:cNvSpPr>
                <p:nvPr/>
              </p:nvSpPr>
              <p:spPr bwMode="auto">
                <a:xfrm>
                  <a:off x="1559" y="1827"/>
                  <a:ext cx="1006" cy="1093"/>
                </a:xfrm>
                <a:prstGeom prst="ellipse">
                  <a:avLst/>
                </a:prstGeom>
                <a:solidFill>
                  <a:srgbClr val="DDDDDD"/>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3" name="Oval 283"/>
                <p:cNvSpPr>
                  <a:spLocks noChangeArrowheads="1"/>
                </p:cNvSpPr>
                <p:nvPr/>
              </p:nvSpPr>
              <p:spPr bwMode="auto">
                <a:xfrm>
                  <a:off x="1638" y="149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4" name="Oval 284"/>
                <p:cNvSpPr>
                  <a:spLocks noChangeArrowheads="1"/>
                </p:cNvSpPr>
                <p:nvPr/>
              </p:nvSpPr>
              <p:spPr bwMode="auto">
                <a:xfrm>
                  <a:off x="2187" y="992"/>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5" name="Oval 285"/>
                <p:cNvSpPr>
                  <a:spLocks noChangeArrowheads="1"/>
                </p:cNvSpPr>
                <p:nvPr/>
              </p:nvSpPr>
              <p:spPr bwMode="auto">
                <a:xfrm>
                  <a:off x="3763" y="1179"/>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6" name="Oval 286"/>
                <p:cNvSpPr>
                  <a:spLocks noChangeArrowheads="1"/>
                </p:cNvSpPr>
                <p:nvPr/>
              </p:nvSpPr>
              <p:spPr bwMode="auto">
                <a:xfrm>
                  <a:off x="3227" y="149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7" name="Oval 287"/>
                <p:cNvSpPr>
                  <a:spLocks noChangeArrowheads="1"/>
                </p:cNvSpPr>
                <p:nvPr/>
              </p:nvSpPr>
              <p:spPr bwMode="auto">
                <a:xfrm>
                  <a:off x="3624" y="149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8" name="Oval 288"/>
                <p:cNvSpPr>
                  <a:spLocks noChangeArrowheads="1"/>
                </p:cNvSpPr>
                <p:nvPr/>
              </p:nvSpPr>
              <p:spPr bwMode="auto">
                <a:xfrm>
                  <a:off x="1538" y="112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29" name="Oval 289"/>
                <p:cNvSpPr>
                  <a:spLocks noChangeArrowheads="1"/>
                </p:cNvSpPr>
                <p:nvPr/>
              </p:nvSpPr>
              <p:spPr bwMode="auto">
                <a:xfrm flipH="1">
                  <a:off x="2829" y="149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0" name="Oval 290"/>
                <p:cNvSpPr>
                  <a:spLocks noChangeArrowheads="1"/>
                </p:cNvSpPr>
                <p:nvPr/>
              </p:nvSpPr>
              <p:spPr bwMode="auto">
                <a:xfrm>
                  <a:off x="4096" y="117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1" name="Oval 291"/>
                <p:cNvSpPr>
                  <a:spLocks noChangeArrowheads="1"/>
                </p:cNvSpPr>
                <p:nvPr/>
              </p:nvSpPr>
              <p:spPr bwMode="auto">
                <a:xfrm>
                  <a:off x="1332" y="1046"/>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2" name="Oval 292"/>
                <p:cNvSpPr>
                  <a:spLocks noChangeArrowheads="1"/>
                </p:cNvSpPr>
                <p:nvPr/>
              </p:nvSpPr>
              <p:spPr bwMode="auto">
                <a:xfrm>
                  <a:off x="2320" y="1689"/>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3" name="Oval 293"/>
                <p:cNvSpPr>
                  <a:spLocks noChangeArrowheads="1"/>
                </p:cNvSpPr>
                <p:nvPr/>
              </p:nvSpPr>
              <p:spPr bwMode="auto">
                <a:xfrm>
                  <a:off x="1694" y="1677"/>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4" name="Oval 294"/>
                <p:cNvSpPr>
                  <a:spLocks noChangeArrowheads="1"/>
                </p:cNvSpPr>
                <p:nvPr/>
              </p:nvSpPr>
              <p:spPr bwMode="auto">
                <a:xfrm>
                  <a:off x="1923" y="1689"/>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5" name="Oval 295"/>
                <p:cNvSpPr>
                  <a:spLocks noChangeArrowheads="1"/>
                </p:cNvSpPr>
                <p:nvPr/>
              </p:nvSpPr>
              <p:spPr bwMode="auto">
                <a:xfrm>
                  <a:off x="1193" y="137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6" name="Oval 296"/>
                <p:cNvSpPr>
                  <a:spLocks noChangeArrowheads="1"/>
                </p:cNvSpPr>
                <p:nvPr/>
              </p:nvSpPr>
              <p:spPr bwMode="auto">
                <a:xfrm flipH="1">
                  <a:off x="1597" y="1233"/>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7" name="Oval 297"/>
                <p:cNvSpPr>
                  <a:spLocks noChangeArrowheads="1"/>
                </p:cNvSpPr>
                <p:nvPr/>
              </p:nvSpPr>
              <p:spPr bwMode="auto">
                <a:xfrm>
                  <a:off x="2781" y="120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8" name="Oval 298"/>
                <p:cNvSpPr>
                  <a:spLocks noChangeArrowheads="1"/>
                </p:cNvSpPr>
                <p:nvPr/>
              </p:nvSpPr>
              <p:spPr bwMode="auto">
                <a:xfrm>
                  <a:off x="3512" y="1689"/>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39" name="Oval 299"/>
                <p:cNvSpPr>
                  <a:spLocks noChangeArrowheads="1"/>
                </p:cNvSpPr>
                <p:nvPr/>
              </p:nvSpPr>
              <p:spPr bwMode="auto">
                <a:xfrm>
                  <a:off x="3339" y="1767"/>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0" name="Oval 300"/>
                <p:cNvSpPr>
                  <a:spLocks noChangeArrowheads="1"/>
                </p:cNvSpPr>
                <p:nvPr/>
              </p:nvSpPr>
              <p:spPr bwMode="auto">
                <a:xfrm>
                  <a:off x="2717" y="1689"/>
                  <a:ext cx="1006" cy="1093"/>
                </a:xfrm>
                <a:prstGeom prst="ellipse">
                  <a:avLst/>
                </a:prstGeom>
                <a:solidFill>
                  <a:schemeClr val="tx1"/>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1" name="Oval 301"/>
                <p:cNvSpPr>
                  <a:spLocks noChangeArrowheads="1"/>
                </p:cNvSpPr>
                <p:nvPr/>
              </p:nvSpPr>
              <p:spPr bwMode="auto">
                <a:xfrm flipH="1">
                  <a:off x="3115" y="1689"/>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2" name="Oval 302"/>
                <p:cNvSpPr>
                  <a:spLocks noChangeArrowheads="1"/>
                </p:cNvSpPr>
                <p:nvPr/>
              </p:nvSpPr>
              <p:spPr bwMode="auto">
                <a:xfrm>
                  <a:off x="3355" y="106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3" name="Oval 303"/>
                <p:cNvSpPr>
                  <a:spLocks noChangeArrowheads="1"/>
                </p:cNvSpPr>
                <p:nvPr/>
              </p:nvSpPr>
              <p:spPr bwMode="auto">
                <a:xfrm>
                  <a:off x="3071" y="1425"/>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4" name="Oval 304"/>
                <p:cNvSpPr>
                  <a:spLocks noChangeArrowheads="1"/>
                </p:cNvSpPr>
                <p:nvPr/>
              </p:nvSpPr>
              <p:spPr bwMode="auto">
                <a:xfrm>
                  <a:off x="2465" y="1965"/>
                  <a:ext cx="1006" cy="1093"/>
                </a:xfrm>
                <a:prstGeom prst="ellipse">
                  <a:avLst/>
                </a:prstGeom>
                <a:solidFill>
                  <a:srgbClr val="333333"/>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5" name="Oval 305"/>
                <p:cNvSpPr>
                  <a:spLocks noChangeArrowheads="1"/>
                </p:cNvSpPr>
                <p:nvPr/>
              </p:nvSpPr>
              <p:spPr bwMode="auto">
                <a:xfrm>
                  <a:off x="2253" y="185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6" name="Oval 306"/>
                <p:cNvSpPr>
                  <a:spLocks noChangeArrowheads="1"/>
                </p:cNvSpPr>
                <p:nvPr/>
              </p:nvSpPr>
              <p:spPr bwMode="auto">
                <a:xfrm>
                  <a:off x="1990" y="2073"/>
                  <a:ext cx="1006" cy="1093"/>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7" name="Oval 307"/>
                <p:cNvSpPr>
                  <a:spLocks noChangeArrowheads="1"/>
                </p:cNvSpPr>
                <p:nvPr/>
              </p:nvSpPr>
              <p:spPr bwMode="auto">
                <a:xfrm>
                  <a:off x="1440" y="147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8" name="Oval 308"/>
                <p:cNvSpPr>
                  <a:spLocks noChangeArrowheads="1"/>
                </p:cNvSpPr>
                <p:nvPr/>
              </p:nvSpPr>
              <p:spPr bwMode="auto">
                <a:xfrm flipH="1">
                  <a:off x="1892" y="1125"/>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49" name="Oval 309"/>
                <p:cNvSpPr>
                  <a:spLocks noChangeArrowheads="1"/>
                </p:cNvSpPr>
                <p:nvPr/>
              </p:nvSpPr>
              <p:spPr bwMode="auto">
                <a:xfrm>
                  <a:off x="3353" y="164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0" name="Oval 310"/>
                <p:cNvSpPr>
                  <a:spLocks noChangeArrowheads="1"/>
                </p:cNvSpPr>
                <p:nvPr/>
              </p:nvSpPr>
              <p:spPr bwMode="auto">
                <a:xfrm>
                  <a:off x="3405" y="1425"/>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1" name="Oval 311"/>
                <p:cNvSpPr>
                  <a:spLocks noChangeArrowheads="1"/>
                </p:cNvSpPr>
                <p:nvPr/>
              </p:nvSpPr>
              <p:spPr bwMode="auto">
                <a:xfrm>
                  <a:off x="2691" y="216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2" name="Oval 312"/>
                <p:cNvSpPr>
                  <a:spLocks noChangeArrowheads="1"/>
                </p:cNvSpPr>
                <p:nvPr/>
              </p:nvSpPr>
              <p:spPr bwMode="auto">
                <a:xfrm>
                  <a:off x="2862" y="196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3" name="Oval 313"/>
                <p:cNvSpPr>
                  <a:spLocks noChangeArrowheads="1"/>
                </p:cNvSpPr>
                <p:nvPr/>
              </p:nvSpPr>
              <p:spPr bwMode="auto">
                <a:xfrm flipH="1">
                  <a:off x="3164" y="182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4" name="Oval 314"/>
                <p:cNvSpPr>
                  <a:spLocks noChangeArrowheads="1"/>
                </p:cNvSpPr>
                <p:nvPr/>
              </p:nvSpPr>
              <p:spPr bwMode="auto">
                <a:xfrm>
                  <a:off x="2605" y="1437"/>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5" name="Oval 315"/>
                <p:cNvSpPr>
                  <a:spLocks noChangeArrowheads="1"/>
                </p:cNvSpPr>
                <p:nvPr/>
              </p:nvSpPr>
              <p:spPr bwMode="auto">
                <a:xfrm>
                  <a:off x="4519" y="944"/>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6" name="Oval 316"/>
                <p:cNvSpPr>
                  <a:spLocks noChangeArrowheads="1"/>
                </p:cNvSpPr>
                <p:nvPr/>
              </p:nvSpPr>
              <p:spPr bwMode="auto">
                <a:xfrm>
                  <a:off x="2730" y="182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7" name="Oval 317"/>
                <p:cNvSpPr>
                  <a:spLocks noChangeArrowheads="1"/>
                </p:cNvSpPr>
                <p:nvPr/>
              </p:nvSpPr>
              <p:spPr bwMode="auto">
                <a:xfrm>
                  <a:off x="2092" y="1719"/>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8" name="Oval 318"/>
                <p:cNvSpPr>
                  <a:spLocks noChangeArrowheads="1"/>
                </p:cNvSpPr>
                <p:nvPr/>
              </p:nvSpPr>
              <p:spPr bwMode="auto">
                <a:xfrm>
                  <a:off x="2036" y="2313"/>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59" name="Oval 319"/>
                <p:cNvSpPr>
                  <a:spLocks noChangeArrowheads="1"/>
                </p:cNvSpPr>
                <p:nvPr/>
              </p:nvSpPr>
              <p:spPr bwMode="auto">
                <a:xfrm>
                  <a:off x="1742" y="141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0" name="Oval 320"/>
                <p:cNvSpPr>
                  <a:spLocks noChangeArrowheads="1"/>
                </p:cNvSpPr>
                <p:nvPr/>
              </p:nvSpPr>
              <p:spPr bwMode="auto">
                <a:xfrm flipH="1">
                  <a:off x="2420" y="2115"/>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1" name="Oval 321"/>
                <p:cNvSpPr>
                  <a:spLocks noChangeArrowheads="1"/>
                </p:cNvSpPr>
                <p:nvPr/>
              </p:nvSpPr>
              <p:spPr bwMode="auto">
                <a:xfrm flipH="1">
                  <a:off x="2123" y="2097"/>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2" name="Oval 322"/>
                <p:cNvSpPr>
                  <a:spLocks noChangeArrowheads="1"/>
                </p:cNvSpPr>
                <p:nvPr/>
              </p:nvSpPr>
              <p:spPr bwMode="auto">
                <a:xfrm>
                  <a:off x="2667" y="2397"/>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3" name="Oval 323"/>
                <p:cNvSpPr>
                  <a:spLocks noChangeArrowheads="1"/>
                </p:cNvSpPr>
                <p:nvPr/>
              </p:nvSpPr>
              <p:spPr bwMode="auto">
                <a:xfrm>
                  <a:off x="2933" y="108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4" name="Oval 324"/>
                <p:cNvSpPr>
                  <a:spLocks noChangeArrowheads="1"/>
                </p:cNvSpPr>
                <p:nvPr/>
              </p:nvSpPr>
              <p:spPr bwMode="auto">
                <a:xfrm>
                  <a:off x="2899" y="1317"/>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5" name="Oval 325"/>
                <p:cNvSpPr>
                  <a:spLocks noChangeArrowheads="1"/>
                </p:cNvSpPr>
                <p:nvPr/>
              </p:nvSpPr>
              <p:spPr bwMode="auto">
                <a:xfrm flipH="1">
                  <a:off x="3327" y="155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6" name="Oval 326"/>
                <p:cNvSpPr>
                  <a:spLocks noChangeArrowheads="1"/>
                </p:cNvSpPr>
                <p:nvPr/>
              </p:nvSpPr>
              <p:spPr bwMode="auto">
                <a:xfrm>
                  <a:off x="2516" y="112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7" name="Oval 327"/>
                <p:cNvSpPr>
                  <a:spLocks noChangeArrowheads="1"/>
                </p:cNvSpPr>
                <p:nvPr/>
              </p:nvSpPr>
              <p:spPr bwMode="auto">
                <a:xfrm>
                  <a:off x="2516" y="1767"/>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8" name="Oval 328"/>
                <p:cNvSpPr>
                  <a:spLocks noChangeArrowheads="1"/>
                </p:cNvSpPr>
                <p:nvPr/>
              </p:nvSpPr>
              <p:spPr bwMode="auto">
                <a:xfrm>
                  <a:off x="2192" y="2506"/>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69" name="Oval 329"/>
                <p:cNvSpPr>
                  <a:spLocks noChangeArrowheads="1"/>
                </p:cNvSpPr>
                <p:nvPr/>
              </p:nvSpPr>
              <p:spPr bwMode="auto">
                <a:xfrm>
                  <a:off x="2450" y="2229"/>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0" name="Oval 330"/>
                <p:cNvSpPr>
                  <a:spLocks noChangeArrowheads="1"/>
                </p:cNvSpPr>
                <p:nvPr/>
              </p:nvSpPr>
              <p:spPr bwMode="auto">
                <a:xfrm>
                  <a:off x="2606" y="195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1" name="Oval 331"/>
                <p:cNvSpPr>
                  <a:spLocks noChangeArrowheads="1"/>
                </p:cNvSpPr>
                <p:nvPr/>
              </p:nvSpPr>
              <p:spPr bwMode="auto">
                <a:xfrm>
                  <a:off x="2384" y="148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2" name="Oval 332"/>
                <p:cNvSpPr>
                  <a:spLocks noChangeArrowheads="1"/>
                </p:cNvSpPr>
                <p:nvPr/>
              </p:nvSpPr>
              <p:spPr bwMode="auto">
                <a:xfrm flipH="1">
                  <a:off x="2802" y="1947"/>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3" name="Oval 333"/>
                <p:cNvSpPr>
                  <a:spLocks noChangeArrowheads="1"/>
                </p:cNvSpPr>
                <p:nvPr/>
              </p:nvSpPr>
              <p:spPr bwMode="auto">
                <a:xfrm>
                  <a:off x="2333" y="1929"/>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4" name="Oval 334"/>
                <p:cNvSpPr>
                  <a:spLocks noChangeArrowheads="1"/>
                </p:cNvSpPr>
                <p:nvPr/>
              </p:nvSpPr>
              <p:spPr bwMode="auto">
                <a:xfrm>
                  <a:off x="2880" y="2133"/>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5" name="Oval 335"/>
                <p:cNvSpPr>
                  <a:spLocks noChangeArrowheads="1"/>
                </p:cNvSpPr>
                <p:nvPr/>
              </p:nvSpPr>
              <p:spPr bwMode="auto">
                <a:xfrm>
                  <a:off x="3038" y="1875"/>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6" name="Oval 336"/>
                <p:cNvSpPr>
                  <a:spLocks noChangeArrowheads="1"/>
                </p:cNvSpPr>
                <p:nvPr/>
              </p:nvSpPr>
              <p:spPr bwMode="auto">
                <a:xfrm>
                  <a:off x="2945" y="1737"/>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7" name="Oval 337"/>
                <p:cNvSpPr>
                  <a:spLocks noChangeArrowheads="1"/>
                </p:cNvSpPr>
                <p:nvPr/>
              </p:nvSpPr>
              <p:spPr bwMode="auto">
                <a:xfrm flipH="1">
                  <a:off x="1949" y="1923"/>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8" name="Oval 338"/>
                <p:cNvSpPr>
                  <a:spLocks noChangeArrowheads="1"/>
                </p:cNvSpPr>
                <p:nvPr/>
              </p:nvSpPr>
              <p:spPr bwMode="auto">
                <a:xfrm>
                  <a:off x="2159" y="167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79" name="Oval 339"/>
                <p:cNvSpPr>
                  <a:spLocks noChangeArrowheads="1"/>
                </p:cNvSpPr>
                <p:nvPr/>
              </p:nvSpPr>
              <p:spPr bwMode="auto">
                <a:xfrm>
                  <a:off x="2450" y="2698"/>
                  <a:ext cx="1006" cy="1093"/>
                </a:xfrm>
                <a:prstGeom prst="ellipse">
                  <a:avLst/>
                </a:prstGeom>
                <a:solidFill>
                  <a:srgbClr val="B2B2B2"/>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80" name="Oval 340"/>
                <p:cNvSpPr>
                  <a:spLocks noChangeArrowheads="1"/>
                </p:cNvSpPr>
                <p:nvPr/>
              </p:nvSpPr>
              <p:spPr bwMode="auto">
                <a:xfrm flipH="1">
                  <a:off x="2967" y="116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81" name="Oval 341"/>
                <p:cNvSpPr>
                  <a:spLocks noChangeArrowheads="1"/>
                </p:cNvSpPr>
                <p:nvPr/>
              </p:nvSpPr>
              <p:spPr bwMode="auto">
                <a:xfrm flipH="1">
                  <a:off x="1297" y="1318"/>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682" name="Oval 342"/>
                <p:cNvSpPr>
                  <a:spLocks noChangeArrowheads="1"/>
                </p:cNvSpPr>
                <p:nvPr/>
              </p:nvSpPr>
              <p:spPr bwMode="auto">
                <a:xfrm flipH="1">
                  <a:off x="4191" y="95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sp>
            <p:nvSpPr>
              <p:cNvPr id="2473" name="Oval 343"/>
              <p:cNvSpPr>
                <a:spLocks noChangeArrowheads="1"/>
              </p:cNvSpPr>
              <p:nvPr/>
            </p:nvSpPr>
            <p:spPr bwMode="auto">
              <a:xfrm flipH="1">
                <a:off x="2134" y="799"/>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74" name="Oval 344"/>
              <p:cNvSpPr>
                <a:spLocks noChangeArrowheads="1"/>
              </p:cNvSpPr>
              <p:nvPr/>
            </p:nvSpPr>
            <p:spPr bwMode="auto">
              <a:xfrm>
                <a:off x="2138" y="619"/>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75" name="Oval 345"/>
              <p:cNvSpPr>
                <a:spLocks noChangeArrowheads="1"/>
              </p:cNvSpPr>
              <p:nvPr/>
            </p:nvSpPr>
            <p:spPr bwMode="auto">
              <a:xfrm>
                <a:off x="-67" y="745"/>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76" name="Oval 346"/>
              <p:cNvSpPr>
                <a:spLocks noChangeArrowheads="1"/>
              </p:cNvSpPr>
              <p:nvPr/>
            </p:nvSpPr>
            <p:spPr bwMode="auto">
              <a:xfrm>
                <a:off x="-16" y="42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77" name="Oval 347"/>
              <p:cNvSpPr>
                <a:spLocks noChangeArrowheads="1"/>
              </p:cNvSpPr>
              <p:nvPr/>
            </p:nvSpPr>
            <p:spPr bwMode="auto">
              <a:xfrm>
                <a:off x="-196" y="385"/>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78" name="Oval 348"/>
              <p:cNvSpPr>
                <a:spLocks noChangeArrowheads="1"/>
              </p:cNvSpPr>
              <p:nvPr/>
            </p:nvSpPr>
            <p:spPr bwMode="auto">
              <a:xfrm>
                <a:off x="4720" y="943"/>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79" name="Oval 349"/>
              <p:cNvSpPr>
                <a:spLocks noChangeArrowheads="1"/>
              </p:cNvSpPr>
              <p:nvPr/>
            </p:nvSpPr>
            <p:spPr bwMode="auto">
              <a:xfrm>
                <a:off x="4882" y="60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0" name="Oval 350"/>
              <p:cNvSpPr>
                <a:spLocks noChangeArrowheads="1"/>
              </p:cNvSpPr>
              <p:nvPr/>
            </p:nvSpPr>
            <p:spPr bwMode="auto">
              <a:xfrm>
                <a:off x="4853" y="82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1" name="Oval 351"/>
              <p:cNvSpPr>
                <a:spLocks noChangeArrowheads="1"/>
              </p:cNvSpPr>
              <p:nvPr/>
            </p:nvSpPr>
            <p:spPr bwMode="auto">
              <a:xfrm flipH="1">
                <a:off x="2790" y="1631"/>
                <a:ext cx="1006" cy="1093"/>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2" name="Oval 352"/>
              <p:cNvSpPr>
                <a:spLocks noChangeArrowheads="1"/>
              </p:cNvSpPr>
              <p:nvPr/>
            </p:nvSpPr>
            <p:spPr bwMode="auto">
              <a:xfrm>
                <a:off x="-116" y="1003"/>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3" name="Oval 353"/>
              <p:cNvSpPr>
                <a:spLocks noChangeArrowheads="1"/>
              </p:cNvSpPr>
              <p:nvPr/>
            </p:nvSpPr>
            <p:spPr bwMode="auto">
              <a:xfrm>
                <a:off x="1345" y="1151"/>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4" name="Oval 354"/>
              <p:cNvSpPr>
                <a:spLocks noChangeArrowheads="1"/>
              </p:cNvSpPr>
              <p:nvPr/>
            </p:nvSpPr>
            <p:spPr bwMode="auto">
              <a:xfrm>
                <a:off x="5067" y="1103"/>
                <a:ext cx="102" cy="1093"/>
              </a:xfrm>
              <a:prstGeom prst="ellipse">
                <a:avLst/>
              </a:prstGeom>
              <a:solidFill>
                <a:srgbClr val="DDDDDD"/>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5" name="Oval 355"/>
              <p:cNvSpPr>
                <a:spLocks noChangeArrowheads="1"/>
              </p:cNvSpPr>
              <p:nvPr/>
            </p:nvSpPr>
            <p:spPr bwMode="auto">
              <a:xfrm>
                <a:off x="1927" y="997"/>
                <a:ext cx="108"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6" name="Oval 356"/>
              <p:cNvSpPr>
                <a:spLocks noChangeArrowheads="1"/>
              </p:cNvSpPr>
              <p:nvPr/>
            </p:nvSpPr>
            <p:spPr bwMode="auto">
              <a:xfrm>
                <a:off x="1819" y="1181"/>
                <a:ext cx="102" cy="1093"/>
              </a:xfrm>
              <a:prstGeom prst="ellipse">
                <a:avLst/>
              </a:prstGeom>
              <a:solidFill>
                <a:srgbClr val="DDDDDD"/>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7" name="Oval 357"/>
              <p:cNvSpPr>
                <a:spLocks noChangeArrowheads="1"/>
              </p:cNvSpPr>
              <p:nvPr/>
            </p:nvSpPr>
            <p:spPr bwMode="auto">
              <a:xfrm>
                <a:off x="696" y="1100"/>
                <a:ext cx="108"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8" name="Oval 358"/>
              <p:cNvSpPr>
                <a:spLocks noChangeArrowheads="1"/>
              </p:cNvSpPr>
              <p:nvPr/>
            </p:nvSpPr>
            <p:spPr bwMode="auto">
              <a:xfrm>
                <a:off x="2143" y="116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89" name="Oval 359"/>
              <p:cNvSpPr>
                <a:spLocks noChangeArrowheads="1"/>
              </p:cNvSpPr>
              <p:nvPr/>
            </p:nvSpPr>
            <p:spPr bwMode="auto">
              <a:xfrm>
                <a:off x="913" y="1145"/>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0" name="Oval 360"/>
              <p:cNvSpPr>
                <a:spLocks noChangeArrowheads="1"/>
              </p:cNvSpPr>
              <p:nvPr/>
            </p:nvSpPr>
            <p:spPr bwMode="auto">
              <a:xfrm>
                <a:off x="1765" y="1061"/>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1" name="Oval 361"/>
              <p:cNvSpPr>
                <a:spLocks noChangeArrowheads="1"/>
              </p:cNvSpPr>
              <p:nvPr/>
            </p:nvSpPr>
            <p:spPr bwMode="auto">
              <a:xfrm>
                <a:off x="2684" y="1097"/>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2" name="Oval 362"/>
              <p:cNvSpPr>
                <a:spLocks noChangeArrowheads="1"/>
              </p:cNvSpPr>
              <p:nvPr/>
            </p:nvSpPr>
            <p:spPr bwMode="auto">
              <a:xfrm>
                <a:off x="660" y="970"/>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3" name="Oval 363"/>
              <p:cNvSpPr>
                <a:spLocks noChangeArrowheads="1"/>
              </p:cNvSpPr>
              <p:nvPr/>
            </p:nvSpPr>
            <p:spPr bwMode="auto">
              <a:xfrm>
                <a:off x="2486" y="1079"/>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4" name="Oval 364"/>
              <p:cNvSpPr>
                <a:spLocks noChangeArrowheads="1"/>
              </p:cNvSpPr>
              <p:nvPr/>
            </p:nvSpPr>
            <p:spPr bwMode="auto">
              <a:xfrm>
                <a:off x="2558" y="1187"/>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5" name="Oval 365"/>
              <p:cNvSpPr>
                <a:spLocks noChangeArrowheads="1"/>
              </p:cNvSpPr>
              <p:nvPr/>
            </p:nvSpPr>
            <p:spPr bwMode="auto">
              <a:xfrm>
                <a:off x="2672" y="1247"/>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6" name="Oval 366"/>
              <p:cNvSpPr>
                <a:spLocks noChangeArrowheads="1"/>
              </p:cNvSpPr>
              <p:nvPr/>
            </p:nvSpPr>
            <p:spPr bwMode="auto">
              <a:xfrm>
                <a:off x="2618" y="1499"/>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7" name="Oval 367"/>
              <p:cNvSpPr>
                <a:spLocks noChangeArrowheads="1"/>
              </p:cNvSpPr>
              <p:nvPr/>
            </p:nvSpPr>
            <p:spPr bwMode="auto">
              <a:xfrm>
                <a:off x="3200" y="1205"/>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8" name="Oval 368"/>
              <p:cNvSpPr>
                <a:spLocks noChangeArrowheads="1"/>
              </p:cNvSpPr>
              <p:nvPr/>
            </p:nvSpPr>
            <p:spPr bwMode="auto">
              <a:xfrm>
                <a:off x="2822" y="1229"/>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99" name="Oval 369"/>
              <p:cNvSpPr>
                <a:spLocks noChangeArrowheads="1"/>
              </p:cNvSpPr>
              <p:nvPr/>
            </p:nvSpPr>
            <p:spPr bwMode="auto">
              <a:xfrm>
                <a:off x="3782" y="1054"/>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0" name="Oval 370"/>
              <p:cNvSpPr>
                <a:spLocks noChangeArrowheads="1"/>
              </p:cNvSpPr>
              <p:nvPr/>
            </p:nvSpPr>
            <p:spPr bwMode="auto">
              <a:xfrm>
                <a:off x="3656" y="1151"/>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1" name="Oval 371"/>
              <p:cNvSpPr>
                <a:spLocks noChangeArrowheads="1"/>
              </p:cNvSpPr>
              <p:nvPr/>
            </p:nvSpPr>
            <p:spPr bwMode="auto">
              <a:xfrm>
                <a:off x="3246" y="125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2" name="Oval 372"/>
              <p:cNvSpPr>
                <a:spLocks noChangeArrowheads="1"/>
              </p:cNvSpPr>
              <p:nvPr/>
            </p:nvSpPr>
            <p:spPr bwMode="auto">
              <a:xfrm>
                <a:off x="3234" y="67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3" name="Oval 373"/>
              <p:cNvSpPr>
                <a:spLocks noChangeArrowheads="1"/>
              </p:cNvSpPr>
              <p:nvPr/>
            </p:nvSpPr>
            <p:spPr bwMode="auto">
              <a:xfrm>
                <a:off x="2514" y="124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4" name="Oval 374"/>
              <p:cNvSpPr>
                <a:spLocks noChangeArrowheads="1"/>
              </p:cNvSpPr>
              <p:nvPr/>
            </p:nvSpPr>
            <p:spPr bwMode="auto">
              <a:xfrm>
                <a:off x="1279" y="1211"/>
                <a:ext cx="102" cy="1093"/>
              </a:xfrm>
              <a:prstGeom prst="ellipse">
                <a:avLst/>
              </a:prstGeom>
              <a:solidFill>
                <a:srgbClr val="DDDDDD"/>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5" name="Oval 375"/>
              <p:cNvSpPr>
                <a:spLocks noChangeArrowheads="1"/>
              </p:cNvSpPr>
              <p:nvPr/>
            </p:nvSpPr>
            <p:spPr bwMode="auto">
              <a:xfrm>
                <a:off x="1099" y="1097"/>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6" name="Oval 376"/>
              <p:cNvSpPr>
                <a:spLocks noChangeArrowheads="1"/>
              </p:cNvSpPr>
              <p:nvPr/>
            </p:nvSpPr>
            <p:spPr bwMode="auto">
              <a:xfrm>
                <a:off x="2498" y="125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7" name="Oval 377"/>
              <p:cNvSpPr>
                <a:spLocks noChangeArrowheads="1"/>
              </p:cNvSpPr>
              <p:nvPr/>
            </p:nvSpPr>
            <p:spPr bwMode="auto">
              <a:xfrm>
                <a:off x="3903" y="116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8" name="Oval 378"/>
              <p:cNvSpPr>
                <a:spLocks noChangeArrowheads="1"/>
              </p:cNvSpPr>
              <p:nvPr/>
            </p:nvSpPr>
            <p:spPr bwMode="auto">
              <a:xfrm>
                <a:off x="1699" y="1691"/>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09" name="Oval 379"/>
              <p:cNvSpPr>
                <a:spLocks noChangeArrowheads="1"/>
              </p:cNvSpPr>
              <p:nvPr/>
            </p:nvSpPr>
            <p:spPr bwMode="auto">
              <a:xfrm>
                <a:off x="4671" y="110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0" name="Oval 380"/>
              <p:cNvSpPr>
                <a:spLocks noChangeArrowheads="1"/>
              </p:cNvSpPr>
              <p:nvPr/>
            </p:nvSpPr>
            <p:spPr bwMode="auto">
              <a:xfrm>
                <a:off x="3470" y="125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1" name="Oval 381"/>
              <p:cNvSpPr>
                <a:spLocks noChangeArrowheads="1"/>
              </p:cNvSpPr>
              <p:nvPr/>
            </p:nvSpPr>
            <p:spPr bwMode="auto">
              <a:xfrm>
                <a:off x="3476" y="1085"/>
                <a:ext cx="102" cy="1093"/>
              </a:xfrm>
              <a:prstGeom prst="ellipse">
                <a:avLst/>
              </a:prstGeom>
              <a:solidFill>
                <a:srgbClr val="333333"/>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2" name="Oval 382"/>
              <p:cNvSpPr>
                <a:spLocks noChangeArrowheads="1"/>
              </p:cNvSpPr>
              <p:nvPr/>
            </p:nvSpPr>
            <p:spPr bwMode="auto">
              <a:xfrm>
                <a:off x="2269" y="1253"/>
                <a:ext cx="102" cy="1093"/>
              </a:xfrm>
              <a:prstGeom prst="ellipse">
                <a:avLst/>
              </a:prstGeom>
              <a:solidFill>
                <a:srgbClr val="333333"/>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3" name="Oval 383"/>
              <p:cNvSpPr>
                <a:spLocks noChangeArrowheads="1"/>
              </p:cNvSpPr>
              <p:nvPr/>
            </p:nvSpPr>
            <p:spPr bwMode="auto">
              <a:xfrm>
                <a:off x="1891" y="1241"/>
                <a:ext cx="102" cy="1093"/>
              </a:xfrm>
              <a:prstGeom prst="ellipse">
                <a:avLst/>
              </a:prstGeom>
              <a:solidFill>
                <a:srgbClr val="333333"/>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4" name="Oval 384"/>
              <p:cNvSpPr>
                <a:spLocks noChangeArrowheads="1"/>
              </p:cNvSpPr>
              <p:nvPr/>
            </p:nvSpPr>
            <p:spPr bwMode="auto">
              <a:xfrm>
                <a:off x="3320" y="1199"/>
                <a:ext cx="102" cy="1093"/>
              </a:xfrm>
              <a:prstGeom prst="ellipse">
                <a:avLst/>
              </a:prstGeom>
              <a:solidFill>
                <a:srgbClr val="DDDDDD"/>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5" name="Oval 385"/>
              <p:cNvSpPr>
                <a:spLocks noChangeArrowheads="1"/>
              </p:cNvSpPr>
              <p:nvPr/>
            </p:nvSpPr>
            <p:spPr bwMode="auto">
              <a:xfrm>
                <a:off x="2065" y="1097"/>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6" name="Oval 386"/>
              <p:cNvSpPr>
                <a:spLocks noChangeArrowheads="1"/>
              </p:cNvSpPr>
              <p:nvPr/>
            </p:nvSpPr>
            <p:spPr bwMode="auto">
              <a:xfrm>
                <a:off x="2329" y="1463"/>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7" name="Oval 387"/>
              <p:cNvSpPr>
                <a:spLocks noChangeArrowheads="1"/>
              </p:cNvSpPr>
              <p:nvPr/>
            </p:nvSpPr>
            <p:spPr bwMode="auto">
              <a:xfrm>
                <a:off x="1075" y="1229"/>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8" name="Oval 388"/>
              <p:cNvSpPr>
                <a:spLocks noChangeArrowheads="1"/>
              </p:cNvSpPr>
              <p:nvPr/>
            </p:nvSpPr>
            <p:spPr bwMode="auto">
              <a:xfrm>
                <a:off x="4341" y="1145"/>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19" name="Oval 389"/>
              <p:cNvSpPr>
                <a:spLocks noChangeArrowheads="1"/>
              </p:cNvSpPr>
              <p:nvPr/>
            </p:nvSpPr>
            <p:spPr bwMode="auto">
              <a:xfrm>
                <a:off x="4155" y="1211"/>
                <a:ext cx="102" cy="1093"/>
              </a:xfrm>
              <a:prstGeom prst="ellipse">
                <a:avLst/>
              </a:prstGeom>
              <a:solidFill>
                <a:srgbClr val="5F5F5F"/>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20" name="Oval 390"/>
              <p:cNvSpPr>
                <a:spLocks noChangeArrowheads="1"/>
              </p:cNvSpPr>
              <p:nvPr/>
            </p:nvSpPr>
            <p:spPr bwMode="auto">
              <a:xfrm>
                <a:off x="2934" y="1619"/>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21" name="Oval 391"/>
              <p:cNvSpPr>
                <a:spLocks noChangeArrowheads="1"/>
              </p:cNvSpPr>
              <p:nvPr/>
            </p:nvSpPr>
            <p:spPr bwMode="auto">
              <a:xfrm>
                <a:off x="2546" y="413"/>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22" name="Oval 392"/>
              <p:cNvSpPr>
                <a:spLocks noChangeArrowheads="1"/>
              </p:cNvSpPr>
              <p:nvPr/>
            </p:nvSpPr>
            <p:spPr bwMode="auto">
              <a:xfrm>
                <a:off x="3086" y="1104"/>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23" name="Oval 393"/>
              <p:cNvSpPr>
                <a:spLocks noChangeArrowheads="1"/>
              </p:cNvSpPr>
              <p:nvPr/>
            </p:nvSpPr>
            <p:spPr bwMode="auto">
              <a:xfrm>
                <a:off x="3362" y="1043"/>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524" name="Oval 394"/>
              <p:cNvSpPr>
                <a:spLocks noChangeArrowheads="1"/>
              </p:cNvSpPr>
              <p:nvPr/>
            </p:nvSpPr>
            <p:spPr bwMode="auto">
              <a:xfrm>
                <a:off x="4215" y="1067"/>
                <a:ext cx="102" cy="1093"/>
              </a:xfrm>
              <a:prstGeom prst="ellipse">
                <a:avLst/>
              </a:prstGeom>
              <a:solidFill>
                <a:srgbClr val="333333"/>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grpSp>
          <p:nvGrpSpPr>
            <p:cNvPr id="20" name="Group 395"/>
            <p:cNvGrpSpPr>
              <a:grpSpLocks/>
            </p:cNvGrpSpPr>
            <p:nvPr/>
          </p:nvGrpSpPr>
          <p:grpSpPr bwMode="auto">
            <a:xfrm>
              <a:off x="-29" y="1502"/>
              <a:ext cx="1669" cy="942"/>
              <a:chOff x="-196" y="374"/>
              <a:chExt cx="6084" cy="3426"/>
            </a:xfrm>
          </p:grpSpPr>
          <p:sp>
            <p:nvSpPr>
              <p:cNvPr id="2093" name="Oval 396"/>
              <p:cNvSpPr>
                <a:spLocks noChangeArrowheads="1"/>
              </p:cNvSpPr>
              <p:nvPr/>
            </p:nvSpPr>
            <p:spPr bwMode="auto">
              <a:xfrm>
                <a:off x="1549" y="1771"/>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nvGrpSpPr>
              <p:cNvPr id="21" name="Group 397"/>
              <p:cNvGrpSpPr>
                <a:grpSpLocks/>
              </p:cNvGrpSpPr>
              <p:nvPr/>
            </p:nvGrpSpPr>
            <p:grpSpPr bwMode="auto">
              <a:xfrm>
                <a:off x="-92" y="474"/>
                <a:ext cx="5781" cy="3326"/>
                <a:chOff x="-92" y="474"/>
                <a:chExt cx="5781" cy="3326"/>
              </a:xfrm>
            </p:grpSpPr>
            <p:sp>
              <p:nvSpPr>
                <p:cNvPr id="2311" name="Oval 398"/>
                <p:cNvSpPr>
                  <a:spLocks noChangeArrowheads="1"/>
                </p:cNvSpPr>
                <p:nvPr/>
              </p:nvSpPr>
              <p:spPr bwMode="auto">
                <a:xfrm>
                  <a:off x="759" y="144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12" name="Oval 399"/>
                <p:cNvSpPr>
                  <a:spLocks noChangeArrowheads="1"/>
                </p:cNvSpPr>
                <p:nvPr/>
              </p:nvSpPr>
              <p:spPr bwMode="auto">
                <a:xfrm>
                  <a:off x="1773" y="55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13" name="Oval 400"/>
                <p:cNvSpPr>
                  <a:spLocks noChangeArrowheads="1"/>
                </p:cNvSpPr>
                <p:nvPr/>
              </p:nvSpPr>
              <p:spPr bwMode="auto">
                <a:xfrm>
                  <a:off x="2499" y="743"/>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14" name="Oval 401"/>
                <p:cNvSpPr>
                  <a:spLocks noChangeArrowheads="1"/>
                </p:cNvSpPr>
                <p:nvPr/>
              </p:nvSpPr>
              <p:spPr bwMode="auto">
                <a:xfrm>
                  <a:off x="291" y="575"/>
                  <a:ext cx="1006" cy="1094"/>
                </a:xfrm>
                <a:prstGeom prst="ellipse">
                  <a:avLst/>
                </a:prstGeom>
                <a:solidFill>
                  <a:schemeClr val="bg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15" name="Oval 402"/>
                <p:cNvSpPr>
                  <a:spLocks noChangeArrowheads="1"/>
                </p:cNvSpPr>
                <p:nvPr/>
              </p:nvSpPr>
              <p:spPr bwMode="auto">
                <a:xfrm>
                  <a:off x="2469" y="923"/>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16" name="Oval 403"/>
                <p:cNvSpPr>
                  <a:spLocks noChangeArrowheads="1"/>
                </p:cNvSpPr>
                <p:nvPr/>
              </p:nvSpPr>
              <p:spPr bwMode="auto">
                <a:xfrm>
                  <a:off x="3255" y="81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17" name="Oval 404"/>
                <p:cNvSpPr>
                  <a:spLocks noChangeArrowheads="1"/>
                </p:cNvSpPr>
                <p:nvPr/>
              </p:nvSpPr>
              <p:spPr bwMode="auto">
                <a:xfrm>
                  <a:off x="3945" y="93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18" name="Oval 405"/>
                <p:cNvSpPr>
                  <a:spLocks noChangeArrowheads="1"/>
                </p:cNvSpPr>
                <p:nvPr/>
              </p:nvSpPr>
              <p:spPr bwMode="auto">
                <a:xfrm>
                  <a:off x="693" y="815"/>
                  <a:ext cx="1006" cy="1094"/>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19" name="Oval 406"/>
                <p:cNvSpPr>
                  <a:spLocks noChangeArrowheads="1"/>
                </p:cNvSpPr>
                <p:nvPr/>
              </p:nvSpPr>
              <p:spPr bwMode="auto">
                <a:xfrm flipH="1">
                  <a:off x="3777" y="581"/>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0" name="Oval 407"/>
                <p:cNvSpPr>
                  <a:spLocks noChangeArrowheads="1"/>
                </p:cNvSpPr>
                <p:nvPr/>
              </p:nvSpPr>
              <p:spPr bwMode="auto">
                <a:xfrm flipH="1">
                  <a:off x="2109" y="1211"/>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1" name="Oval 408"/>
                <p:cNvSpPr>
                  <a:spLocks noChangeArrowheads="1"/>
                </p:cNvSpPr>
                <p:nvPr/>
              </p:nvSpPr>
              <p:spPr bwMode="auto">
                <a:xfrm flipH="1">
                  <a:off x="795" y="66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2" name="Oval 409"/>
                <p:cNvSpPr>
                  <a:spLocks noChangeArrowheads="1"/>
                </p:cNvSpPr>
                <p:nvPr/>
              </p:nvSpPr>
              <p:spPr bwMode="auto">
                <a:xfrm flipH="1">
                  <a:off x="4683" y="557"/>
                  <a:ext cx="1006" cy="1094"/>
                </a:xfrm>
                <a:prstGeom prst="ellipse">
                  <a:avLst/>
                </a:prstGeom>
                <a:solidFill>
                  <a:schemeClr val="tx1"/>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3" name="Oval 410"/>
                <p:cNvSpPr>
                  <a:spLocks noChangeArrowheads="1"/>
                </p:cNvSpPr>
                <p:nvPr/>
              </p:nvSpPr>
              <p:spPr bwMode="auto">
                <a:xfrm>
                  <a:off x="843" y="899"/>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4" name="Oval 411"/>
                <p:cNvSpPr>
                  <a:spLocks noChangeArrowheads="1"/>
                </p:cNvSpPr>
                <p:nvPr/>
              </p:nvSpPr>
              <p:spPr bwMode="auto">
                <a:xfrm>
                  <a:off x="1594" y="72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5" name="Oval 412"/>
                <p:cNvSpPr>
                  <a:spLocks noChangeArrowheads="1"/>
                </p:cNvSpPr>
                <p:nvPr/>
              </p:nvSpPr>
              <p:spPr bwMode="auto">
                <a:xfrm>
                  <a:off x="2320" y="911"/>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6" name="Oval 413"/>
                <p:cNvSpPr>
                  <a:spLocks noChangeArrowheads="1"/>
                </p:cNvSpPr>
                <p:nvPr/>
              </p:nvSpPr>
              <p:spPr bwMode="auto">
                <a:xfrm>
                  <a:off x="165" y="779"/>
                  <a:ext cx="1006" cy="1094"/>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7" name="Oval 414"/>
                <p:cNvSpPr>
                  <a:spLocks noChangeArrowheads="1"/>
                </p:cNvSpPr>
                <p:nvPr/>
              </p:nvSpPr>
              <p:spPr bwMode="auto">
                <a:xfrm>
                  <a:off x="2290" y="1091"/>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8" name="Oval 415"/>
                <p:cNvSpPr>
                  <a:spLocks noChangeArrowheads="1"/>
                </p:cNvSpPr>
                <p:nvPr/>
              </p:nvSpPr>
              <p:spPr bwMode="auto">
                <a:xfrm>
                  <a:off x="3040" y="91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29" name="Oval 416"/>
                <p:cNvSpPr>
                  <a:spLocks noChangeArrowheads="1"/>
                </p:cNvSpPr>
                <p:nvPr/>
              </p:nvSpPr>
              <p:spPr bwMode="auto">
                <a:xfrm>
                  <a:off x="3766" y="1103"/>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0" name="Oval 417"/>
                <p:cNvSpPr>
                  <a:spLocks noChangeArrowheads="1"/>
                </p:cNvSpPr>
                <p:nvPr/>
              </p:nvSpPr>
              <p:spPr bwMode="auto">
                <a:xfrm>
                  <a:off x="1558" y="93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1" name="Oval 418"/>
                <p:cNvSpPr>
                  <a:spLocks noChangeArrowheads="1"/>
                </p:cNvSpPr>
                <p:nvPr/>
              </p:nvSpPr>
              <p:spPr bwMode="auto">
                <a:xfrm flipH="1">
                  <a:off x="3598" y="749"/>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2" name="Oval 419"/>
                <p:cNvSpPr>
                  <a:spLocks noChangeArrowheads="1"/>
                </p:cNvSpPr>
                <p:nvPr/>
              </p:nvSpPr>
              <p:spPr bwMode="auto">
                <a:xfrm flipH="1">
                  <a:off x="1930" y="1379"/>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3" name="Oval 420"/>
                <p:cNvSpPr>
                  <a:spLocks noChangeArrowheads="1"/>
                </p:cNvSpPr>
                <p:nvPr/>
              </p:nvSpPr>
              <p:spPr bwMode="auto">
                <a:xfrm flipH="1">
                  <a:off x="1654" y="821"/>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4" name="Oval 421"/>
                <p:cNvSpPr>
                  <a:spLocks noChangeArrowheads="1"/>
                </p:cNvSpPr>
                <p:nvPr/>
              </p:nvSpPr>
              <p:spPr bwMode="auto">
                <a:xfrm flipH="1">
                  <a:off x="4504" y="725"/>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5" name="Oval 422"/>
                <p:cNvSpPr>
                  <a:spLocks noChangeArrowheads="1"/>
                </p:cNvSpPr>
                <p:nvPr/>
              </p:nvSpPr>
              <p:spPr bwMode="auto">
                <a:xfrm>
                  <a:off x="1869" y="48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6" name="Oval 423"/>
                <p:cNvSpPr>
                  <a:spLocks noChangeArrowheads="1"/>
                </p:cNvSpPr>
                <p:nvPr/>
              </p:nvSpPr>
              <p:spPr bwMode="auto">
                <a:xfrm>
                  <a:off x="1074" y="483"/>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7" name="Oval 424"/>
                <p:cNvSpPr>
                  <a:spLocks noChangeArrowheads="1"/>
                </p:cNvSpPr>
                <p:nvPr/>
              </p:nvSpPr>
              <p:spPr bwMode="auto">
                <a:xfrm>
                  <a:off x="1472" y="48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8" name="Oval 425"/>
                <p:cNvSpPr>
                  <a:spLocks noChangeArrowheads="1"/>
                </p:cNvSpPr>
                <p:nvPr/>
              </p:nvSpPr>
              <p:spPr bwMode="auto">
                <a:xfrm>
                  <a:off x="280" y="481"/>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39" name="Oval 426"/>
                <p:cNvSpPr>
                  <a:spLocks noChangeArrowheads="1"/>
                </p:cNvSpPr>
                <p:nvPr/>
              </p:nvSpPr>
              <p:spPr bwMode="auto">
                <a:xfrm flipH="1">
                  <a:off x="677" y="479"/>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0" name="Oval 427"/>
                <p:cNvSpPr>
                  <a:spLocks noChangeArrowheads="1"/>
                </p:cNvSpPr>
                <p:nvPr/>
              </p:nvSpPr>
              <p:spPr bwMode="auto">
                <a:xfrm>
                  <a:off x="3854" y="479"/>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1" name="Oval 428"/>
                <p:cNvSpPr>
                  <a:spLocks noChangeArrowheads="1"/>
                </p:cNvSpPr>
                <p:nvPr/>
              </p:nvSpPr>
              <p:spPr bwMode="auto">
                <a:xfrm>
                  <a:off x="3060" y="479"/>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2" name="Oval 429"/>
                <p:cNvSpPr>
                  <a:spLocks noChangeArrowheads="1"/>
                </p:cNvSpPr>
                <p:nvPr/>
              </p:nvSpPr>
              <p:spPr bwMode="auto">
                <a:xfrm>
                  <a:off x="3457" y="478"/>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3" name="Oval 430"/>
                <p:cNvSpPr>
                  <a:spLocks noChangeArrowheads="1"/>
                </p:cNvSpPr>
                <p:nvPr/>
              </p:nvSpPr>
              <p:spPr bwMode="auto">
                <a:xfrm>
                  <a:off x="2266" y="47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4" name="Oval 431"/>
                <p:cNvSpPr>
                  <a:spLocks noChangeArrowheads="1"/>
                </p:cNvSpPr>
                <p:nvPr/>
              </p:nvSpPr>
              <p:spPr bwMode="auto">
                <a:xfrm flipH="1">
                  <a:off x="2663" y="476"/>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5" name="Oval 432"/>
                <p:cNvSpPr>
                  <a:spLocks noChangeArrowheads="1"/>
                </p:cNvSpPr>
                <p:nvPr/>
              </p:nvSpPr>
              <p:spPr bwMode="auto">
                <a:xfrm>
                  <a:off x="4649" y="47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6" name="Oval 433"/>
                <p:cNvSpPr>
                  <a:spLocks noChangeArrowheads="1"/>
                </p:cNvSpPr>
                <p:nvPr/>
              </p:nvSpPr>
              <p:spPr bwMode="auto">
                <a:xfrm>
                  <a:off x="4251" y="47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7" name="Oval 434"/>
                <p:cNvSpPr>
                  <a:spLocks noChangeArrowheads="1"/>
                </p:cNvSpPr>
                <p:nvPr/>
              </p:nvSpPr>
              <p:spPr bwMode="auto">
                <a:xfrm>
                  <a:off x="1599" y="63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8" name="Oval 435"/>
                <p:cNvSpPr>
                  <a:spLocks noChangeArrowheads="1"/>
                </p:cNvSpPr>
                <p:nvPr/>
              </p:nvSpPr>
              <p:spPr bwMode="auto">
                <a:xfrm>
                  <a:off x="864" y="51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49" name="Oval 436"/>
                <p:cNvSpPr>
                  <a:spLocks noChangeArrowheads="1"/>
                </p:cNvSpPr>
                <p:nvPr/>
              </p:nvSpPr>
              <p:spPr bwMode="auto">
                <a:xfrm>
                  <a:off x="1202" y="63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0" name="Oval 437"/>
                <p:cNvSpPr>
                  <a:spLocks noChangeArrowheads="1"/>
                </p:cNvSpPr>
                <p:nvPr/>
              </p:nvSpPr>
              <p:spPr bwMode="auto">
                <a:xfrm>
                  <a:off x="-92" y="60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1" name="Oval 438"/>
                <p:cNvSpPr>
                  <a:spLocks noChangeArrowheads="1"/>
                </p:cNvSpPr>
                <p:nvPr/>
              </p:nvSpPr>
              <p:spPr bwMode="auto">
                <a:xfrm flipH="1">
                  <a:off x="81" y="723"/>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2" name="Oval 439"/>
                <p:cNvSpPr>
                  <a:spLocks noChangeArrowheads="1"/>
                </p:cNvSpPr>
                <p:nvPr/>
              </p:nvSpPr>
              <p:spPr bwMode="auto">
                <a:xfrm>
                  <a:off x="3584" y="63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3" name="Oval 440"/>
                <p:cNvSpPr>
                  <a:spLocks noChangeArrowheads="1"/>
                </p:cNvSpPr>
                <p:nvPr/>
              </p:nvSpPr>
              <p:spPr bwMode="auto">
                <a:xfrm>
                  <a:off x="2789" y="63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4" name="Oval 441"/>
                <p:cNvSpPr>
                  <a:spLocks noChangeArrowheads="1"/>
                </p:cNvSpPr>
                <p:nvPr/>
              </p:nvSpPr>
              <p:spPr bwMode="auto">
                <a:xfrm>
                  <a:off x="3144" y="71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5" name="Oval 442"/>
                <p:cNvSpPr>
                  <a:spLocks noChangeArrowheads="1"/>
                </p:cNvSpPr>
                <p:nvPr/>
              </p:nvSpPr>
              <p:spPr bwMode="auto">
                <a:xfrm>
                  <a:off x="1995" y="63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6" name="Oval 443"/>
                <p:cNvSpPr>
                  <a:spLocks noChangeArrowheads="1"/>
                </p:cNvSpPr>
                <p:nvPr/>
              </p:nvSpPr>
              <p:spPr bwMode="auto">
                <a:xfrm flipH="1">
                  <a:off x="2392" y="632"/>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7" name="Oval 444"/>
                <p:cNvSpPr>
                  <a:spLocks noChangeArrowheads="1"/>
                </p:cNvSpPr>
                <p:nvPr/>
              </p:nvSpPr>
              <p:spPr bwMode="auto">
                <a:xfrm>
                  <a:off x="4379" y="63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8" name="Oval 445"/>
                <p:cNvSpPr>
                  <a:spLocks noChangeArrowheads="1"/>
                </p:cNvSpPr>
                <p:nvPr/>
              </p:nvSpPr>
              <p:spPr bwMode="auto">
                <a:xfrm>
                  <a:off x="3981" y="63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59" name="Oval 446"/>
                <p:cNvSpPr>
                  <a:spLocks noChangeArrowheads="1"/>
                </p:cNvSpPr>
                <p:nvPr/>
              </p:nvSpPr>
              <p:spPr bwMode="auto">
                <a:xfrm>
                  <a:off x="1838" y="777"/>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0" name="Oval 447"/>
                <p:cNvSpPr>
                  <a:spLocks noChangeArrowheads="1"/>
                </p:cNvSpPr>
                <p:nvPr/>
              </p:nvSpPr>
              <p:spPr bwMode="auto">
                <a:xfrm>
                  <a:off x="1187" y="813"/>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1" name="Oval 448"/>
                <p:cNvSpPr>
                  <a:spLocks noChangeArrowheads="1"/>
                </p:cNvSpPr>
                <p:nvPr/>
              </p:nvSpPr>
              <p:spPr bwMode="auto">
                <a:xfrm>
                  <a:off x="1320" y="71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2" name="Oval 449"/>
                <p:cNvSpPr>
                  <a:spLocks noChangeArrowheads="1"/>
                </p:cNvSpPr>
                <p:nvPr/>
              </p:nvSpPr>
              <p:spPr bwMode="auto">
                <a:xfrm>
                  <a:off x="105" y="608"/>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3" name="Oval 450"/>
                <p:cNvSpPr>
                  <a:spLocks noChangeArrowheads="1"/>
                </p:cNvSpPr>
                <p:nvPr/>
              </p:nvSpPr>
              <p:spPr bwMode="auto">
                <a:xfrm flipH="1">
                  <a:off x="592" y="903"/>
                  <a:ext cx="1006" cy="1094"/>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4" name="Oval 451"/>
                <p:cNvSpPr>
                  <a:spLocks noChangeArrowheads="1"/>
                </p:cNvSpPr>
                <p:nvPr/>
              </p:nvSpPr>
              <p:spPr bwMode="auto">
                <a:xfrm>
                  <a:off x="3824" y="77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5" name="Oval 452"/>
                <p:cNvSpPr>
                  <a:spLocks noChangeArrowheads="1"/>
                </p:cNvSpPr>
                <p:nvPr/>
              </p:nvSpPr>
              <p:spPr bwMode="auto">
                <a:xfrm>
                  <a:off x="3029" y="777"/>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6" name="Oval 453"/>
                <p:cNvSpPr>
                  <a:spLocks noChangeArrowheads="1"/>
                </p:cNvSpPr>
                <p:nvPr/>
              </p:nvSpPr>
              <p:spPr bwMode="auto">
                <a:xfrm>
                  <a:off x="3378" y="789"/>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7" name="Oval 454"/>
                <p:cNvSpPr>
                  <a:spLocks noChangeArrowheads="1"/>
                </p:cNvSpPr>
                <p:nvPr/>
              </p:nvSpPr>
              <p:spPr bwMode="auto">
                <a:xfrm>
                  <a:off x="2235" y="77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8" name="Oval 455"/>
                <p:cNvSpPr>
                  <a:spLocks noChangeArrowheads="1"/>
                </p:cNvSpPr>
                <p:nvPr/>
              </p:nvSpPr>
              <p:spPr bwMode="auto">
                <a:xfrm flipH="1">
                  <a:off x="2632" y="777"/>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69" name="Oval 456"/>
                <p:cNvSpPr>
                  <a:spLocks noChangeArrowheads="1"/>
                </p:cNvSpPr>
                <p:nvPr/>
              </p:nvSpPr>
              <p:spPr bwMode="auto">
                <a:xfrm>
                  <a:off x="4619" y="77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0" name="Oval 457"/>
                <p:cNvSpPr>
                  <a:spLocks noChangeArrowheads="1"/>
                </p:cNvSpPr>
                <p:nvPr/>
              </p:nvSpPr>
              <p:spPr bwMode="auto">
                <a:xfrm>
                  <a:off x="4221" y="77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1" name="Oval 458"/>
                <p:cNvSpPr>
                  <a:spLocks noChangeArrowheads="1"/>
                </p:cNvSpPr>
                <p:nvPr/>
              </p:nvSpPr>
              <p:spPr bwMode="auto">
                <a:xfrm>
                  <a:off x="1645" y="92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2" name="Oval 459"/>
                <p:cNvSpPr>
                  <a:spLocks noChangeArrowheads="1"/>
                </p:cNvSpPr>
                <p:nvPr/>
              </p:nvSpPr>
              <p:spPr bwMode="auto">
                <a:xfrm>
                  <a:off x="911" y="970"/>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3" name="Oval 460"/>
                <p:cNvSpPr>
                  <a:spLocks noChangeArrowheads="1"/>
                </p:cNvSpPr>
                <p:nvPr/>
              </p:nvSpPr>
              <p:spPr bwMode="auto">
                <a:xfrm>
                  <a:off x="1248" y="92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4" name="Oval 461"/>
                <p:cNvSpPr>
                  <a:spLocks noChangeArrowheads="1"/>
                </p:cNvSpPr>
                <p:nvPr/>
              </p:nvSpPr>
              <p:spPr bwMode="auto">
                <a:xfrm>
                  <a:off x="56" y="9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5" name="Oval 462"/>
                <p:cNvSpPr>
                  <a:spLocks noChangeArrowheads="1"/>
                </p:cNvSpPr>
                <p:nvPr/>
              </p:nvSpPr>
              <p:spPr bwMode="auto">
                <a:xfrm flipH="1">
                  <a:off x="454" y="922"/>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6" name="Oval 463"/>
                <p:cNvSpPr>
                  <a:spLocks noChangeArrowheads="1"/>
                </p:cNvSpPr>
                <p:nvPr/>
              </p:nvSpPr>
              <p:spPr bwMode="auto">
                <a:xfrm>
                  <a:off x="3632" y="9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7" name="Oval 464"/>
                <p:cNvSpPr>
                  <a:spLocks noChangeArrowheads="1"/>
                </p:cNvSpPr>
                <p:nvPr/>
              </p:nvSpPr>
              <p:spPr bwMode="auto">
                <a:xfrm>
                  <a:off x="2837" y="92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8" name="Oval 465"/>
                <p:cNvSpPr>
                  <a:spLocks noChangeArrowheads="1"/>
                </p:cNvSpPr>
                <p:nvPr/>
              </p:nvSpPr>
              <p:spPr bwMode="auto">
                <a:xfrm>
                  <a:off x="3234" y="92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79" name="Oval 466"/>
                <p:cNvSpPr>
                  <a:spLocks noChangeArrowheads="1"/>
                </p:cNvSpPr>
                <p:nvPr/>
              </p:nvSpPr>
              <p:spPr bwMode="auto">
                <a:xfrm>
                  <a:off x="2043" y="9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 name="Oval 467"/>
                <p:cNvSpPr>
                  <a:spLocks noChangeArrowheads="1"/>
                </p:cNvSpPr>
                <p:nvPr/>
              </p:nvSpPr>
              <p:spPr bwMode="auto">
                <a:xfrm flipH="1">
                  <a:off x="2464" y="1078"/>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3" name="Oval 468"/>
                <p:cNvSpPr>
                  <a:spLocks noChangeArrowheads="1"/>
                </p:cNvSpPr>
                <p:nvPr/>
              </p:nvSpPr>
              <p:spPr bwMode="auto">
                <a:xfrm>
                  <a:off x="4427" y="9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4" name="Oval 469"/>
                <p:cNvSpPr>
                  <a:spLocks noChangeArrowheads="1"/>
                </p:cNvSpPr>
                <p:nvPr/>
              </p:nvSpPr>
              <p:spPr bwMode="auto">
                <a:xfrm>
                  <a:off x="4029" y="92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83" name="Oval 470"/>
                <p:cNvSpPr>
                  <a:spLocks noChangeArrowheads="1"/>
                </p:cNvSpPr>
                <p:nvPr/>
              </p:nvSpPr>
              <p:spPr bwMode="auto">
                <a:xfrm>
                  <a:off x="1838" y="111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5" name="Oval 471"/>
                <p:cNvSpPr>
                  <a:spLocks noChangeArrowheads="1"/>
                </p:cNvSpPr>
                <p:nvPr/>
              </p:nvSpPr>
              <p:spPr bwMode="auto">
                <a:xfrm>
                  <a:off x="1043" y="111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6" name="Oval 472"/>
                <p:cNvSpPr>
                  <a:spLocks noChangeArrowheads="1"/>
                </p:cNvSpPr>
                <p:nvPr/>
              </p:nvSpPr>
              <p:spPr bwMode="auto">
                <a:xfrm>
                  <a:off x="1440" y="111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7" name="Oval 473"/>
                <p:cNvSpPr>
                  <a:spLocks noChangeArrowheads="1"/>
                </p:cNvSpPr>
                <p:nvPr/>
              </p:nvSpPr>
              <p:spPr bwMode="auto">
                <a:xfrm>
                  <a:off x="249" y="1114"/>
                  <a:ext cx="1006" cy="1094"/>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8" name="Oval 474"/>
                <p:cNvSpPr>
                  <a:spLocks noChangeArrowheads="1"/>
                </p:cNvSpPr>
                <p:nvPr/>
              </p:nvSpPr>
              <p:spPr bwMode="auto">
                <a:xfrm flipH="1">
                  <a:off x="646" y="111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9" name="Oval 475"/>
                <p:cNvSpPr>
                  <a:spLocks noChangeArrowheads="1"/>
                </p:cNvSpPr>
                <p:nvPr/>
              </p:nvSpPr>
              <p:spPr bwMode="auto">
                <a:xfrm>
                  <a:off x="3776" y="964"/>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10" name="Oval 476"/>
                <p:cNvSpPr>
                  <a:spLocks noChangeArrowheads="1"/>
                </p:cNvSpPr>
                <p:nvPr/>
              </p:nvSpPr>
              <p:spPr bwMode="auto">
                <a:xfrm>
                  <a:off x="3029" y="111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11" name="Oval 477"/>
                <p:cNvSpPr>
                  <a:spLocks noChangeArrowheads="1"/>
                </p:cNvSpPr>
                <p:nvPr/>
              </p:nvSpPr>
              <p:spPr bwMode="auto">
                <a:xfrm>
                  <a:off x="3427" y="111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12" name="Oval 478"/>
                <p:cNvSpPr>
                  <a:spLocks noChangeArrowheads="1"/>
                </p:cNvSpPr>
                <p:nvPr/>
              </p:nvSpPr>
              <p:spPr bwMode="auto">
                <a:xfrm>
                  <a:off x="2235" y="1114"/>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13" name="Oval 479"/>
                <p:cNvSpPr>
                  <a:spLocks noChangeArrowheads="1"/>
                </p:cNvSpPr>
                <p:nvPr/>
              </p:nvSpPr>
              <p:spPr bwMode="auto">
                <a:xfrm flipH="1">
                  <a:off x="2632" y="111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93" name="Oval 480"/>
                <p:cNvSpPr>
                  <a:spLocks noChangeArrowheads="1"/>
                </p:cNvSpPr>
                <p:nvPr/>
              </p:nvSpPr>
              <p:spPr bwMode="auto">
                <a:xfrm>
                  <a:off x="4619" y="1114"/>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94" name="Oval 481"/>
                <p:cNvSpPr>
                  <a:spLocks noChangeArrowheads="1"/>
                </p:cNvSpPr>
                <p:nvPr/>
              </p:nvSpPr>
              <p:spPr bwMode="auto">
                <a:xfrm>
                  <a:off x="4221" y="111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95" name="Oval 482"/>
                <p:cNvSpPr>
                  <a:spLocks noChangeArrowheads="1"/>
                </p:cNvSpPr>
                <p:nvPr/>
              </p:nvSpPr>
              <p:spPr bwMode="auto">
                <a:xfrm>
                  <a:off x="1693" y="135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96" name="Oval 483"/>
                <p:cNvSpPr>
                  <a:spLocks noChangeArrowheads="1"/>
                </p:cNvSpPr>
                <p:nvPr/>
              </p:nvSpPr>
              <p:spPr bwMode="auto">
                <a:xfrm>
                  <a:off x="899" y="135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97" name="Oval 484"/>
                <p:cNvSpPr>
                  <a:spLocks noChangeArrowheads="1"/>
                </p:cNvSpPr>
                <p:nvPr/>
              </p:nvSpPr>
              <p:spPr bwMode="auto">
                <a:xfrm>
                  <a:off x="1296" y="135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98" name="Oval 485"/>
                <p:cNvSpPr>
                  <a:spLocks noChangeArrowheads="1"/>
                </p:cNvSpPr>
                <p:nvPr/>
              </p:nvSpPr>
              <p:spPr bwMode="auto">
                <a:xfrm>
                  <a:off x="903" y="116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99" name="Oval 486"/>
                <p:cNvSpPr>
                  <a:spLocks noChangeArrowheads="1"/>
                </p:cNvSpPr>
                <p:nvPr/>
              </p:nvSpPr>
              <p:spPr bwMode="auto">
                <a:xfrm flipH="1">
                  <a:off x="502" y="135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0" name="Oval 487"/>
                <p:cNvSpPr>
                  <a:spLocks noChangeArrowheads="1"/>
                </p:cNvSpPr>
                <p:nvPr/>
              </p:nvSpPr>
              <p:spPr bwMode="auto">
                <a:xfrm>
                  <a:off x="3680" y="135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1" name="Oval 488"/>
                <p:cNvSpPr>
                  <a:spLocks noChangeArrowheads="1"/>
                </p:cNvSpPr>
                <p:nvPr/>
              </p:nvSpPr>
              <p:spPr bwMode="auto">
                <a:xfrm>
                  <a:off x="2885" y="135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2" name="Oval 489"/>
                <p:cNvSpPr>
                  <a:spLocks noChangeArrowheads="1"/>
                </p:cNvSpPr>
                <p:nvPr/>
              </p:nvSpPr>
              <p:spPr bwMode="auto">
                <a:xfrm>
                  <a:off x="3282" y="135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3" name="Oval 490"/>
                <p:cNvSpPr>
                  <a:spLocks noChangeArrowheads="1"/>
                </p:cNvSpPr>
                <p:nvPr/>
              </p:nvSpPr>
              <p:spPr bwMode="auto">
                <a:xfrm>
                  <a:off x="2091" y="135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4" name="Oval 491"/>
                <p:cNvSpPr>
                  <a:spLocks noChangeArrowheads="1"/>
                </p:cNvSpPr>
                <p:nvPr/>
              </p:nvSpPr>
              <p:spPr bwMode="auto">
                <a:xfrm flipH="1">
                  <a:off x="2488" y="135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5" name="Oval 492"/>
                <p:cNvSpPr>
                  <a:spLocks noChangeArrowheads="1"/>
                </p:cNvSpPr>
                <p:nvPr/>
              </p:nvSpPr>
              <p:spPr bwMode="auto">
                <a:xfrm>
                  <a:off x="3497" y="130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6" name="Oval 493"/>
                <p:cNvSpPr>
                  <a:spLocks noChangeArrowheads="1"/>
                </p:cNvSpPr>
                <p:nvPr/>
              </p:nvSpPr>
              <p:spPr bwMode="auto">
                <a:xfrm>
                  <a:off x="4077" y="1355"/>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7" name="Oval 494"/>
                <p:cNvSpPr>
                  <a:spLocks noChangeArrowheads="1"/>
                </p:cNvSpPr>
                <p:nvPr/>
              </p:nvSpPr>
              <p:spPr bwMode="auto">
                <a:xfrm>
                  <a:off x="1886" y="1596"/>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8" name="Oval 495"/>
                <p:cNvSpPr>
                  <a:spLocks noChangeArrowheads="1"/>
                </p:cNvSpPr>
                <p:nvPr/>
              </p:nvSpPr>
              <p:spPr bwMode="auto">
                <a:xfrm>
                  <a:off x="1091" y="1596"/>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09" name="Oval 496"/>
                <p:cNvSpPr>
                  <a:spLocks noChangeArrowheads="1"/>
                </p:cNvSpPr>
                <p:nvPr/>
              </p:nvSpPr>
              <p:spPr bwMode="auto">
                <a:xfrm>
                  <a:off x="1488" y="1596"/>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0" name="Oval 497"/>
                <p:cNvSpPr>
                  <a:spLocks noChangeArrowheads="1"/>
                </p:cNvSpPr>
                <p:nvPr/>
              </p:nvSpPr>
              <p:spPr bwMode="auto">
                <a:xfrm>
                  <a:off x="2038" y="109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1" name="Oval 498"/>
                <p:cNvSpPr>
                  <a:spLocks noChangeArrowheads="1"/>
                </p:cNvSpPr>
                <p:nvPr/>
              </p:nvSpPr>
              <p:spPr bwMode="auto">
                <a:xfrm flipH="1">
                  <a:off x="1726" y="1506"/>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2" name="Oval 499"/>
                <p:cNvSpPr>
                  <a:spLocks noChangeArrowheads="1"/>
                </p:cNvSpPr>
                <p:nvPr/>
              </p:nvSpPr>
              <p:spPr bwMode="auto">
                <a:xfrm>
                  <a:off x="3626" y="1181"/>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3" name="Oval 500"/>
                <p:cNvSpPr>
                  <a:spLocks noChangeArrowheads="1"/>
                </p:cNvSpPr>
                <p:nvPr/>
              </p:nvSpPr>
              <p:spPr bwMode="auto">
                <a:xfrm>
                  <a:off x="3077" y="1596"/>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4" name="Oval 501"/>
                <p:cNvSpPr>
                  <a:spLocks noChangeArrowheads="1"/>
                </p:cNvSpPr>
                <p:nvPr/>
              </p:nvSpPr>
              <p:spPr bwMode="auto">
                <a:xfrm>
                  <a:off x="3475" y="1596"/>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5" name="Oval 502"/>
                <p:cNvSpPr>
                  <a:spLocks noChangeArrowheads="1"/>
                </p:cNvSpPr>
                <p:nvPr/>
              </p:nvSpPr>
              <p:spPr bwMode="auto">
                <a:xfrm>
                  <a:off x="1875" y="2163"/>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6" name="Oval 503"/>
                <p:cNvSpPr>
                  <a:spLocks noChangeArrowheads="1"/>
                </p:cNvSpPr>
                <p:nvPr/>
              </p:nvSpPr>
              <p:spPr bwMode="auto">
                <a:xfrm flipH="1">
                  <a:off x="2680" y="1596"/>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7" name="Oval 504"/>
                <p:cNvSpPr>
                  <a:spLocks noChangeArrowheads="1"/>
                </p:cNvSpPr>
                <p:nvPr/>
              </p:nvSpPr>
              <p:spPr bwMode="auto">
                <a:xfrm>
                  <a:off x="3947" y="127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8" name="Oval 505"/>
                <p:cNvSpPr>
                  <a:spLocks noChangeArrowheads="1"/>
                </p:cNvSpPr>
                <p:nvPr/>
              </p:nvSpPr>
              <p:spPr bwMode="auto">
                <a:xfrm>
                  <a:off x="1183" y="1150"/>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19" name="Oval 506"/>
                <p:cNvSpPr>
                  <a:spLocks noChangeArrowheads="1"/>
                </p:cNvSpPr>
                <p:nvPr/>
              </p:nvSpPr>
              <p:spPr bwMode="auto">
                <a:xfrm>
                  <a:off x="2171" y="179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0" name="Oval 507"/>
                <p:cNvSpPr>
                  <a:spLocks noChangeArrowheads="1"/>
                </p:cNvSpPr>
                <p:nvPr/>
              </p:nvSpPr>
              <p:spPr bwMode="auto">
                <a:xfrm>
                  <a:off x="1376" y="179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1" name="Oval 508"/>
                <p:cNvSpPr>
                  <a:spLocks noChangeArrowheads="1"/>
                </p:cNvSpPr>
                <p:nvPr/>
              </p:nvSpPr>
              <p:spPr bwMode="auto">
                <a:xfrm>
                  <a:off x="1774" y="179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2" name="Oval 509"/>
                <p:cNvSpPr>
                  <a:spLocks noChangeArrowheads="1"/>
                </p:cNvSpPr>
                <p:nvPr/>
              </p:nvSpPr>
              <p:spPr bwMode="auto">
                <a:xfrm>
                  <a:off x="1044" y="147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3" name="Oval 510"/>
                <p:cNvSpPr>
                  <a:spLocks noChangeArrowheads="1"/>
                </p:cNvSpPr>
                <p:nvPr/>
              </p:nvSpPr>
              <p:spPr bwMode="auto">
                <a:xfrm flipH="1">
                  <a:off x="1513" y="1391"/>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4" name="Oval 511"/>
                <p:cNvSpPr>
                  <a:spLocks noChangeArrowheads="1"/>
                </p:cNvSpPr>
                <p:nvPr/>
              </p:nvSpPr>
              <p:spPr bwMode="auto">
                <a:xfrm>
                  <a:off x="2632" y="130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5" name="Oval 512"/>
                <p:cNvSpPr>
                  <a:spLocks noChangeArrowheads="1"/>
                </p:cNvSpPr>
                <p:nvPr/>
              </p:nvSpPr>
              <p:spPr bwMode="auto">
                <a:xfrm>
                  <a:off x="3362" y="179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6" name="Oval 513"/>
                <p:cNvSpPr>
                  <a:spLocks noChangeArrowheads="1"/>
                </p:cNvSpPr>
                <p:nvPr/>
              </p:nvSpPr>
              <p:spPr bwMode="auto">
                <a:xfrm>
                  <a:off x="3189" y="1873"/>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7" name="Oval 514"/>
                <p:cNvSpPr>
                  <a:spLocks noChangeArrowheads="1"/>
                </p:cNvSpPr>
                <p:nvPr/>
              </p:nvSpPr>
              <p:spPr bwMode="auto">
                <a:xfrm>
                  <a:off x="2568" y="179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8" name="Oval 515"/>
                <p:cNvSpPr>
                  <a:spLocks noChangeArrowheads="1"/>
                </p:cNvSpPr>
                <p:nvPr/>
              </p:nvSpPr>
              <p:spPr bwMode="auto">
                <a:xfrm flipH="1">
                  <a:off x="2965" y="179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29" name="Oval 516"/>
                <p:cNvSpPr>
                  <a:spLocks noChangeArrowheads="1"/>
                </p:cNvSpPr>
                <p:nvPr/>
              </p:nvSpPr>
              <p:spPr bwMode="auto">
                <a:xfrm>
                  <a:off x="3205" y="1169"/>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0" name="Oval 517"/>
                <p:cNvSpPr>
                  <a:spLocks noChangeArrowheads="1"/>
                </p:cNvSpPr>
                <p:nvPr/>
              </p:nvSpPr>
              <p:spPr bwMode="auto">
                <a:xfrm>
                  <a:off x="2921" y="1530"/>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1" name="Oval 518"/>
                <p:cNvSpPr>
                  <a:spLocks noChangeArrowheads="1"/>
                </p:cNvSpPr>
                <p:nvPr/>
              </p:nvSpPr>
              <p:spPr bwMode="auto">
                <a:xfrm>
                  <a:off x="2400" y="1717"/>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2" name="Oval 519"/>
                <p:cNvSpPr>
                  <a:spLocks noChangeArrowheads="1"/>
                </p:cNvSpPr>
                <p:nvPr/>
              </p:nvSpPr>
              <p:spPr bwMode="auto">
                <a:xfrm>
                  <a:off x="2104" y="1958"/>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3" name="Oval 520"/>
                <p:cNvSpPr>
                  <a:spLocks noChangeArrowheads="1"/>
                </p:cNvSpPr>
                <p:nvPr/>
              </p:nvSpPr>
              <p:spPr bwMode="auto">
                <a:xfrm>
                  <a:off x="1835" y="205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4" name="Oval 521"/>
                <p:cNvSpPr>
                  <a:spLocks noChangeArrowheads="1"/>
                </p:cNvSpPr>
                <p:nvPr/>
              </p:nvSpPr>
              <p:spPr bwMode="auto">
                <a:xfrm>
                  <a:off x="1291" y="1578"/>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5" name="Oval 522"/>
                <p:cNvSpPr>
                  <a:spLocks noChangeArrowheads="1"/>
                </p:cNvSpPr>
                <p:nvPr/>
              </p:nvSpPr>
              <p:spPr bwMode="auto">
                <a:xfrm flipH="1">
                  <a:off x="1634" y="193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6" name="Oval 523"/>
                <p:cNvSpPr>
                  <a:spLocks noChangeArrowheads="1"/>
                </p:cNvSpPr>
                <p:nvPr/>
              </p:nvSpPr>
              <p:spPr bwMode="auto">
                <a:xfrm>
                  <a:off x="3119" y="1410"/>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7" name="Oval 524"/>
                <p:cNvSpPr>
                  <a:spLocks noChangeArrowheads="1"/>
                </p:cNvSpPr>
                <p:nvPr/>
              </p:nvSpPr>
              <p:spPr bwMode="auto">
                <a:xfrm>
                  <a:off x="3255" y="1530"/>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8" name="Oval 525"/>
                <p:cNvSpPr>
                  <a:spLocks noChangeArrowheads="1"/>
                </p:cNvSpPr>
                <p:nvPr/>
              </p:nvSpPr>
              <p:spPr bwMode="auto">
                <a:xfrm>
                  <a:off x="2542" y="2277"/>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39" name="Oval 526"/>
                <p:cNvSpPr>
                  <a:spLocks noChangeArrowheads="1"/>
                </p:cNvSpPr>
                <p:nvPr/>
              </p:nvSpPr>
              <p:spPr bwMode="auto">
                <a:xfrm>
                  <a:off x="2713" y="2070"/>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0" name="Oval 527"/>
                <p:cNvSpPr>
                  <a:spLocks noChangeArrowheads="1"/>
                </p:cNvSpPr>
                <p:nvPr/>
              </p:nvSpPr>
              <p:spPr bwMode="auto">
                <a:xfrm flipH="1">
                  <a:off x="3014" y="1926"/>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1" name="Oval 528"/>
                <p:cNvSpPr>
                  <a:spLocks noChangeArrowheads="1"/>
                </p:cNvSpPr>
                <p:nvPr/>
              </p:nvSpPr>
              <p:spPr bwMode="auto">
                <a:xfrm>
                  <a:off x="2474" y="1607"/>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2" name="Oval 529"/>
                <p:cNvSpPr>
                  <a:spLocks noChangeArrowheads="1"/>
                </p:cNvSpPr>
                <p:nvPr/>
              </p:nvSpPr>
              <p:spPr bwMode="auto">
                <a:xfrm>
                  <a:off x="4411" y="1179"/>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3" name="Oval 530"/>
                <p:cNvSpPr>
                  <a:spLocks noChangeArrowheads="1"/>
                </p:cNvSpPr>
                <p:nvPr/>
              </p:nvSpPr>
              <p:spPr bwMode="auto">
                <a:xfrm>
                  <a:off x="2251" y="2058"/>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4" name="Oval 531"/>
                <p:cNvSpPr>
                  <a:spLocks noChangeArrowheads="1"/>
                </p:cNvSpPr>
                <p:nvPr/>
              </p:nvSpPr>
              <p:spPr bwMode="auto">
                <a:xfrm>
                  <a:off x="1943" y="182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5" name="Oval 532"/>
                <p:cNvSpPr>
                  <a:spLocks noChangeArrowheads="1"/>
                </p:cNvSpPr>
                <p:nvPr/>
              </p:nvSpPr>
              <p:spPr bwMode="auto">
                <a:xfrm>
                  <a:off x="2223" y="2348"/>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6" name="Oval 533"/>
                <p:cNvSpPr>
                  <a:spLocks noChangeArrowheads="1"/>
                </p:cNvSpPr>
                <p:nvPr/>
              </p:nvSpPr>
              <p:spPr bwMode="auto">
                <a:xfrm>
                  <a:off x="1484" y="1675"/>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7" name="Oval 534"/>
                <p:cNvSpPr>
                  <a:spLocks noChangeArrowheads="1"/>
                </p:cNvSpPr>
                <p:nvPr/>
              </p:nvSpPr>
              <p:spPr bwMode="auto">
                <a:xfrm flipH="1">
                  <a:off x="2265" y="2199"/>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8" name="Oval 535"/>
                <p:cNvSpPr>
                  <a:spLocks noChangeArrowheads="1"/>
                </p:cNvSpPr>
                <p:nvPr/>
              </p:nvSpPr>
              <p:spPr bwMode="auto">
                <a:xfrm flipH="1">
                  <a:off x="2142" y="244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49" name="Oval 536"/>
                <p:cNvSpPr>
                  <a:spLocks noChangeArrowheads="1"/>
                </p:cNvSpPr>
                <p:nvPr/>
              </p:nvSpPr>
              <p:spPr bwMode="auto">
                <a:xfrm>
                  <a:off x="2518" y="2506"/>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0" name="Oval 537"/>
                <p:cNvSpPr>
                  <a:spLocks noChangeArrowheads="1"/>
                </p:cNvSpPr>
                <p:nvPr/>
              </p:nvSpPr>
              <p:spPr bwMode="auto">
                <a:xfrm>
                  <a:off x="2783" y="1193"/>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1" name="Oval 538"/>
                <p:cNvSpPr>
                  <a:spLocks noChangeArrowheads="1"/>
                </p:cNvSpPr>
                <p:nvPr/>
              </p:nvSpPr>
              <p:spPr bwMode="auto">
                <a:xfrm>
                  <a:off x="2750" y="1422"/>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2" name="Oval 539"/>
                <p:cNvSpPr>
                  <a:spLocks noChangeArrowheads="1"/>
                </p:cNvSpPr>
                <p:nvPr/>
              </p:nvSpPr>
              <p:spPr bwMode="auto">
                <a:xfrm flipH="1">
                  <a:off x="3177" y="1657"/>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3" name="Oval 540"/>
                <p:cNvSpPr>
                  <a:spLocks noChangeArrowheads="1"/>
                </p:cNvSpPr>
                <p:nvPr/>
              </p:nvSpPr>
              <p:spPr bwMode="auto">
                <a:xfrm>
                  <a:off x="2367" y="1229"/>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4" name="Oval 541"/>
                <p:cNvSpPr>
                  <a:spLocks noChangeArrowheads="1"/>
                </p:cNvSpPr>
                <p:nvPr/>
              </p:nvSpPr>
              <p:spPr bwMode="auto">
                <a:xfrm>
                  <a:off x="2367" y="187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5" name="Oval 542"/>
                <p:cNvSpPr>
                  <a:spLocks noChangeArrowheads="1"/>
                </p:cNvSpPr>
                <p:nvPr/>
              </p:nvSpPr>
              <p:spPr bwMode="auto">
                <a:xfrm>
                  <a:off x="2367" y="2597"/>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6" name="Oval 543"/>
                <p:cNvSpPr>
                  <a:spLocks noChangeArrowheads="1"/>
                </p:cNvSpPr>
                <p:nvPr/>
              </p:nvSpPr>
              <p:spPr bwMode="auto">
                <a:xfrm>
                  <a:off x="2367" y="2417"/>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7" name="Oval 544"/>
                <p:cNvSpPr>
                  <a:spLocks noChangeArrowheads="1"/>
                </p:cNvSpPr>
                <p:nvPr/>
              </p:nvSpPr>
              <p:spPr bwMode="auto">
                <a:xfrm>
                  <a:off x="2457" y="2068"/>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8" name="Oval 545"/>
                <p:cNvSpPr>
                  <a:spLocks noChangeArrowheads="1"/>
                </p:cNvSpPr>
                <p:nvPr/>
              </p:nvSpPr>
              <p:spPr bwMode="auto">
                <a:xfrm>
                  <a:off x="2265" y="1423"/>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59" name="Oval 546"/>
                <p:cNvSpPr>
                  <a:spLocks noChangeArrowheads="1"/>
                </p:cNvSpPr>
                <p:nvPr/>
              </p:nvSpPr>
              <p:spPr bwMode="auto">
                <a:xfrm flipH="1">
                  <a:off x="1783" y="1929"/>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60" name="Oval 547"/>
                <p:cNvSpPr>
                  <a:spLocks noChangeArrowheads="1"/>
                </p:cNvSpPr>
                <p:nvPr/>
              </p:nvSpPr>
              <p:spPr bwMode="auto">
                <a:xfrm>
                  <a:off x="2184" y="2200"/>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61" name="Oval 548"/>
                <p:cNvSpPr>
                  <a:spLocks noChangeArrowheads="1"/>
                </p:cNvSpPr>
                <p:nvPr/>
              </p:nvSpPr>
              <p:spPr bwMode="auto">
                <a:xfrm>
                  <a:off x="2731" y="224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62" name="Oval 549"/>
                <p:cNvSpPr>
                  <a:spLocks noChangeArrowheads="1"/>
                </p:cNvSpPr>
                <p:nvPr/>
              </p:nvSpPr>
              <p:spPr bwMode="auto">
                <a:xfrm>
                  <a:off x="2888" y="1983"/>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63" name="Oval 550"/>
                <p:cNvSpPr>
                  <a:spLocks noChangeArrowheads="1"/>
                </p:cNvSpPr>
                <p:nvPr/>
              </p:nvSpPr>
              <p:spPr bwMode="auto">
                <a:xfrm>
                  <a:off x="2795" y="1845"/>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64" name="Oval 551"/>
                <p:cNvSpPr>
                  <a:spLocks noChangeArrowheads="1"/>
                </p:cNvSpPr>
                <p:nvPr/>
              </p:nvSpPr>
              <p:spPr bwMode="auto">
                <a:xfrm flipH="1">
                  <a:off x="2466" y="1459"/>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65" name="Oval 552"/>
                <p:cNvSpPr>
                  <a:spLocks noChangeArrowheads="1"/>
                </p:cNvSpPr>
                <p:nvPr/>
              </p:nvSpPr>
              <p:spPr bwMode="auto">
                <a:xfrm>
                  <a:off x="2028" y="1640"/>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66" name="Oval 553"/>
                <p:cNvSpPr>
                  <a:spLocks noChangeArrowheads="1"/>
                </p:cNvSpPr>
                <p:nvPr/>
              </p:nvSpPr>
              <p:spPr bwMode="auto">
                <a:xfrm>
                  <a:off x="2265" y="2706"/>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67" name="Oval 554"/>
                <p:cNvSpPr>
                  <a:spLocks noChangeArrowheads="1"/>
                </p:cNvSpPr>
                <p:nvPr/>
              </p:nvSpPr>
              <p:spPr bwMode="auto">
                <a:xfrm flipH="1">
                  <a:off x="1160" y="1421"/>
                  <a:ext cx="1006" cy="1094"/>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468" name="Oval 555"/>
                <p:cNvSpPr>
                  <a:spLocks noChangeArrowheads="1"/>
                </p:cNvSpPr>
                <p:nvPr/>
              </p:nvSpPr>
              <p:spPr bwMode="auto">
                <a:xfrm flipH="1">
                  <a:off x="4042" y="1054"/>
                  <a:ext cx="1006" cy="1094"/>
                </a:xfrm>
                <a:prstGeom prst="ellipse">
                  <a:avLst/>
                </a:prstGeom>
                <a:solidFill>
                  <a:schemeClr val="bg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grpSp>
            <p:nvGrpSpPr>
              <p:cNvPr id="22" name="Group 556"/>
              <p:cNvGrpSpPr>
                <a:grpSpLocks/>
              </p:cNvGrpSpPr>
              <p:nvPr/>
            </p:nvGrpSpPr>
            <p:grpSpPr bwMode="auto">
              <a:xfrm>
                <a:off x="1371" y="1201"/>
                <a:ext cx="2159" cy="2408"/>
                <a:chOff x="1371" y="1201"/>
                <a:chExt cx="2159" cy="2408"/>
              </a:xfrm>
            </p:grpSpPr>
            <p:sp>
              <p:nvSpPr>
                <p:cNvPr id="2307" name="Oval 557"/>
                <p:cNvSpPr>
                  <a:spLocks noChangeArrowheads="1"/>
                </p:cNvSpPr>
                <p:nvPr/>
              </p:nvSpPr>
              <p:spPr bwMode="auto">
                <a:xfrm>
                  <a:off x="2524" y="1900"/>
                  <a:ext cx="1006" cy="1094"/>
                </a:xfrm>
                <a:prstGeom prst="ellipse">
                  <a:avLst/>
                </a:prstGeom>
                <a:solidFill>
                  <a:srgbClr val="B2B2B2"/>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08" name="Oval 558"/>
                <p:cNvSpPr>
                  <a:spLocks noChangeArrowheads="1"/>
                </p:cNvSpPr>
                <p:nvPr/>
              </p:nvSpPr>
              <p:spPr bwMode="auto">
                <a:xfrm>
                  <a:off x="2446" y="2515"/>
                  <a:ext cx="1006" cy="1094"/>
                </a:xfrm>
                <a:prstGeom prst="ellipse">
                  <a:avLst/>
                </a:prstGeom>
                <a:solidFill>
                  <a:srgbClr val="DDDDDD"/>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09" name="Oval 559"/>
                <p:cNvSpPr>
                  <a:spLocks noChangeArrowheads="1"/>
                </p:cNvSpPr>
                <p:nvPr/>
              </p:nvSpPr>
              <p:spPr bwMode="auto">
                <a:xfrm>
                  <a:off x="2020" y="2225"/>
                  <a:ext cx="1006" cy="1094"/>
                </a:xfrm>
                <a:prstGeom prst="ellipse">
                  <a:avLst/>
                </a:prstGeom>
                <a:solidFill>
                  <a:srgbClr val="B2B2B2"/>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10" name="Oval 560"/>
                <p:cNvSpPr>
                  <a:spLocks noChangeArrowheads="1"/>
                </p:cNvSpPr>
                <p:nvPr/>
              </p:nvSpPr>
              <p:spPr bwMode="auto">
                <a:xfrm>
                  <a:off x="1371" y="1201"/>
                  <a:ext cx="1006" cy="1094"/>
                </a:xfrm>
                <a:prstGeom prst="ellipse">
                  <a:avLst/>
                </a:prstGeom>
                <a:solidFill>
                  <a:srgbClr val="CC0000"/>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grpSp>
            <p:nvGrpSpPr>
              <p:cNvPr id="23" name="Group 561"/>
              <p:cNvGrpSpPr>
                <a:grpSpLocks/>
              </p:cNvGrpSpPr>
              <p:nvPr/>
            </p:nvGrpSpPr>
            <p:grpSpPr bwMode="auto">
              <a:xfrm>
                <a:off x="158" y="374"/>
                <a:ext cx="5681" cy="3417"/>
                <a:chOff x="158" y="374"/>
                <a:chExt cx="5681" cy="3417"/>
              </a:xfrm>
            </p:grpSpPr>
            <p:sp>
              <p:nvSpPr>
                <p:cNvPr id="2149" name="Oval 562"/>
                <p:cNvSpPr>
                  <a:spLocks noChangeArrowheads="1"/>
                </p:cNvSpPr>
                <p:nvPr/>
              </p:nvSpPr>
              <p:spPr bwMode="auto">
                <a:xfrm>
                  <a:off x="1171" y="63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0" name="Oval 563"/>
                <p:cNvSpPr>
                  <a:spLocks noChangeArrowheads="1"/>
                </p:cNvSpPr>
                <p:nvPr/>
              </p:nvSpPr>
              <p:spPr bwMode="auto">
                <a:xfrm>
                  <a:off x="1922" y="460"/>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1" name="Oval 564"/>
                <p:cNvSpPr>
                  <a:spLocks noChangeArrowheads="1"/>
                </p:cNvSpPr>
                <p:nvPr/>
              </p:nvSpPr>
              <p:spPr bwMode="auto">
                <a:xfrm>
                  <a:off x="2648" y="646"/>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2" name="Oval 565"/>
                <p:cNvSpPr>
                  <a:spLocks noChangeArrowheads="1"/>
                </p:cNvSpPr>
                <p:nvPr/>
              </p:nvSpPr>
              <p:spPr bwMode="auto">
                <a:xfrm>
                  <a:off x="439" y="477"/>
                  <a:ext cx="1006" cy="1094"/>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3" name="Oval 566"/>
                <p:cNvSpPr>
                  <a:spLocks noChangeArrowheads="1"/>
                </p:cNvSpPr>
                <p:nvPr/>
              </p:nvSpPr>
              <p:spPr bwMode="auto">
                <a:xfrm>
                  <a:off x="2966" y="68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4" name="Oval 567"/>
                <p:cNvSpPr>
                  <a:spLocks noChangeArrowheads="1"/>
                </p:cNvSpPr>
                <p:nvPr/>
              </p:nvSpPr>
              <p:spPr bwMode="auto">
                <a:xfrm>
                  <a:off x="3368" y="652"/>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5" name="Oval 568"/>
                <p:cNvSpPr>
                  <a:spLocks noChangeArrowheads="1"/>
                </p:cNvSpPr>
                <p:nvPr/>
              </p:nvSpPr>
              <p:spPr bwMode="auto">
                <a:xfrm>
                  <a:off x="4095" y="839"/>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6" name="Oval 569"/>
                <p:cNvSpPr>
                  <a:spLocks noChangeArrowheads="1"/>
                </p:cNvSpPr>
                <p:nvPr/>
              </p:nvSpPr>
              <p:spPr bwMode="auto">
                <a:xfrm>
                  <a:off x="1886" y="670"/>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7" name="Oval 570"/>
                <p:cNvSpPr>
                  <a:spLocks noChangeArrowheads="1"/>
                </p:cNvSpPr>
                <p:nvPr/>
              </p:nvSpPr>
              <p:spPr bwMode="auto">
                <a:xfrm flipH="1">
                  <a:off x="3927" y="483"/>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8" name="Oval 571"/>
                <p:cNvSpPr>
                  <a:spLocks noChangeArrowheads="1"/>
                </p:cNvSpPr>
                <p:nvPr/>
              </p:nvSpPr>
              <p:spPr bwMode="auto">
                <a:xfrm flipH="1">
                  <a:off x="2258" y="1116"/>
                  <a:ext cx="1006" cy="1094"/>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59" name="Oval 572"/>
                <p:cNvSpPr>
                  <a:spLocks noChangeArrowheads="1"/>
                </p:cNvSpPr>
                <p:nvPr/>
              </p:nvSpPr>
              <p:spPr bwMode="auto">
                <a:xfrm flipH="1">
                  <a:off x="985" y="57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0" name="Oval 573"/>
                <p:cNvSpPr>
                  <a:spLocks noChangeArrowheads="1"/>
                </p:cNvSpPr>
                <p:nvPr/>
              </p:nvSpPr>
              <p:spPr bwMode="auto">
                <a:xfrm flipH="1">
                  <a:off x="4833" y="459"/>
                  <a:ext cx="1006" cy="1094"/>
                </a:xfrm>
                <a:prstGeom prst="ellipse">
                  <a:avLst/>
                </a:prstGeom>
                <a:solidFill>
                  <a:schemeClr val="bg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1" name="Oval 574"/>
                <p:cNvSpPr>
                  <a:spLocks noChangeArrowheads="1"/>
                </p:cNvSpPr>
                <p:nvPr/>
              </p:nvSpPr>
              <p:spPr bwMode="auto">
                <a:xfrm>
                  <a:off x="991" y="80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2" name="Oval 575"/>
                <p:cNvSpPr>
                  <a:spLocks noChangeArrowheads="1"/>
                </p:cNvSpPr>
                <p:nvPr/>
              </p:nvSpPr>
              <p:spPr bwMode="auto">
                <a:xfrm>
                  <a:off x="1459" y="640"/>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3" name="Oval 576"/>
                <p:cNvSpPr>
                  <a:spLocks noChangeArrowheads="1"/>
                </p:cNvSpPr>
                <p:nvPr/>
              </p:nvSpPr>
              <p:spPr bwMode="auto">
                <a:xfrm>
                  <a:off x="2468" y="815"/>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4" name="Oval 577"/>
                <p:cNvSpPr>
                  <a:spLocks noChangeArrowheads="1"/>
                </p:cNvSpPr>
                <p:nvPr/>
              </p:nvSpPr>
              <p:spPr bwMode="auto">
                <a:xfrm>
                  <a:off x="259" y="646"/>
                  <a:ext cx="1006" cy="1094"/>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5" name="Oval 578"/>
                <p:cNvSpPr>
                  <a:spLocks noChangeArrowheads="1"/>
                </p:cNvSpPr>
                <p:nvPr/>
              </p:nvSpPr>
              <p:spPr bwMode="auto">
                <a:xfrm>
                  <a:off x="2438" y="995"/>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6" name="Oval 579"/>
                <p:cNvSpPr>
                  <a:spLocks noChangeArrowheads="1"/>
                </p:cNvSpPr>
                <p:nvPr/>
              </p:nvSpPr>
              <p:spPr bwMode="auto">
                <a:xfrm>
                  <a:off x="2919" y="796"/>
                  <a:ext cx="1006" cy="1094"/>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7" name="Oval 580"/>
                <p:cNvSpPr>
                  <a:spLocks noChangeArrowheads="1"/>
                </p:cNvSpPr>
                <p:nvPr/>
              </p:nvSpPr>
              <p:spPr bwMode="auto">
                <a:xfrm>
                  <a:off x="3915" y="1007"/>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8" name="Oval 581"/>
                <p:cNvSpPr>
                  <a:spLocks noChangeArrowheads="1"/>
                </p:cNvSpPr>
                <p:nvPr/>
              </p:nvSpPr>
              <p:spPr bwMode="auto">
                <a:xfrm>
                  <a:off x="1784" y="730"/>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69" name="Oval 582"/>
                <p:cNvSpPr>
                  <a:spLocks noChangeArrowheads="1"/>
                </p:cNvSpPr>
                <p:nvPr/>
              </p:nvSpPr>
              <p:spPr bwMode="auto">
                <a:xfrm flipH="1">
                  <a:off x="3747" y="652"/>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0" name="Oval 583"/>
                <p:cNvSpPr>
                  <a:spLocks noChangeArrowheads="1"/>
                </p:cNvSpPr>
                <p:nvPr/>
              </p:nvSpPr>
              <p:spPr bwMode="auto">
                <a:xfrm flipH="1">
                  <a:off x="2078" y="1284"/>
                  <a:ext cx="1006" cy="1094"/>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1" name="Oval 584"/>
                <p:cNvSpPr>
                  <a:spLocks noChangeArrowheads="1"/>
                </p:cNvSpPr>
                <p:nvPr/>
              </p:nvSpPr>
              <p:spPr bwMode="auto">
                <a:xfrm flipH="1">
                  <a:off x="895" y="754"/>
                  <a:ext cx="1006" cy="1094"/>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2" name="Oval 585"/>
                <p:cNvSpPr>
                  <a:spLocks noChangeArrowheads="1"/>
                </p:cNvSpPr>
                <p:nvPr/>
              </p:nvSpPr>
              <p:spPr bwMode="auto">
                <a:xfrm flipH="1">
                  <a:off x="4654" y="628"/>
                  <a:ext cx="1006" cy="1094"/>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3" name="Oval 586"/>
                <p:cNvSpPr>
                  <a:spLocks noChangeArrowheads="1"/>
                </p:cNvSpPr>
                <p:nvPr/>
              </p:nvSpPr>
              <p:spPr bwMode="auto">
                <a:xfrm>
                  <a:off x="1981" y="860"/>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4" name="Oval 587"/>
                <p:cNvSpPr>
                  <a:spLocks noChangeArrowheads="1"/>
                </p:cNvSpPr>
                <p:nvPr/>
              </p:nvSpPr>
              <p:spPr bwMode="auto">
                <a:xfrm>
                  <a:off x="1222" y="384"/>
                  <a:ext cx="1006" cy="1094"/>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5" name="Oval 588"/>
                <p:cNvSpPr>
                  <a:spLocks noChangeArrowheads="1"/>
                </p:cNvSpPr>
                <p:nvPr/>
              </p:nvSpPr>
              <p:spPr bwMode="auto">
                <a:xfrm>
                  <a:off x="1620" y="382"/>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6" name="Oval 589"/>
                <p:cNvSpPr>
                  <a:spLocks noChangeArrowheads="1"/>
                </p:cNvSpPr>
                <p:nvPr/>
              </p:nvSpPr>
              <p:spPr bwMode="auto">
                <a:xfrm>
                  <a:off x="536" y="706"/>
                  <a:ext cx="1006" cy="1093"/>
                </a:xfrm>
                <a:prstGeom prst="ellipse">
                  <a:avLst/>
                </a:prstGeom>
                <a:solidFill>
                  <a:schemeClr val="tx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7" name="Oval 590"/>
                <p:cNvSpPr>
                  <a:spLocks noChangeArrowheads="1"/>
                </p:cNvSpPr>
                <p:nvPr/>
              </p:nvSpPr>
              <p:spPr bwMode="auto">
                <a:xfrm flipH="1">
                  <a:off x="825" y="38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8" name="Oval 591"/>
                <p:cNvSpPr>
                  <a:spLocks noChangeArrowheads="1"/>
                </p:cNvSpPr>
                <p:nvPr/>
              </p:nvSpPr>
              <p:spPr bwMode="auto">
                <a:xfrm>
                  <a:off x="4003" y="37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79" name="Oval 592"/>
                <p:cNvSpPr>
                  <a:spLocks noChangeArrowheads="1"/>
                </p:cNvSpPr>
                <p:nvPr/>
              </p:nvSpPr>
              <p:spPr bwMode="auto">
                <a:xfrm>
                  <a:off x="3209" y="375"/>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0" name="Oval 593"/>
                <p:cNvSpPr>
                  <a:spLocks noChangeArrowheads="1"/>
                </p:cNvSpPr>
                <p:nvPr/>
              </p:nvSpPr>
              <p:spPr bwMode="auto">
                <a:xfrm>
                  <a:off x="2783" y="84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1" name="Oval 594"/>
                <p:cNvSpPr>
                  <a:spLocks noChangeArrowheads="1"/>
                </p:cNvSpPr>
                <p:nvPr/>
              </p:nvSpPr>
              <p:spPr bwMode="auto">
                <a:xfrm>
                  <a:off x="2402" y="446"/>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2" name="Oval 595"/>
                <p:cNvSpPr>
                  <a:spLocks noChangeArrowheads="1"/>
                </p:cNvSpPr>
                <p:nvPr/>
              </p:nvSpPr>
              <p:spPr bwMode="auto">
                <a:xfrm flipH="1">
                  <a:off x="2661" y="386"/>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3" name="Oval 596"/>
                <p:cNvSpPr>
                  <a:spLocks noChangeArrowheads="1"/>
                </p:cNvSpPr>
                <p:nvPr/>
              </p:nvSpPr>
              <p:spPr bwMode="auto">
                <a:xfrm>
                  <a:off x="4726" y="37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4" name="Oval 597"/>
                <p:cNvSpPr>
                  <a:spLocks noChangeArrowheads="1"/>
                </p:cNvSpPr>
                <p:nvPr/>
              </p:nvSpPr>
              <p:spPr bwMode="auto">
                <a:xfrm>
                  <a:off x="3386" y="995"/>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5" name="Oval 598"/>
                <p:cNvSpPr>
                  <a:spLocks noChangeArrowheads="1"/>
                </p:cNvSpPr>
                <p:nvPr/>
              </p:nvSpPr>
              <p:spPr bwMode="auto">
                <a:xfrm>
                  <a:off x="1747" y="53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6" name="Oval 599"/>
                <p:cNvSpPr>
                  <a:spLocks noChangeArrowheads="1"/>
                </p:cNvSpPr>
                <p:nvPr/>
              </p:nvSpPr>
              <p:spPr bwMode="auto">
                <a:xfrm>
                  <a:off x="712" y="614"/>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7" name="Oval 600"/>
                <p:cNvSpPr>
                  <a:spLocks noChangeArrowheads="1"/>
                </p:cNvSpPr>
                <p:nvPr/>
              </p:nvSpPr>
              <p:spPr bwMode="auto">
                <a:xfrm>
                  <a:off x="1349" y="53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8" name="Oval 601"/>
                <p:cNvSpPr>
                  <a:spLocks noChangeArrowheads="1"/>
                </p:cNvSpPr>
                <p:nvPr/>
              </p:nvSpPr>
              <p:spPr bwMode="auto">
                <a:xfrm>
                  <a:off x="158" y="53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89" name="Oval 602"/>
                <p:cNvSpPr>
                  <a:spLocks noChangeArrowheads="1"/>
                </p:cNvSpPr>
                <p:nvPr/>
              </p:nvSpPr>
              <p:spPr bwMode="auto">
                <a:xfrm flipH="1">
                  <a:off x="555" y="53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0" name="Oval 603"/>
                <p:cNvSpPr>
                  <a:spLocks noChangeArrowheads="1"/>
                </p:cNvSpPr>
                <p:nvPr/>
              </p:nvSpPr>
              <p:spPr bwMode="auto">
                <a:xfrm>
                  <a:off x="3733" y="53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1" name="Oval 604"/>
                <p:cNvSpPr>
                  <a:spLocks noChangeArrowheads="1"/>
                </p:cNvSpPr>
                <p:nvPr/>
              </p:nvSpPr>
              <p:spPr bwMode="auto">
                <a:xfrm>
                  <a:off x="2939" y="53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2" name="Oval 605"/>
                <p:cNvSpPr>
                  <a:spLocks noChangeArrowheads="1"/>
                </p:cNvSpPr>
                <p:nvPr/>
              </p:nvSpPr>
              <p:spPr bwMode="auto">
                <a:xfrm>
                  <a:off x="3336" y="53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3" name="Oval 606"/>
                <p:cNvSpPr>
                  <a:spLocks noChangeArrowheads="1"/>
                </p:cNvSpPr>
                <p:nvPr/>
              </p:nvSpPr>
              <p:spPr bwMode="auto">
                <a:xfrm>
                  <a:off x="2144" y="53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4" name="Oval 607"/>
                <p:cNvSpPr>
                  <a:spLocks noChangeArrowheads="1"/>
                </p:cNvSpPr>
                <p:nvPr/>
              </p:nvSpPr>
              <p:spPr bwMode="auto">
                <a:xfrm flipH="1">
                  <a:off x="2541" y="53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5" name="Oval 608"/>
                <p:cNvSpPr>
                  <a:spLocks noChangeArrowheads="1"/>
                </p:cNvSpPr>
                <p:nvPr/>
              </p:nvSpPr>
              <p:spPr bwMode="auto">
                <a:xfrm>
                  <a:off x="4529" y="53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6" name="Oval 609"/>
                <p:cNvSpPr>
                  <a:spLocks noChangeArrowheads="1"/>
                </p:cNvSpPr>
                <p:nvPr/>
              </p:nvSpPr>
              <p:spPr bwMode="auto">
                <a:xfrm>
                  <a:off x="4130" y="53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7" name="Oval 610"/>
                <p:cNvSpPr>
                  <a:spLocks noChangeArrowheads="1"/>
                </p:cNvSpPr>
                <p:nvPr/>
              </p:nvSpPr>
              <p:spPr bwMode="auto">
                <a:xfrm>
                  <a:off x="1987" y="674"/>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8" name="Oval 611"/>
                <p:cNvSpPr>
                  <a:spLocks noChangeArrowheads="1"/>
                </p:cNvSpPr>
                <p:nvPr/>
              </p:nvSpPr>
              <p:spPr bwMode="auto">
                <a:xfrm>
                  <a:off x="1144" y="884"/>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99" name="Oval 612"/>
                <p:cNvSpPr>
                  <a:spLocks noChangeArrowheads="1"/>
                </p:cNvSpPr>
                <p:nvPr/>
              </p:nvSpPr>
              <p:spPr bwMode="auto">
                <a:xfrm>
                  <a:off x="2874" y="542"/>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0" name="Oval 613"/>
                <p:cNvSpPr>
                  <a:spLocks noChangeArrowheads="1"/>
                </p:cNvSpPr>
                <p:nvPr/>
              </p:nvSpPr>
              <p:spPr bwMode="auto">
                <a:xfrm>
                  <a:off x="398" y="67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1" name="Oval 614"/>
                <p:cNvSpPr>
                  <a:spLocks noChangeArrowheads="1"/>
                </p:cNvSpPr>
                <p:nvPr/>
              </p:nvSpPr>
              <p:spPr bwMode="auto">
                <a:xfrm flipH="1">
                  <a:off x="381" y="806"/>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2" name="Oval 615"/>
                <p:cNvSpPr>
                  <a:spLocks noChangeArrowheads="1"/>
                </p:cNvSpPr>
                <p:nvPr/>
              </p:nvSpPr>
              <p:spPr bwMode="auto">
                <a:xfrm>
                  <a:off x="3973" y="67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3" name="Oval 616"/>
                <p:cNvSpPr>
                  <a:spLocks noChangeArrowheads="1"/>
                </p:cNvSpPr>
                <p:nvPr/>
              </p:nvSpPr>
              <p:spPr bwMode="auto">
                <a:xfrm>
                  <a:off x="3215" y="524"/>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4" name="Oval 617"/>
                <p:cNvSpPr>
                  <a:spLocks noChangeArrowheads="1"/>
                </p:cNvSpPr>
                <p:nvPr/>
              </p:nvSpPr>
              <p:spPr bwMode="auto">
                <a:xfrm>
                  <a:off x="3576" y="674"/>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5" name="Oval 618"/>
                <p:cNvSpPr>
                  <a:spLocks noChangeArrowheads="1"/>
                </p:cNvSpPr>
                <p:nvPr/>
              </p:nvSpPr>
              <p:spPr bwMode="auto">
                <a:xfrm>
                  <a:off x="2384" y="674"/>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6" name="Oval 619"/>
                <p:cNvSpPr>
                  <a:spLocks noChangeArrowheads="1"/>
                </p:cNvSpPr>
                <p:nvPr/>
              </p:nvSpPr>
              <p:spPr bwMode="auto">
                <a:xfrm flipH="1">
                  <a:off x="2781" y="674"/>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7" name="Oval 620"/>
                <p:cNvSpPr>
                  <a:spLocks noChangeArrowheads="1"/>
                </p:cNvSpPr>
                <p:nvPr/>
              </p:nvSpPr>
              <p:spPr bwMode="auto">
                <a:xfrm>
                  <a:off x="4769" y="67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8" name="Oval 621"/>
                <p:cNvSpPr>
                  <a:spLocks noChangeArrowheads="1"/>
                </p:cNvSpPr>
                <p:nvPr/>
              </p:nvSpPr>
              <p:spPr bwMode="auto">
                <a:xfrm>
                  <a:off x="4334" y="71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09" name="Oval 622"/>
                <p:cNvSpPr>
                  <a:spLocks noChangeArrowheads="1"/>
                </p:cNvSpPr>
                <p:nvPr/>
              </p:nvSpPr>
              <p:spPr bwMode="auto">
                <a:xfrm>
                  <a:off x="1831" y="968"/>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0" name="Oval 623"/>
                <p:cNvSpPr>
                  <a:spLocks noChangeArrowheads="1"/>
                </p:cNvSpPr>
                <p:nvPr/>
              </p:nvSpPr>
              <p:spPr bwMode="auto">
                <a:xfrm>
                  <a:off x="1000" y="92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1" name="Oval 624"/>
                <p:cNvSpPr>
                  <a:spLocks noChangeArrowheads="1"/>
                </p:cNvSpPr>
                <p:nvPr/>
              </p:nvSpPr>
              <p:spPr bwMode="auto">
                <a:xfrm>
                  <a:off x="1397" y="818"/>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2" name="Oval 625"/>
                <p:cNvSpPr>
                  <a:spLocks noChangeArrowheads="1"/>
                </p:cNvSpPr>
                <p:nvPr/>
              </p:nvSpPr>
              <p:spPr bwMode="auto">
                <a:xfrm>
                  <a:off x="206" y="81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3" name="Oval 626"/>
                <p:cNvSpPr>
                  <a:spLocks noChangeArrowheads="1"/>
                </p:cNvSpPr>
                <p:nvPr/>
              </p:nvSpPr>
              <p:spPr bwMode="auto">
                <a:xfrm flipH="1">
                  <a:off x="645" y="98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4" name="Oval 627"/>
                <p:cNvSpPr>
                  <a:spLocks noChangeArrowheads="1"/>
                </p:cNvSpPr>
                <p:nvPr/>
              </p:nvSpPr>
              <p:spPr bwMode="auto">
                <a:xfrm>
                  <a:off x="3781" y="81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5" name="Oval 628"/>
                <p:cNvSpPr>
                  <a:spLocks noChangeArrowheads="1"/>
                </p:cNvSpPr>
                <p:nvPr/>
              </p:nvSpPr>
              <p:spPr bwMode="auto">
                <a:xfrm>
                  <a:off x="3029" y="908"/>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6" name="Oval 629"/>
                <p:cNvSpPr>
                  <a:spLocks noChangeArrowheads="1"/>
                </p:cNvSpPr>
                <p:nvPr/>
              </p:nvSpPr>
              <p:spPr bwMode="auto">
                <a:xfrm>
                  <a:off x="3384" y="818"/>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7" name="Oval 630"/>
                <p:cNvSpPr>
                  <a:spLocks noChangeArrowheads="1"/>
                </p:cNvSpPr>
                <p:nvPr/>
              </p:nvSpPr>
              <p:spPr bwMode="auto">
                <a:xfrm>
                  <a:off x="2192" y="818"/>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8" name="Oval 631"/>
                <p:cNvSpPr>
                  <a:spLocks noChangeArrowheads="1"/>
                </p:cNvSpPr>
                <p:nvPr/>
              </p:nvSpPr>
              <p:spPr bwMode="auto">
                <a:xfrm flipH="1">
                  <a:off x="2613" y="974"/>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19" name="Oval 632"/>
                <p:cNvSpPr>
                  <a:spLocks noChangeArrowheads="1"/>
                </p:cNvSpPr>
                <p:nvPr/>
              </p:nvSpPr>
              <p:spPr bwMode="auto">
                <a:xfrm>
                  <a:off x="4577" y="81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0" name="Oval 633"/>
                <p:cNvSpPr>
                  <a:spLocks noChangeArrowheads="1"/>
                </p:cNvSpPr>
                <p:nvPr/>
              </p:nvSpPr>
              <p:spPr bwMode="auto">
                <a:xfrm>
                  <a:off x="4178" y="818"/>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1" name="Oval 634"/>
                <p:cNvSpPr>
                  <a:spLocks noChangeArrowheads="1"/>
                </p:cNvSpPr>
                <p:nvPr/>
              </p:nvSpPr>
              <p:spPr bwMode="auto">
                <a:xfrm>
                  <a:off x="1987" y="101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2" name="Oval 635"/>
                <p:cNvSpPr>
                  <a:spLocks noChangeArrowheads="1"/>
                </p:cNvSpPr>
                <p:nvPr/>
              </p:nvSpPr>
              <p:spPr bwMode="auto">
                <a:xfrm>
                  <a:off x="1192" y="101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3" name="Oval 636"/>
                <p:cNvSpPr>
                  <a:spLocks noChangeArrowheads="1"/>
                </p:cNvSpPr>
                <p:nvPr/>
              </p:nvSpPr>
              <p:spPr bwMode="auto">
                <a:xfrm>
                  <a:off x="1590" y="101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4" name="Oval 637"/>
                <p:cNvSpPr>
                  <a:spLocks noChangeArrowheads="1"/>
                </p:cNvSpPr>
                <p:nvPr/>
              </p:nvSpPr>
              <p:spPr bwMode="auto">
                <a:xfrm>
                  <a:off x="398" y="101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5" name="Oval 638"/>
                <p:cNvSpPr>
                  <a:spLocks noChangeArrowheads="1"/>
                </p:cNvSpPr>
                <p:nvPr/>
              </p:nvSpPr>
              <p:spPr bwMode="auto">
                <a:xfrm flipH="1">
                  <a:off x="795" y="101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6" name="Oval 639"/>
                <p:cNvSpPr>
                  <a:spLocks noChangeArrowheads="1"/>
                </p:cNvSpPr>
                <p:nvPr/>
              </p:nvSpPr>
              <p:spPr bwMode="auto">
                <a:xfrm>
                  <a:off x="3973" y="101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7" name="Oval 640"/>
                <p:cNvSpPr>
                  <a:spLocks noChangeArrowheads="1"/>
                </p:cNvSpPr>
                <p:nvPr/>
              </p:nvSpPr>
              <p:spPr bwMode="auto">
                <a:xfrm>
                  <a:off x="3179" y="101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8" name="Oval 641"/>
                <p:cNvSpPr>
                  <a:spLocks noChangeArrowheads="1"/>
                </p:cNvSpPr>
                <p:nvPr/>
              </p:nvSpPr>
              <p:spPr bwMode="auto">
                <a:xfrm>
                  <a:off x="3576" y="1010"/>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29" name="Oval 642"/>
                <p:cNvSpPr>
                  <a:spLocks noChangeArrowheads="1"/>
                </p:cNvSpPr>
                <p:nvPr/>
              </p:nvSpPr>
              <p:spPr bwMode="auto">
                <a:xfrm>
                  <a:off x="2384" y="101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0" name="Oval 643"/>
                <p:cNvSpPr>
                  <a:spLocks noChangeArrowheads="1"/>
                </p:cNvSpPr>
                <p:nvPr/>
              </p:nvSpPr>
              <p:spPr bwMode="auto">
                <a:xfrm flipH="1">
                  <a:off x="2781" y="1010"/>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1" name="Oval 644"/>
                <p:cNvSpPr>
                  <a:spLocks noChangeArrowheads="1"/>
                </p:cNvSpPr>
                <p:nvPr/>
              </p:nvSpPr>
              <p:spPr bwMode="auto">
                <a:xfrm>
                  <a:off x="4769" y="101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2" name="Oval 645"/>
                <p:cNvSpPr>
                  <a:spLocks noChangeArrowheads="1"/>
                </p:cNvSpPr>
                <p:nvPr/>
              </p:nvSpPr>
              <p:spPr bwMode="auto">
                <a:xfrm>
                  <a:off x="4371" y="1010"/>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3" name="Oval 646"/>
                <p:cNvSpPr>
                  <a:spLocks noChangeArrowheads="1"/>
                </p:cNvSpPr>
                <p:nvPr/>
              </p:nvSpPr>
              <p:spPr bwMode="auto">
                <a:xfrm>
                  <a:off x="1843" y="125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4" name="Oval 647"/>
                <p:cNvSpPr>
                  <a:spLocks noChangeArrowheads="1"/>
                </p:cNvSpPr>
                <p:nvPr/>
              </p:nvSpPr>
              <p:spPr bwMode="auto">
                <a:xfrm>
                  <a:off x="1048" y="125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5" name="Oval 648"/>
                <p:cNvSpPr>
                  <a:spLocks noChangeArrowheads="1"/>
                </p:cNvSpPr>
                <p:nvPr/>
              </p:nvSpPr>
              <p:spPr bwMode="auto">
                <a:xfrm>
                  <a:off x="1445" y="125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6" name="Oval 649"/>
                <p:cNvSpPr>
                  <a:spLocks noChangeArrowheads="1"/>
                </p:cNvSpPr>
                <p:nvPr/>
              </p:nvSpPr>
              <p:spPr bwMode="auto">
                <a:xfrm>
                  <a:off x="1052" y="105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7" name="Oval 650"/>
                <p:cNvSpPr>
                  <a:spLocks noChangeArrowheads="1"/>
                </p:cNvSpPr>
                <p:nvPr/>
              </p:nvSpPr>
              <p:spPr bwMode="auto">
                <a:xfrm flipH="1">
                  <a:off x="651" y="125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8" name="Oval 651"/>
                <p:cNvSpPr>
                  <a:spLocks noChangeArrowheads="1"/>
                </p:cNvSpPr>
                <p:nvPr/>
              </p:nvSpPr>
              <p:spPr bwMode="auto">
                <a:xfrm>
                  <a:off x="3829" y="125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39" name="Oval 652"/>
                <p:cNvSpPr>
                  <a:spLocks noChangeArrowheads="1"/>
                </p:cNvSpPr>
                <p:nvPr/>
              </p:nvSpPr>
              <p:spPr bwMode="auto">
                <a:xfrm>
                  <a:off x="3035" y="125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0" name="Oval 653"/>
                <p:cNvSpPr>
                  <a:spLocks noChangeArrowheads="1"/>
                </p:cNvSpPr>
                <p:nvPr/>
              </p:nvSpPr>
              <p:spPr bwMode="auto">
                <a:xfrm>
                  <a:off x="3432" y="125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1" name="Oval 654"/>
                <p:cNvSpPr>
                  <a:spLocks noChangeArrowheads="1"/>
                </p:cNvSpPr>
                <p:nvPr/>
              </p:nvSpPr>
              <p:spPr bwMode="auto">
                <a:xfrm>
                  <a:off x="2240" y="125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2" name="Oval 655"/>
                <p:cNvSpPr>
                  <a:spLocks noChangeArrowheads="1"/>
                </p:cNvSpPr>
                <p:nvPr/>
              </p:nvSpPr>
              <p:spPr bwMode="auto">
                <a:xfrm flipH="1">
                  <a:off x="2637" y="125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3" name="Oval 656"/>
                <p:cNvSpPr>
                  <a:spLocks noChangeArrowheads="1"/>
                </p:cNvSpPr>
                <p:nvPr/>
              </p:nvSpPr>
              <p:spPr bwMode="auto">
                <a:xfrm>
                  <a:off x="2673" y="232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4" name="Oval 657"/>
                <p:cNvSpPr>
                  <a:spLocks noChangeArrowheads="1"/>
                </p:cNvSpPr>
                <p:nvPr/>
              </p:nvSpPr>
              <p:spPr bwMode="auto">
                <a:xfrm>
                  <a:off x="4226" y="125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5" name="Oval 658"/>
                <p:cNvSpPr>
                  <a:spLocks noChangeArrowheads="1"/>
                </p:cNvSpPr>
                <p:nvPr/>
              </p:nvSpPr>
              <p:spPr bwMode="auto">
                <a:xfrm>
                  <a:off x="2035" y="149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6" name="Oval 659"/>
                <p:cNvSpPr>
                  <a:spLocks noChangeArrowheads="1"/>
                </p:cNvSpPr>
                <p:nvPr/>
              </p:nvSpPr>
              <p:spPr bwMode="auto">
                <a:xfrm>
                  <a:off x="1559" y="1827"/>
                  <a:ext cx="1006" cy="1093"/>
                </a:xfrm>
                <a:prstGeom prst="ellipse">
                  <a:avLst/>
                </a:prstGeom>
                <a:solidFill>
                  <a:srgbClr val="DDDDDD"/>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7" name="Oval 660"/>
                <p:cNvSpPr>
                  <a:spLocks noChangeArrowheads="1"/>
                </p:cNvSpPr>
                <p:nvPr/>
              </p:nvSpPr>
              <p:spPr bwMode="auto">
                <a:xfrm>
                  <a:off x="1638" y="149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8" name="Oval 661"/>
                <p:cNvSpPr>
                  <a:spLocks noChangeArrowheads="1"/>
                </p:cNvSpPr>
                <p:nvPr/>
              </p:nvSpPr>
              <p:spPr bwMode="auto">
                <a:xfrm>
                  <a:off x="2187" y="992"/>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49" name="Oval 662"/>
                <p:cNvSpPr>
                  <a:spLocks noChangeArrowheads="1"/>
                </p:cNvSpPr>
                <p:nvPr/>
              </p:nvSpPr>
              <p:spPr bwMode="auto">
                <a:xfrm>
                  <a:off x="3763" y="1179"/>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0" name="Oval 663"/>
                <p:cNvSpPr>
                  <a:spLocks noChangeArrowheads="1"/>
                </p:cNvSpPr>
                <p:nvPr/>
              </p:nvSpPr>
              <p:spPr bwMode="auto">
                <a:xfrm>
                  <a:off x="3227" y="149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1" name="Oval 664"/>
                <p:cNvSpPr>
                  <a:spLocks noChangeArrowheads="1"/>
                </p:cNvSpPr>
                <p:nvPr/>
              </p:nvSpPr>
              <p:spPr bwMode="auto">
                <a:xfrm>
                  <a:off x="3624" y="1491"/>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2" name="Oval 665"/>
                <p:cNvSpPr>
                  <a:spLocks noChangeArrowheads="1"/>
                </p:cNvSpPr>
                <p:nvPr/>
              </p:nvSpPr>
              <p:spPr bwMode="auto">
                <a:xfrm>
                  <a:off x="1538" y="112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3" name="Oval 666"/>
                <p:cNvSpPr>
                  <a:spLocks noChangeArrowheads="1"/>
                </p:cNvSpPr>
                <p:nvPr/>
              </p:nvSpPr>
              <p:spPr bwMode="auto">
                <a:xfrm flipH="1">
                  <a:off x="2829" y="149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4" name="Oval 667"/>
                <p:cNvSpPr>
                  <a:spLocks noChangeArrowheads="1"/>
                </p:cNvSpPr>
                <p:nvPr/>
              </p:nvSpPr>
              <p:spPr bwMode="auto">
                <a:xfrm>
                  <a:off x="4096" y="117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5" name="Oval 668"/>
                <p:cNvSpPr>
                  <a:spLocks noChangeArrowheads="1"/>
                </p:cNvSpPr>
                <p:nvPr/>
              </p:nvSpPr>
              <p:spPr bwMode="auto">
                <a:xfrm>
                  <a:off x="1332" y="1046"/>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6" name="Oval 669"/>
                <p:cNvSpPr>
                  <a:spLocks noChangeArrowheads="1"/>
                </p:cNvSpPr>
                <p:nvPr/>
              </p:nvSpPr>
              <p:spPr bwMode="auto">
                <a:xfrm>
                  <a:off x="2320" y="1689"/>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7" name="Oval 670"/>
                <p:cNvSpPr>
                  <a:spLocks noChangeArrowheads="1"/>
                </p:cNvSpPr>
                <p:nvPr/>
              </p:nvSpPr>
              <p:spPr bwMode="auto">
                <a:xfrm>
                  <a:off x="1694" y="1677"/>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8" name="Oval 671"/>
                <p:cNvSpPr>
                  <a:spLocks noChangeArrowheads="1"/>
                </p:cNvSpPr>
                <p:nvPr/>
              </p:nvSpPr>
              <p:spPr bwMode="auto">
                <a:xfrm>
                  <a:off x="1923" y="1689"/>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59" name="Oval 672"/>
                <p:cNvSpPr>
                  <a:spLocks noChangeArrowheads="1"/>
                </p:cNvSpPr>
                <p:nvPr/>
              </p:nvSpPr>
              <p:spPr bwMode="auto">
                <a:xfrm>
                  <a:off x="1193" y="137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0" name="Oval 673"/>
                <p:cNvSpPr>
                  <a:spLocks noChangeArrowheads="1"/>
                </p:cNvSpPr>
                <p:nvPr/>
              </p:nvSpPr>
              <p:spPr bwMode="auto">
                <a:xfrm flipH="1">
                  <a:off x="1597" y="1233"/>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1" name="Oval 674"/>
                <p:cNvSpPr>
                  <a:spLocks noChangeArrowheads="1"/>
                </p:cNvSpPr>
                <p:nvPr/>
              </p:nvSpPr>
              <p:spPr bwMode="auto">
                <a:xfrm>
                  <a:off x="2781" y="120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2" name="Oval 675"/>
                <p:cNvSpPr>
                  <a:spLocks noChangeArrowheads="1"/>
                </p:cNvSpPr>
                <p:nvPr/>
              </p:nvSpPr>
              <p:spPr bwMode="auto">
                <a:xfrm>
                  <a:off x="3512" y="1689"/>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3" name="Oval 676"/>
                <p:cNvSpPr>
                  <a:spLocks noChangeArrowheads="1"/>
                </p:cNvSpPr>
                <p:nvPr/>
              </p:nvSpPr>
              <p:spPr bwMode="auto">
                <a:xfrm>
                  <a:off x="3339" y="1767"/>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4" name="Oval 677"/>
                <p:cNvSpPr>
                  <a:spLocks noChangeArrowheads="1"/>
                </p:cNvSpPr>
                <p:nvPr/>
              </p:nvSpPr>
              <p:spPr bwMode="auto">
                <a:xfrm>
                  <a:off x="2717" y="1689"/>
                  <a:ext cx="1006" cy="1093"/>
                </a:xfrm>
                <a:prstGeom prst="ellipse">
                  <a:avLst/>
                </a:prstGeom>
                <a:solidFill>
                  <a:schemeClr val="tx1"/>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5" name="Oval 678"/>
                <p:cNvSpPr>
                  <a:spLocks noChangeArrowheads="1"/>
                </p:cNvSpPr>
                <p:nvPr/>
              </p:nvSpPr>
              <p:spPr bwMode="auto">
                <a:xfrm flipH="1">
                  <a:off x="3115" y="1689"/>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6" name="Oval 679"/>
                <p:cNvSpPr>
                  <a:spLocks noChangeArrowheads="1"/>
                </p:cNvSpPr>
                <p:nvPr/>
              </p:nvSpPr>
              <p:spPr bwMode="auto">
                <a:xfrm>
                  <a:off x="3355" y="1064"/>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7" name="Oval 680"/>
                <p:cNvSpPr>
                  <a:spLocks noChangeArrowheads="1"/>
                </p:cNvSpPr>
                <p:nvPr/>
              </p:nvSpPr>
              <p:spPr bwMode="auto">
                <a:xfrm>
                  <a:off x="3071" y="1425"/>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8" name="Oval 681"/>
                <p:cNvSpPr>
                  <a:spLocks noChangeArrowheads="1"/>
                </p:cNvSpPr>
                <p:nvPr/>
              </p:nvSpPr>
              <p:spPr bwMode="auto">
                <a:xfrm>
                  <a:off x="2465" y="1965"/>
                  <a:ext cx="1006" cy="1093"/>
                </a:xfrm>
                <a:prstGeom prst="ellipse">
                  <a:avLst/>
                </a:prstGeom>
                <a:solidFill>
                  <a:srgbClr val="333333"/>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69" name="Oval 682"/>
                <p:cNvSpPr>
                  <a:spLocks noChangeArrowheads="1"/>
                </p:cNvSpPr>
                <p:nvPr/>
              </p:nvSpPr>
              <p:spPr bwMode="auto">
                <a:xfrm>
                  <a:off x="2253" y="185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0" name="Oval 683"/>
                <p:cNvSpPr>
                  <a:spLocks noChangeArrowheads="1"/>
                </p:cNvSpPr>
                <p:nvPr/>
              </p:nvSpPr>
              <p:spPr bwMode="auto">
                <a:xfrm>
                  <a:off x="1990" y="2073"/>
                  <a:ext cx="1006" cy="1093"/>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1" name="Oval 684"/>
                <p:cNvSpPr>
                  <a:spLocks noChangeArrowheads="1"/>
                </p:cNvSpPr>
                <p:nvPr/>
              </p:nvSpPr>
              <p:spPr bwMode="auto">
                <a:xfrm>
                  <a:off x="1440" y="147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2" name="Oval 685"/>
                <p:cNvSpPr>
                  <a:spLocks noChangeArrowheads="1"/>
                </p:cNvSpPr>
                <p:nvPr/>
              </p:nvSpPr>
              <p:spPr bwMode="auto">
                <a:xfrm flipH="1">
                  <a:off x="1892" y="1125"/>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3" name="Oval 686"/>
                <p:cNvSpPr>
                  <a:spLocks noChangeArrowheads="1"/>
                </p:cNvSpPr>
                <p:nvPr/>
              </p:nvSpPr>
              <p:spPr bwMode="auto">
                <a:xfrm>
                  <a:off x="3353" y="164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4" name="Oval 687"/>
                <p:cNvSpPr>
                  <a:spLocks noChangeArrowheads="1"/>
                </p:cNvSpPr>
                <p:nvPr/>
              </p:nvSpPr>
              <p:spPr bwMode="auto">
                <a:xfrm>
                  <a:off x="3405" y="1425"/>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5" name="Oval 688"/>
                <p:cNvSpPr>
                  <a:spLocks noChangeArrowheads="1"/>
                </p:cNvSpPr>
                <p:nvPr/>
              </p:nvSpPr>
              <p:spPr bwMode="auto">
                <a:xfrm>
                  <a:off x="2691" y="216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6" name="Oval 689"/>
                <p:cNvSpPr>
                  <a:spLocks noChangeArrowheads="1"/>
                </p:cNvSpPr>
                <p:nvPr/>
              </p:nvSpPr>
              <p:spPr bwMode="auto">
                <a:xfrm>
                  <a:off x="2862" y="196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7" name="Oval 690"/>
                <p:cNvSpPr>
                  <a:spLocks noChangeArrowheads="1"/>
                </p:cNvSpPr>
                <p:nvPr/>
              </p:nvSpPr>
              <p:spPr bwMode="auto">
                <a:xfrm flipH="1">
                  <a:off x="3164" y="182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8" name="Oval 691"/>
                <p:cNvSpPr>
                  <a:spLocks noChangeArrowheads="1"/>
                </p:cNvSpPr>
                <p:nvPr/>
              </p:nvSpPr>
              <p:spPr bwMode="auto">
                <a:xfrm>
                  <a:off x="2605" y="1437"/>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79" name="Oval 692"/>
                <p:cNvSpPr>
                  <a:spLocks noChangeArrowheads="1"/>
                </p:cNvSpPr>
                <p:nvPr/>
              </p:nvSpPr>
              <p:spPr bwMode="auto">
                <a:xfrm>
                  <a:off x="4519" y="944"/>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0" name="Oval 693"/>
                <p:cNvSpPr>
                  <a:spLocks noChangeArrowheads="1"/>
                </p:cNvSpPr>
                <p:nvPr/>
              </p:nvSpPr>
              <p:spPr bwMode="auto">
                <a:xfrm>
                  <a:off x="2730" y="182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1" name="Oval 694"/>
                <p:cNvSpPr>
                  <a:spLocks noChangeArrowheads="1"/>
                </p:cNvSpPr>
                <p:nvPr/>
              </p:nvSpPr>
              <p:spPr bwMode="auto">
                <a:xfrm>
                  <a:off x="2092" y="1719"/>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2" name="Oval 695"/>
                <p:cNvSpPr>
                  <a:spLocks noChangeArrowheads="1"/>
                </p:cNvSpPr>
                <p:nvPr/>
              </p:nvSpPr>
              <p:spPr bwMode="auto">
                <a:xfrm>
                  <a:off x="2036" y="2313"/>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3" name="Oval 696"/>
                <p:cNvSpPr>
                  <a:spLocks noChangeArrowheads="1"/>
                </p:cNvSpPr>
                <p:nvPr/>
              </p:nvSpPr>
              <p:spPr bwMode="auto">
                <a:xfrm>
                  <a:off x="1742" y="141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4" name="Oval 697"/>
                <p:cNvSpPr>
                  <a:spLocks noChangeArrowheads="1"/>
                </p:cNvSpPr>
                <p:nvPr/>
              </p:nvSpPr>
              <p:spPr bwMode="auto">
                <a:xfrm flipH="1">
                  <a:off x="2420" y="2115"/>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5" name="Oval 698"/>
                <p:cNvSpPr>
                  <a:spLocks noChangeArrowheads="1"/>
                </p:cNvSpPr>
                <p:nvPr/>
              </p:nvSpPr>
              <p:spPr bwMode="auto">
                <a:xfrm flipH="1">
                  <a:off x="2123" y="2097"/>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6" name="Oval 699"/>
                <p:cNvSpPr>
                  <a:spLocks noChangeArrowheads="1"/>
                </p:cNvSpPr>
                <p:nvPr/>
              </p:nvSpPr>
              <p:spPr bwMode="auto">
                <a:xfrm>
                  <a:off x="2667" y="2397"/>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7" name="Oval 700"/>
                <p:cNvSpPr>
                  <a:spLocks noChangeArrowheads="1"/>
                </p:cNvSpPr>
                <p:nvPr/>
              </p:nvSpPr>
              <p:spPr bwMode="auto">
                <a:xfrm>
                  <a:off x="2933" y="108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8" name="Oval 701"/>
                <p:cNvSpPr>
                  <a:spLocks noChangeArrowheads="1"/>
                </p:cNvSpPr>
                <p:nvPr/>
              </p:nvSpPr>
              <p:spPr bwMode="auto">
                <a:xfrm>
                  <a:off x="2899" y="1317"/>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89" name="Oval 702"/>
                <p:cNvSpPr>
                  <a:spLocks noChangeArrowheads="1"/>
                </p:cNvSpPr>
                <p:nvPr/>
              </p:nvSpPr>
              <p:spPr bwMode="auto">
                <a:xfrm flipH="1">
                  <a:off x="3327" y="1551"/>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0" name="Oval 703"/>
                <p:cNvSpPr>
                  <a:spLocks noChangeArrowheads="1"/>
                </p:cNvSpPr>
                <p:nvPr/>
              </p:nvSpPr>
              <p:spPr bwMode="auto">
                <a:xfrm>
                  <a:off x="2516" y="112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1" name="Oval 704"/>
                <p:cNvSpPr>
                  <a:spLocks noChangeArrowheads="1"/>
                </p:cNvSpPr>
                <p:nvPr/>
              </p:nvSpPr>
              <p:spPr bwMode="auto">
                <a:xfrm>
                  <a:off x="2516" y="1767"/>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2" name="Oval 705"/>
                <p:cNvSpPr>
                  <a:spLocks noChangeArrowheads="1"/>
                </p:cNvSpPr>
                <p:nvPr/>
              </p:nvSpPr>
              <p:spPr bwMode="auto">
                <a:xfrm>
                  <a:off x="2192" y="2506"/>
                  <a:ext cx="1006" cy="1093"/>
                </a:xfrm>
                <a:prstGeom prst="ellipse">
                  <a:avLst/>
                </a:prstGeom>
                <a:solidFill>
                  <a:srgbClr val="5F5F5F"/>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3" name="Oval 706"/>
                <p:cNvSpPr>
                  <a:spLocks noChangeArrowheads="1"/>
                </p:cNvSpPr>
                <p:nvPr/>
              </p:nvSpPr>
              <p:spPr bwMode="auto">
                <a:xfrm>
                  <a:off x="2450" y="2229"/>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4" name="Oval 707"/>
                <p:cNvSpPr>
                  <a:spLocks noChangeArrowheads="1"/>
                </p:cNvSpPr>
                <p:nvPr/>
              </p:nvSpPr>
              <p:spPr bwMode="auto">
                <a:xfrm>
                  <a:off x="2606" y="195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5" name="Oval 708"/>
                <p:cNvSpPr>
                  <a:spLocks noChangeArrowheads="1"/>
                </p:cNvSpPr>
                <p:nvPr/>
              </p:nvSpPr>
              <p:spPr bwMode="auto">
                <a:xfrm>
                  <a:off x="2384" y="1485"/>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6" name="Oval 709"/>
                <p:cNvSpPr>
                  <a:spLocks noChangeArrowheads="1"/>
                </p:cNvSpPr>
                <p:nvPr/>
              </p:nvSpPr>
              <p:spPr bwMode="auto">
                <a:xfrm flipH="1">
                  <a:off x="2802" y="1947"/>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7" name="Oval 710"/>
                <p:cNvSpPr>
                  <a:spLocks noChangeArrowheads="1"/>
                </p:cNvSpPr>
                <p:nvPr/>
              </p:nvSpPr>
              <p:spPr bwMode="auto">
                <a:xfrm>
                  <a:off x="2333" y="1929"/>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8" name="Oval 711"/>
                <p:cNvSpPr>
                  <a:spLocks noChangeArrowheads="1"/>
                </p:cNvSpPr>
                <p:nvPr/>
              </p:nvSpPr>
              <p:spPr bwMode="auto">
                <a:xfrm>
                  <a:off x="2880" y="2133"/>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299" name="Oval 712"/>
                <p:cNvSpPr>
                  <a:spLocks noChangeArrowheads="1"/>
                </p:cNvSpPr>
                <p:nvPr/>
              </p:nvSpPr>
              <p:spPr bwMode="auto">
                <a:xfrm>
                  <a:off x="3038" y="1875"/>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00" name="Oval 713"/>
                <p:cNvSpPr>
                  <a:spLocks noChangeArrowheads="1"/>
                </p:cNvSpPr>
                <p:nvPr/>
              </p:nvSpPr>
              <p:spPr bwMode="auto">
                <a:xfrm>
                  <a:off x="2945" y="1737"/>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01" name="Oval 714"/>
                <p:cNvSpPr>
                  <a:spLocks noChangeArrowheads="1"/>
                </p:cNvSpPr>
                <p:nvPr/>
              </p:nvSpPr>
              <p:spPr bwMode="auto">
                <a:xfrm flipH="1">
                  <a:off x="1949" y="1923"/>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02" name="Oval 715"/>
                <p:cNvSpPr>
                  <a:spLocks noChangeArrowheads="1"/>
                </p:cNvSpPr>
                <p:nvPr/>
              </p:nvSpPr>
              <p:spPr bwMode="auto">
                <a:xfrm>
                  <a:off x="2159" y="167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03" name="Oval 716"/>
                <p:cNvSpPr>
                  <a:spLocks noChangeArrowheads="1"/>
                </p:cNvSpPr>
                <p:nvPr/>
              </p:nvSpPr>
              <p:spPr bwMode="auto">
                <a:xfrm>
                  <a:off x="2450" y="2698"/>
                  <a:ext cx="1006" cy="1093"/>
                </a:xfrm>
                <a:prstGeom prst="ellipse">
                  <a:avLst/>
                </a:prstGeom>
                <a:solidFill>
                  <a:srgbClr val="B2B2B2"/>
                </a:solidFill>
                <a:ln w="12700" algn="ctr">
                  <a:solidFill>
                    <a:schemeClr val="tx2"/>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04" name="Oval 717"/>
                <p:cNvSpPr>
                  <a:spLocks noChangeArrowheads="1"/>
                </p:cNvSpPr>
                <p:nvPr/>
              </p:nvSpPr>
              <p:spPr bwMode="auto">
                <a:xfrm flipH="1">
                  <a:off x="2967" y="1168"/>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05" name="Oval 718"/>
                <p:cNvSpPr>
                  <a:spLocks noChangeArrowheads="1"/>
                </p:cNvSpPr>
                <p:nvPr/>
              </p:nvSpPr>
              <p:spPr bwMode="auto">
                <a:xfrm flipH="1">
                  <a:off x="1297" y="1318"/>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306" name="Oval 719"/>
                <p:cNvSpPr>
                  <a:spLocks noChangeArrowheads="1"/>
                </p:cNvSpPr>
                <p:nvPr/>
              </p:nvSpPr>
              <p:spPr bwMode="auto">
                <a:xfrm flipH="1">
                  <a:off x="4191" y="95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sp>
            <p:nvSpPr>
              <p:cNvPr id="2097" name="Oval 720"/>
              <p:cNvSpPr>
                <a:spLocks noChangeArrowheads="1"/>
              </p:cNvSpPr>
              <p:nvPr/>
            </p:nvSpPr>
            <p:spPr bwMode="auto">
              <a:xfrm flipH="1">
                <a:off x="2134" y="799"/>
                <a:ext cx="1006" cy="1093"/>
              </a:xfrm>
              <a:prstGeom prst="ellipse">
                <a:avLst/>
              </a:prstGeom>
              <a:solidFill>
                <a:srgbClr val="B2B2B2"/>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098" name="Oval 721"/>
              <p:cNvSpPr>
                <a:spLocks noChangeArrowheads="1"/>
              </p:cNvSpPr>
              <p:nvPr/>
            </p:nvSpPr>
            <p:spPr bwMode="auto">
              <a:xfrm>
                <a:off x="2138" y="619"/>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099" name="Oval 722"/>
              <p:cNvSpPr>
                <a:spLocks noChangeArrowheads="1"/>
              </p:cNvSpPr>
              <p:nvPr/>
            </p:nvSpPr>
            <p:spPr bwMode="auto">
              <a:xfrm>
                <a:off x="-67" y="745"/>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0" name="Oval 723"/>
              <p:cNvSpPr>
                <a:spLocks noChangeArrowheads="1"/>
              </p:cNvSpPr>
              <p:nvPr/>
            </p:nvSpPr>
            <p:spPr bwMode="auto">
              <a:xfrm>
                <a:off x="-16" y="42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1" name="Oval 724"/>
              <p:cNvSpPr>
                <a:spLocks noChangeArrowheads="1"/>
              </p:cNvSpPr>
              <p:nvPr/>
            </p:nvSpPr>
            <p:spPr bwMode="auto">
              <a:xfrm>
                <a:off x="-196" y="385"/>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2" name="Oval 725"/>
              <p:cNvSpPr>
                <a:spLocks noChangeArrowheads="1"/>
              </p:cNvSpPr>
              <p:nvPr/>
            </p:nvSpPr>
            <p:spPr bwMode="auto">
              <a:xfrm>
                <a:off x="4720" y="943"/>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3" name="Oval 726"/>
              <p:cNvSpPr>
                <a:spLocks noChangeArrowheads="1"/>
              </p:cNvSpPr>
              <p:nvPr/>
            </p:nvSpPr>
            <p:spPr bwMode="auto">
              <a:xfrm>
                <a:off x="4882" y="601"/>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4" name="Oval 727"/>
              <p:cNvSpPr>
                <a:spLocks noChangeArrowheads="1"/>
              </p:cNvSpPr>
              <p:nvPr/>
            </p:nvSpPr>
            <p:spPr bwMode="auto">
              <a:xfrm>
                <a:off x="4853" y="829"/>
                <a:ext cx="1006" cy="1093"/>
              </a:xfrm>
              <a:prstGeom prst="ellipse">
                <a:avLst/>
              </a:prstGeom>
              <a:solidFill>
                <a:schemeClr val="tx2"/>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5" name="Oval 728"/>
              <p:cNvSpPr>
                <a:spLocks noChangeArrowheads="1"/>
              </p:cNvSpPr>
              <p:nvPr/>
            </p:nvSpPr>
            <p:spPr bwMode="auto">
              <a:xfrm flipH="1">
                <a:off x="2790" y="1631"/>
                <a:ext cx="1006" cy="1093"/>
              </a:xfrm>
              <a:prstGeom prst="ellipse">
                <a:avLst/>
              </a:prstGeom>
              <a:solidFill>
                <a:srgbClr val="333333"/>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6" name="Oval 729"/>
              <p:cNvSpPr>
                <a:spLocks noChangeArrowheads="1"/>
              </p:cNvSpPr>
              <p:nvPr/>
            </p:nvSpPr>
            <p:spPr bwMode="auto">
              <a:xfrm>
                <a:off x="-116" y="1003"/>
                <a:ext cx="1006" cy="1093"/>
              </a:xfrm>
              <a:prstGeom prst="ellipse">
                <a:avLst/>
              </a:prstGeom>
              <a:solidFill>
                <a:srgbClr val="5F5F5F"/>
              </a:solidFill>
              <a:ln w="12700" algn="ctr">
                <a:no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7" name="Oval 730"/>
              <p:cNvSpPr>
                <a:spLocks noChangeArrowheads="1"/>
              </p:cNvSpPr>
              <p:nvPr/>
            </p:nvSpPr>
            <p:spPr bwMode="auto">
              <a:xfrm>
                <a:off x="1345" y="1151"/>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8" name="Oval 731"/>
              <p:cNvSpPr>
                <a:spLocks noChangeArrowheads="1"/>
              </p:cNvSpPr>
              <p:nvPr/>
            </p:nvSpPr>
            <p:spPr bwMode="auto">
              <a:xfrm>
                <a:off x="5067" y="1103"/>
                <a:ext cx="102" cy="1093"/>
              </a:xfrm>
              <a:prstGeom prst="ellipse">
                <a:avLst/>
              </a:prstGeom>
              <a:solidFill>
                <a:srgbClr val="DDDDDD"/>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09" name="Oval 732"/>
              <p:cNvSpPr>
                <a:spLocks noChangeArrowheads="1"/>
              </p:cNvSpPr>
              <p:nvPr/>
            </p:nvSpPr>
            <p:spPr bwMode="auto">
              <a:xfrm>
                <a:off x="1927" y="997"/>
                <a:ext cx="108"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0" name="Oval 733"/>
              <p:cNvSpPr>
                <a:spLocks noChangeArrowheads="1"/>
              </p:cNvSpPr>
              <p:nvPr/>
            </p:nvSpPr>
            <p:spPr bwMode="auto">
              <a:xfrm>
                <a:off x="1819" y="1181"/>
                <a:ext cx="102" cy="1093"/>
              </a:xfrm>
              <a:prstGeom prst="ellipse">
                <a:avLst/>
              </a:prstGeom>
              <a:solidFill>
                <a:srgbClr val="DDDDDD"/>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1" name="Oval 734"/>
              <p:cNvSpPr>
                <a:spLocks noChangeArrowheads="1"/>
              </p:cNvSpPr>
              <p:nvPr/>
            </p:nvSpPr>
            <p:spPr bwMode="auto">
              <a:xfrm>
                <a:off x="696" y="1100"/>
                <a:ext cx="108"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2" name="Oval 735"/>
              <p:cNvSpPr>
                <a:spLocks noChangeArrowheads="1"/>
              </p:cNvSpPr>
              <p:nvPr/>
            </p:nvSpPr>
            <p:spPr bwMode="auto">
              <a:xfrm>
                <a:off x="2143" y="116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3" name="Oval 736"/>
              <p:cNvSpPr>
                <a:spLocks noChangeArrowheads="1"/>
              </p:cNvSpPr>
              <p:nvPr/>
            </p:nvSpPr>
            <p:spPr bwMode="auto">
              <a:xfrm>
                <a:off x="913" y="1145"/>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4" name="Oval 737"/>
              <p:cNvSpPr>
                <a:spLocks noChangeArrowheads="1"/>
              </p:cNvSpPr>
              <p:nvPr/>
            </p:nvSpPr>
            <p:spPr bwMode="auto">
              <a:xfrm>
                <a:off x="1765" y="1061"/>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5" name="Oval 738"/>
              <p:cNvSpPr>
                <a:spLocks noChangeArrowheads="1"/>
              </p:cNvSpPr>
              <p:nvPr/>
            </p:nvSpPr>
            <p:spPr bwMode="auto">
              <a:xfrm>
                <a:off x="2684" y="1097"/>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6" name="Oval 739"/>
              <p:cNvSpPr>
                <a:spLocks noChangeArrowheads="1"/>
              </p:cNvSpPr>
              <p:nvPr/>
            </p:nvSpPr>
            <p:spPr bwMode="auto">
              <a:xfrm>
                <a:off x="660" y="970"/>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7" name="Oval 740"/>
              <p:cNvSpPr>
                <a:spLocks noChangeArrowheads="1"/>
              </p:cNvSpPr>
              <p:nvPr/>
            </p:nvSpPr>
            <p:spPr bwMode="auto">
              <a:xfrm>
                <a:off x="2486" y="1079"/>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8" name="Oval 741"/>
              <p:cNvSpPr>
                <a:spLocks noChangeArrowheads="1"/>
              </p:cNvSpPr>
              <p:nvPr/>
            </p:nvSpPr>
            <p:spPr bwMode="auto">
              <a:xfrm>
                <a:off x="2558" y="1187"/>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19" name="Oval 742"/>
              <p:cNvSpPr>
                <a:spLocks noChangeArrowheads="1"/>
              </p:cNvSpPr>
              <p:nvPr/>
            </p:nvSpPr>
            <p:spPr bwMode="auto">
              <a:xfrm>
                <a:off x="2672" y="1247"/>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0" name="Oval 743"/>
              <p:cNvSpPr>
                <a:spLocks noChangeArrowheads="1"/>
              </p:cNvSpPr>
              <p:nvPr/>
            </p:nvSpPr>
            <p:spPr bwMode="auto">
              <a:xfrm>
                <a:off x="2618" y="1499"/>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1" name="Oval 744"/>
              <p:cNvSpPr>
                <a:spLocks noChangeArrowheads="1"/>
              </p:cNvSpPr>
              <p:nvPr/>
            </p:nvSpPr>
            <p:spPr bwMode="auto">
              <a:xfrm>
                <a:off x="3200" y="1205"/>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2" name="Oval 745"/>
              <p:cNvSpPr>
                <a:spLocks noChangeArrowheads="1"/>
              </p:cNvSpPr>
              <p:nvPr/>
            </p:nvSpPr>
            <p:spPr bwMode="auto">
              <a:xfrm>
                <a:off x="2822" y="1229"/>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3" name="Oval 746"/>
              <p:cNvSpPr>
                <a:spLocks noChangeArrowheads="1"/>
              </p:cNvSpPr>
              <p:nvPr/>
            </p:nvSpPr>
            <p:spPr bwMode="auto">
              <a:xfrm>
                <a:off x="3782" y="1054"/>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4" name="Oval 747"/>
              <p:cNvSpPr>
                <a:spLocks noChangeArrowheads="1"/>
              </p:cNvSpPr>
              <p:nvPr/>
            </p:nvSpPr>
            <p:spPr bwMode="auto">
              <a:xfrm>
                <a:off x="3656" y="1151"/>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5" name="Oval 748"/>
              <p:cNvSpPr>
                <a:spLocks noChangeArrowheads="1"/>
              </p:cNvSpPr>
              <p:nvPr/>
            </p:nvSpPr>
            <p:spPr bwMode="auto">
              <a:xfrm>
                <a:off x="3246" y="1253"/>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6" name="Oval 749"/>
              <p:cNvSpPr>
                <a:spLocks noChangeArrowheads="1"/>
              </p:cNvSpPr>
              <p:nvPr/>
            </p:nvSpPr>
            <p:spPr bwMode="auto">
              <a:xfrm>
                <a:off x="3234" y="670"/>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7" name="Oval 750"/>
              <p:cNvSpPr>
                <a:spLocks noChangeArrowheads="1"/>
              </p:cNvSpPr>
              <p:nvPr/>
            </p:nvSpPr>
            <p:spPr bwMode="auto">
              <a:xfrm>
                <a:off x="2514" y="1241"/>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8" name="Oval 751"/>
              <p:cNvSpPr>
                <a:spLocks noChangeArrowheads="1"/>
              </p:cNvSpPr>
              <p:nvPr/>
            </p:nvSpPr>
            <p:spPr bwMode="auto">
              <a:xfrm>
                <a:off x="1279" y="1211"/>
                <a:ext cx="102" cy="1093"/>
              </a:xfrm>
              <a:prstGeom prst="ellipse">
                <a:avLst/>
              </a:prstGeom>
              <a:solidFill>
                <a:srgbClr val="DDDDDD"/>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29" name="Oval 752"/>
              <p:cNvSpPr>
                <a:spLocks noChangeArrowheads="1"/>
              </p:cNvSpPr>
              <p:nvPr/>
            </p:nvSpPr>
            <p:spPr bwMode="auto">
              <a:xfrm>
                <a:off x="1099" y="1097"/>
                <a:ext cx="102"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0" name="Oval 753"/>
              <p:cNvSpPr>
                <a:spLocks noChangeArrowheads="1"/>
              </p:cNvSpPr>
              <p:nvPr/>
            </p:nvSpPr>
            <p:spPr bwMode="auto">
              <a:xfrm>
                <a:off x="2498" y="125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1" name="Oval 754"/>
              <p:cNvSpPr>
                <a:spLocks noChangeArrowheads="1"/>
              </p:cNvSpPr>
              <p:nvPr/>
            </p:nvSpPr>
            <p:spPr bwMode="auto">
              <a:xfrm>
                <a:off x="3903" y="116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2" name="Oval 755"/>
              <p:cNvSpPr>
                <a:spLocks noChangeArrowheads="1"/>
              </p:cNvSpPr>
              <p:nvPr/>
            </p:nvSpPr>
            <p:spPr bwMode="auto">
              <a:xfrm>
                <a:off x="1699" y="1691"/>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3" name="Oval 756"/>
              <p:cNvSpPr>
                <a:spLocks noChangeArrowheads="1"/>
              </p:cNvSpPr>
              <p:nvPr/>
            </p:nvSpPr>
            <p:spPr bwMode="auto">
              <a:xfrm>
                <a:off x="4671" y="110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4" name="Oval 757"/>
              <p:cNvSpPr>
                <a:spLocks noChangeArrowheads="1"/>
              </p:cNvSpPr>
              <p:nvPr/>
            </p:nvSpPr>
            <p:spPr bwMode="auto">
              <a:xfrm>
                <a:off x="3470" y="1259"/>
                <a:ext cx="102" cy="1093"/>
              </a:xfrm>
              <a:prstGeom prst="ellipse">
                <a:avLst/>
              </a:prstGeom>
              <a:solidFill>
                <a:schemeClr val="tx1"/>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5" name="Oval 758"/>
              <p:cNvSpPr>
                <a:spLocks noChangeArrowheads="1"/>
              </p:cNvSpPr>
              <p:nvPr/>
            </p:nvSpPr>
            <p:spPr bwMode="auto">
              <a:xfrm>
                <a:off x="3476" y="1085"/>
                <a:ext cx="102" cy="1093"/>
              </a:xfrm>
              <a:prstGeom prst="ellipse">
                <a:avLst/>
              </a:prstGeom>
              <a:solidFill>
                <a:srgbClr val="333333"/>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6" name="Oval 759"/>
              <p:cNvSpPr>
                <a:spLocks noChangeArrowheads="1"/>
              </p:cNvSpPr>
              <p:nvPr/>
            </p:nvSpPr>
            <p:spPr bwMode="auto">
              <a:xfrm>
                <a:off x="2269" y="1253"/>
                <a:ext cx="102" cy="1093"/>
              </a:xfrm>
              <a:prstGeom prst="ellipse">
                <a:avLst/>
              </a:prstGeom>
              <a:solidFill>
                <a:srgbClr val="333333"/>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7" name="Oval 760"/>
              <p:cNvSpPr>
                <a:spLocks noChangeArrowheads="1"/>
              </p:cNvSpPr>
              <p:nvPr/>
            </p:nvSpPr>
            <p:spPr bwMode="auto">
              <a:xfrm>
                <a:off x="1891" y="1241"/>
                <a:ext cx="102" cy="1093"/>
              </a:xfrm>
              <a:prstGeom prst="ellipse">
                <a:avLst/>
              </a:prstGeom>
              <a:solidFill>
                <a:srgbClr val="333333"/>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8" name="Oval 761"/>
              <p:cNvSpPr>
                <a:spLocks noChangeArrowheads="1"/>
              </p:cNvSpPr>
              <p:nvPr/>
            </p:nvSpPr>
            <p:spPr bwMode="auto">
              <a:xfrm>
                <a:off x="3320" y="1199"/>
                <a:ext cx="102" cy="1093"/>
              </a:xfrm>
              <a:prstGeom prst="ellipse">
                <a:avLst/>
              </a:prstGeom>
              <a:solidFill>
                <a:srgbClr val="DDDDDD"/>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39" name="Oval 762"/>
              <p:cNvSpPr>
                <a:spLocks noChangeArrowheads="1"/>
              </p:cNvSpPr>
              <p:nvPr/>
            </p:nvSpPr>
            <p:spPr bwMode="auto">
              <a:xfrm>
                <a:off x="2065" y="1097"/>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40" name="Oval 763"/>
              <p:cNvSpPr>
                <a:spLocks noChangeArrowheads="1"/>
              </p:cNvSpPr>
              <p:nvPr/>
            </p:nvSpPr>
            <p:spPr bwMode="auto">
              <a:xfrm>
                <a:off x="2329" y="1463"/>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41" name="Oval 764"/>
              <p:cNvSpPr>
                <a:spLocks noChangeArrowheads="1"/>
              </p:cNvSpPr>
              <p:nvPr/>
            </p:nvSpPr>
            <p:spPr bwMode="auto">
              <a:xfrm>
                <a:off x="1075" y="1229"/>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42" name="Oval 765"/>
              <p:cNvSpPr>
                <a:spLocks noChangeArrowheads="1"/>
              </p:cNvSpPr>
              <p:nvPr/>
            </p:nvSpPr>
            <p:spPr bwMode="auto">
              <a:xfrm>
                <a:off x="4341" y="1145"/>
                <a:ext cx="114" cy="1093"/>
              </a:xfrm>
              <a:prstGeom prst="ellipse">
                <a:avLst/>
              </a:prstGeom>
              <a:solidFill>
                <a:srgbClr val="B2B2B2"/>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43" name="Oval 766"/>
              <p:cNvSpPr>
                <a:spLocks noChangeArrowheads="1"/>
              </p:cNvSpPr>
              <p:nvPr/>
            </p:nvSpPr>
            <p:spPr bwMode="auto">
              <a:xfrm>
                <a:off x="4155" y="1211"/>
                <a:ext cx="102" cy="1093"/>
              </a:xfrm>
              <a:prstGeom prst="ellipse">
                <a:avLst/>
              </a:prstGeom>
              <a:solidFill>
                <a:srgbClr val="5F5F5F"/>
              </a:solidFill>
              <a:ln w="12700" algn="ctr">
                <a:no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44" name="Oval 767"/>
              <p:cNvSpPr>
                <a:spLocks noChangeArrowheads="1"/>
              </p:cNvSpPr>
              <p:nvPr/>
            </p:nvSpPr>
            <p:spPr bwMode="auto">
              <a:xfrm>
                <a:off x="2934" y="1619"/>
                <a:ext cx="1006" cy="1093"/>
              </a:xfrm>
              <a:prstGeom prst="ellipse">
                <a:avLst/>
              </a:prstGeom>
              <a:solidFill>
                <a:srgbClr val="DDDDDD"/>
              </a:solidFill>
              <a:ln w="12700" algn="ctr">
                <a:solidFill>
                  <a:schemeClr val="tx1"/>
                </a:solidFill>
                <a:round/>
                <a:headEnd/>
                <a:tailEnd/>
              </a:ln>
            </p:spPr>
            <p:txBody>
              <a:bodyPr wrap="none"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45" name="Oval 768"/>
              <p:cNvSpPr>
                <a:spLocks noChangeArrowheads="1"/>
              </p:cNvSpPr>
              <p:nvPr/>
            </p:nvSpPr>
            <p:spPr bwMode="auto">
              <a:xfrm>
                <a:off x="2546" y="413"/>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46" name="Oval 769"/>
              <p:cNvSpPr>
                <a:spLocks noChangeArrowheads="1"/>
              </p:cNvSpPr>
              <p:nvPr/>
            </p:nvSpPr>
            <p:spPr bwMode="auto">
              <a:xfrm>
                <a:off x="3086" y="1104"/>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47" name="Oval 770"/>
              <p:cNvSpPr>
                <a:spLocks noChangeArrowheads="1"/>
              </p:cNvSpPr>
              <p:nvPr/>
            </p:nvSpPr>
            <p:spPr bwMode="auto">
              <a:xfrm>
                <a:off x="3362" y="1043"/>
                <a:ext cx="102" cy="1093"/>
              </a:xfrm>
              <a:prstGeom prst="ellipse">
                <a:avLst/>
              </a:prstGeom>
              <a:solidFill>
                <a:srgbClr val="5F5F5F"/>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148" name="Oval 771"/>
              <p:cNvSpPr>
                <a:spLocks noChangeArrowheads="1"/>
              </p:cNvSpPr>
              <p:nvPr/>
            </p:nvSpPr>
            <p:spPr bwMode="auto">
              <a:xfrm>
                <a:off x="4215" y="1067"/>
                <a:ext cx="102" cy="1093"/>
              </a:xfrm>
              <a:prstGeom prst="ellipse">
                <a:avLst/>
              </a:prstGeom>
              <a:solidFill>
                <a:srgbClr val="333333"/>
              </a:solidFill>
              <a:ln w="12700" algn="ctr">
                <a:solidFill>
                  <a:schemeClr val="tx1"/>
                </a:solidFill>
                <a:round/>
                <a:headEnd/>
                <a:tailEnd/>
              </a:ln>
            </p:spPr>
            <p:txBody>
              <a:bodyPr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pSp>
      </p:grpSp>
      <p:sp>
        <p:nvSpPr>
          <p:cNvPr id="2065" name="Text Box 772"/>
          <p:cNvSpPr txBox="1">
            <a:spLocks noChangeArrowheads="1"/>
          </p:cNvSpPr>
          <p:nvPr/>
        </p:nvSpPr>
        <p:spPr bwMode="auto">
          <a:xfrm rot="-5400000">
            <a:off x="3494501" y="2917761"/>
            <a:ext cx="302390" cy="92398"/>
          </a:xfrm>
          <a:prstGeom prst="rect">
            <a:avLst/>
          </a:prstGeom>
          <a:noFill/>
          <a:ln w="12700" algn="ctr">
            <a:noFill/>
            <a:miter lim="800000"/>
            <a:headEnd/>
            <a:tailEnd/>
          </a:ln>
        </p:spPr>
        <p:txBody>
          <a:bodyPr vert="eaVert" wrap="none">
            <a:spAutoFit/>
          </a:bodyPr>
          <a:lstStyle/>
          <a:p>
            <a:pPr algn="ctr" eaLnBrk="0" fontAlgn="base" hangingPunct="0">
              <a:lnSpc>
                <a:spcPct val="85000"/>
              </a:lnSpc>
              <a:spcBef>
                <a:spcPct val="45000"/>
              </a:spcBef>
              <a:spcAft>
                <a:spcPct val="0"/>
              </a:spcAft>
            </a:pPr>
            <a:endParaRPr lang="de-DE" sz="900" b="1">
              <a:solidFill>
                <a:srgbClr val="24387F"/>
              </a:solidFill>
            </a:endParaRPr>
          </a:p>
        </p:txBody>
      </p:sp>
      <p:sp>
        <p:nvSpPr>
          <p:cNvPr id="2066" name="Rectangle 773"/>
          <p:cNvSpPr>
            <a:spLocks noChangeArrowheads="1"/>
          </p:cNvSpPr>
          <p:nvPr/>
        </p:nvSpPr>
        <p:spPr bwMode="gray">
          <a:xfrm rot="-5400000">
            <a:off x="3383628" y="2329879"/>
            <a:ext cx="532071" cy="311150"/>
          </a:xfrm>
          <a:prstGeom prst="rect">
            <a:avLst/>
          </a:prstGeom>
          <a:noFill/>
          <a:ln w="12700" algn="ctr">
            <a:noFill/>
            <a:miter lim="800000"/>
            <a:headEnd/>
            <a:tailEnd/>
          </a:ln>
        </p:spPr>
        <p:txBody>
          <a:bodyPr vert="eaVert" wrap="none" anchor="ctr"/>
          <a:lstStyle/>
          <a:p>
            <a:pPr algn="ctr" eaLnBrk="0" fontAlgn="base" hangingPunct="0">
              <a:lnSpc>
                <a:spcPct val="85000"/>
              </a:lnSpc>
              <a:spcBef>
                <a:spcPct val="45000"/>
              </a:spcBef>
              <a:spcAft>
                <a:spcPct val="0"/>
              </a:spcAft>
            </a:pPr>
            <a:endParaRPr lang="de-DE" sz="900" b="1">
              <a:solidFill>
                <a:srgbClr val="24387F"/>
              </a:solidFill>
            </a:endParaRPr>
          </a:p>
        </p:txBody>
      </p:sp>
      <p:pic>
        <p:nvPicPr>
          <p:cNvPr id="2067" name="Picture 774" descr="FilteringFunnel_042607"/>
          <p:cNvPicPr>
            <a:picLocks noChangeAspect="1" noChangeArrowheads="1"/>
          </p:cNvPicPr>
          <p:nvPr/>
        </p:nvPicPr>
        <p:blipFill>
          <a:blip r:embed="rId8" cstate="print"/>
          <a:srcRect/>
          <a:stretch>
            <a:fillRect/>
          </a:stretch>
        </p:blipFill>
        <p:spPr bwMode="auto">
          <a:xfrm>
            <a:off x="3389314" y="2501523"/>
            <a:ext cx="546100" cy="497552"/>
          </a:xfrm>
          <a:prstGeom prst="rect">
            <a:avLst/>
          </a:prstGeom>
          <a:noFill/>
          <a:ln w="9525">
            <a:noFill/>
            <a:miter lim="800000"/>
            <a:headEnd/>
            <a:tailEnd/>
          </a:ln>
        </p:spPr>
      </p:pic>
      <p:sp>
        <p:nvSpPr>
          <p:cNvPr id="2068" name="Rectangle 778"/>
          <p:cNvSpPr>
            <a:spLocks noChangeArrowheads="1"/>
          </p:cNvSpPr>
          <p:nvPr/>
        </p:nvSpPr>
        <p:spPr bwMode="auto">
          <a:xfrm>
            <a:off x="920751" y="2615427"/>
            <a:ext cx="1439863" cy="285217"/>
          </a:xfrm>
          <a:prstGeom prst="rect">
            <a:avLst/>
          </a:prstGeom>
          <a:solidFill>
            <a:schemeClr val="tx1"/>
          </a:solidFill>
          <a:ln w="12700" algn="ctr">
            <a:noFill/>
            <a:miter lim="800000"/>
            <a:headEnd/>
            <a:tailEnd/>
          </a:ln>
        </p:spPr>
        <p:txBody>
          <a:bodyPr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graphicFrame>
        <p:nvGraphicFramePr>
          <p:cNvPr id="2051" name="Object 779"/>
          <p:cNvGraphicFramePr>
            <a:graphicFrameLocks noChangeAspect="1"/>
          </p:cNvGraphicFramePr>
          <p:nvPr/>
        </p:nvGraphicFramePr>
        <p:xfrm>
          <a:off x="1379539" y="1690917"/>
          <a:ext cx="433388" cy="433275"/>
        </p:xfrm>
        <a:graphic>
          <a:graphicData uri="http://schemas.openxmlformats.org/presentationml/2006/ole">
            <mc:AlternateContent xmlns:mc="http://schemas.openxmlformats.org/markup-compatibility/2006">
              <mc:Choice xmlns:v="urn:schemas-microsoft-com:vml" Requires="v">
                <p:oleObj spid="_x0000_s71687" name="Visio" r:id="rId9" imgW="587752" imgH="947636" progId="Visio.Drawing.11">
                  <p:embed/>
                </p:oleObj>
              </mc:Choice>
              <mc:Fallback>
                <p:oleObj name="Visio" r:id="rId9" imgW="587752" imgH="947636" progId="Visio.Drawing.11">
                  <p:embed/>
                  <p:pic>
                    <p:nvPicPr>
                      <p:cNvPr id="0" name=""/>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379539" y="1690917"/>
                        <a:ext cx="433388" cy="43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2438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69" name="Picture 780" descr="DualProcServer"/>
          <p:cNvPicPr>
            <a:picLocks noChangeAspect="1" noChangeArrowheads="1" noCrop="1"/>
          </p:cNvPicPr>
          <p:nvPr/>
        </p:nvPicPr>
        <p:blipFill>
          <a:blip r:embed="rId11" cstate="print">
            <a:grayscl/>
          </a:blip>
          <a:srcRect/>
          <a:stretch>
            <a:fillRect/>
          </a:stretch>
        </p:blipFill>
        <p:spPr bwMode="auto">
          <a:xfrm>
            <a:off x="1263651" y="3441871"/>
            <a:ext cx="547688" cy="341620"/>
          </a:xfrm>
          <a:prstGeom prst="rect">
            <a:avLst/>
          </a:prstGeom>
          <a:noFill/>
          <a:ln w="9525">
            <a:noFill/>
            <a:miter lim="800000"/>
            <a:headEnd/>
            <a:tailEnd/>
          </a:ln>
        </p:spPr>
      </p:pic>
      <p:pic>
        <p:nvPicPr>
          <p:cNvPr id="2070" name="Picture 781" descr="NAC Appliance"/>
          <p:cNvPicPr>
            <a:picLocks noChangeAspect="1" noChangeArrowheads="1"/>
          </p:cNvPicPr>
          <p:nvPr/>
        </p:nvPicPr>
        <p:blipFill>
          <a:blip r:embed="rId12" cstate="print">
            <a:grayscl/>
          </a:blip>
          <a:srcRect/>
          <a:stretch>
            <a:fillRect/>
          </a:stretch>
        </p:blipFill>
        <p:spPr bwMode="auto">
          <a:xfrm>
            <a:off x="1263651" y="2169425"/>
            <a:ext cx="549275" cy="246395"/>
          </a:xfrm>
          <a:prstGeom prst="rect">
            <a:avLst/>
          </a:prstGeom>
          <a:noFill/>
          <a:ln w="9525">
            <a:noFill/>
            <a:miter lim="800000"/>
            <a:headEnd/>
            <a:tailEnd/>
          </a:ln>
        </p:spPr>
      </p:pic>
      <p:pic>
        <p:nvPicPr>
          <p:cNvPr id="2071" name="Picture 782" descr="SecurityManagementBlue"/>
          <p:cNvPicPr>
            <a:picLocks noChangeAspect="1" noChangeArrowheads="1"/>
          </p:cNvPicPr>
          <p:nvPr/>
        </p:nvPicPr>
        <p:blipFill>
          <a:blip r:embed="rId13" cstate="print">
            <a:grayscl/>
          </a:blip>
          <a:srcRect/>
          <a:stretch>
            <a:fillRect/>
          </a:stretch>
        </p:blipFill>
        <p:spPr bwMode="auto">
          <a:xfrm>
            <a:off x="1263651" y="2501523"/>
            <a:ext cx="617538" cy="347572"/>
          </a:xfrm>
          <a:prstGeom prst="rect">
            <a:avLst/>
          </a:prstGeom>
          <a:noFill/>
          <a:ln w="9525">
            <a:noFill/>
            <a:miter lim="800000"/>
            <a:headEnd/>
            <a:tailEnd/>
          </a:ln>
        </p:spPr>
      </p:pic>
      <p:pic>
        <p:nvPicPr>
          <p:cNvPr id="2072" name="Picture 783" descr="DataCenterSwitchReverse"/>
          <p:cNvPicPr>
            <a:picLocks noChangeAspect="1" noChangeArrowheads="1"/>
          </p:cNvPicPr>
          <p:nvPr/>
        </p:nvPicPr>
        <p:blipFill>
          <a:blip r:embed="rId14" cstate="print">
            <a:grayscl/>
          </a:blip>
          <a:srcRect/>
          <a:stretch>
            <a:fillRect/>
          </a:stretch>
        </p:blipFill>
        <p:spPr bwMode="auto">
          <a:xfrm>
            <a:off x="1331914" y="2928845"/>
            <a:ext cx="425450" cy="384473"/>
          </a:xfrm>
          <a:prstGeom prst="rect">
            <a:avLst/>
          </a:prstGeom>
          <a:noFill/>
          <a:ln w="9525">
            <a:noFill/>
            <a:miter lim="800000"/>
            <a:headEnd/>
            <a:tailEnd/>
          </a:ln>
        </p:spPr>
      </p:pic>
      <p:sp>
        <p:nvSpPr>
          <p:cNvPr id="2074" name="AutoShape 792"/>
          <p:cNvSpPr>
            <a:spLocks noChangeArrowheads="1"/>
          </p:cNvSpPr>
          <p:nvPr/>
        </p:nvSpPr>
        <p:spPr bwMode="auto">
          <a:xfrm rot="5400000">
            <a:off x="6224139" y="2473558"/>
            <a:ext cx="1110563" cy="566573"/>
          </a:xfrm>
          <a:prstGeom prst="triangle">
            <a:avLst>
              <a:gd name="adj" fmla="val 50000"/>
            </a:avLst>
          </a:prstGeom>
          <a:solidFill>
            <a:schemeClr val="folHlink"/>
          </a:solidFill>
          <a:ln w="12700" algn="ctr">
            <a:noFill/>
            <a:miter lim="800000"/>
            <a:headEnd/>
            <a:tailEnd/>
          </a:ln>
        </p:spPr>
        <p:txBody>
          <a:bodyPr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075" name="Oval 793"/>
          <p:cNvSpPr>
            <a:spLocks noChangeArrowheads="1"/>
          </p:cNvSpPr>
          <p:nvPr/>
        </p:nvSpPr>
        <p:spPr bwMode="auto">
          <a:xfrm>
            <a:off x="7361239" y="2556311"/>
            <a:ext cx="76747" cy="401070"/>
          </a:xfrm>
          <a:prstGeom prst="ellipse">
            <a:avLst/>
          </a:prstGeom>
          <a:solidFill>
            <a:schemeClr val="hlink"/>
          </a:solidFill>
          <a:ln w="12700" algn="ctr">
            <a:noFill/>
            <a:round/>
            <a:headEnd/>
            <a:tailEnd/>
          </a:ln>
        </p:spPr>
        <p:txBody>
          <a:bodyPr wrap="none"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2076" name="AutoShape 794"/>
          <p:cNvSpPr>
            <a:spLocks noChangeArrowheads="1"/>
          </p:cNvSpPr>
          <p:nvPr/>
        </p:nvSpPr>
        <p:spPr bwMode="auto">
          <a:xfrm rot="10800000">
            <a:off x="4962526" y="3263928"/>
            <a:ext cx="1233488" cy="566573"/>
          </a:xfrm>
          <a:prstGeom prst="triangle">
            <a:avLst>
              <a:gd name="adj" fmla="val 50000"/>
            </a:avLst>
          </a:prstGeom>
          <a:solidFill>
            <a:schemeClr val="accent2"/>
          </a:solidFill>
          <a:ln w="12700" algn="ctr">
            <a:noFill/>
            <a:miter lim="800000"/>
            <a:headEnd/>
            <a:tailEnd/>
          </a:ln>
        </p:spPr>
        <p:txBody>
          <a:bodyPr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pic>
        <p:nvPicPr>
          <p:cNvPr id="2077" name="Picture 802" descr="lupe"/>
          <p:cNvPicPr>
            <a:picLocks noChangeAspect="1" noChangeArrowheads="1"/>
          </p:cNvPicPr>
          <p:nvPr/>
        </p:nvPicPr>
        <p:blipFill>
          <a:blip r:embed="rId15" cstate="print">
            <a:grayscl/>
          </a:blip>
          <a:srcRect/>
          <a:stretch>
            <a:fillRect/>
          </a:stretch>
        </p:blipFill>
        <p:spPr bwMode="auto">
          <a:xfrm>
            <a:off x="7566026" y="2630076"/>
            <a:ext cx="434975" cy="271392"/>
          </a:xfrm>
          <a:prstGeom prst="rect">
            <a:avLst/>
          </a:prstGeom>
          <a:noFill/>
          <a:ln w="9525">
            <a:noFill/>
            <a:miter lim="800000"/>
            <a:headEnd/>
            <a:tailEnd/>
          </a:ln>
        </p:spPr>
      </p:pic>
      <p:sp>
        <p:nvSpPr>
          <p:cNvPr id="2380" name="Textfeld 803"/>
          <p:cNvSpPr txBox="1">
            <a:spLocks noChangeArrowheads="1"/>
          </p:cNvSpPr>
          <p:nvPr/>
        </p:nvSpPr>
        <p:spPr bwMode="auto">
          <a:xfrm>
            <a:off x="509589" y="4151298"/>
            <a:ext cx="2192337" cy="415498"/>
          </a:xfrm>
          <a:prstGeom prst="rect">
            <a:avLst/>
          </a:prstGeom>
          <a:noFill/>
          <a:ln w="9525">
            <a:noFill/>
            <a:miter lim="800000"/>
            <a:headEnd/>
            <a:tailEnd/>
          </a:ln>
        </p:spPr>
        <p:txBody>
          <a:bodyPr>
            <a:spAutoFit/>
          </a:bodyPr>
          <a:lstStyle/>
          <a:p>
            <a:pPr algn="ctr" fontAlgn="base">
              <a:spcBef>
                <a:spcPct val="50000"/>
              </a:spcBef>
              <a:spcAft>
                <a:spcPct val="0"/>
              </a:spcAft>
              <a:buClr>
                <a:srgbClr val="009DDC"/>
              </a:buClr>
              <a:buFont typeface="Arial" charset="0"/>
              <a:buNone/>
            </a:pPr>
            <a:r>
              <a:rPr lang="de-DE" sz="1050" b="1" dirty="0">
                <a:solidFill>
                  <a:srgbClr val="24387F"/>
                </a:solidFill>
              </a:rPr>
              <a:t>Log-Formate &amp; </a:t>
            </a:r>
            <a:br>
              <a:rPr lang="de-DE" sz="1050" b="1" dirty="0">
                <a:solidFill>
                  <a:srgbClr val="24387F"/>
                </a:solidFill>
              </a:rPr>
            </a:br>
            <a:r>
              <a:rPr lang="de-DE" sz="1050" b="1" dirty="0">
                <a:solidFill>
                  <a:srgbClr val="24387F"/>
                </a:solidFill>
              </a:rPr>
              <a:t>Protokolle</a:t>
            </a:r>
            <a:endParaRPr lang="en-US" sz="1050" b="1" dirty="0">
              <a:solidFill>
                <a:srgbClr val="24387F"/>
              </a:solidFill>
            </a:endParaRPr>
          </a:p>
        </p:txBody>
      </p:sp>
      <p:sp>
        <p:nvSpPr>
          <p:cNvPr id="2381" name="Textfeld 805"/>
          <p:cNvSpPr txBox="1">
            <a:spLocks noChangeArrowheads="1"/>
          </p:cNvSpPr>
          <p:nvPr/>
        </p:nvSpPr>
        <p:spPr bwMode="auto">
          <a:xfrm>
            <a:off x="2508250" y="3738259"/>
            <a:ext cx="2192339" cy="415498"/>
          </a:xfrm>
          <a:prstGeom prst="rect">
            <a:avLst/>
          </a:prstGeom>
          <a:noFill/>
          <a:ln w="9525">
            <a:noFill/>
            <a:miter lim="800000"/>
            <a:headEnd/>
            <a:tailEnd/>
          </a:ln>
        </p:spPr>
        <p:txBody>
          <a:bodyPr>
            <a:spAutoFit/>
          </a:bodyPr>
          <a:lstStyle/>
          <a:p>
            <a:pPr algn="ctr" fontAlgn="base">
              <a:spcBef>
                <a:spcPct val="50000"/>
              </a:spcBef>
              <a:spcAft>
                <a:spcPct val="0"/>
              </a:spcAft>
              <a:buClr>
                <a:srgbClr val="009DDC"/>
              </a:buClr>
              <a:buFont typeface="Arial" charset="0"/>
              <a:buNone/>
            </a:pPr>
            <a:r>
              <a:rPr lang="de-DE" sz="1050" dirty="0">
                <a:solidFill>
                  <a:srgbClr val="24387F"/>
                </a:solidFill>
              </a:rPr>
              <a:t>Filterung &amp; </a:t>
            </a:r>
            <a:br>
              <a:rPr lang="de-DE" sz="1050" dirty="0">
                <a:solidFill>
                  <a:srgbClr val="24387F"/>
                </a:solidFill>
              </a:rPr>
            </a:br>
            <a:r>
              <a:rPr lang="de-DE" sz="1050" dirty="0">
                <a:solidFill>
                  <a:srgbClr val="24387F"/>
                </a:solidFill>
              </a:rPr>
              <a:t>Normalisierung</a:t>
            </a:r>
            <a:endParaRPr lang="en-US" sz="1050" dirty="0">
              <a:solidFill>
                <a:srgbClr val="24387F"/>
              </a:solidFill>
            </a:endParaRPr>
          </a:p>
        </p:txBody>
      </p:sp>
      <p:sp>
        <p:nvSpPr>
          <p:cNvPr id="2382" name="Textfeld 807"/>
          <p:cNvSpPr txBox="1">
            <a:spLocks noChangeArrowheads="1"/>
          </p:cNvSpPr>
          <p:nvPr/>
        </p:nvSpPr>
        <p:spPr bwMode="auto">
          <a:xfrm>
            <a:off x="4852989" y="4159631"/>
            <a:ext cx="1476375" cy="253916"/>
          </a:xfrm>
          <a:prstGeom prst="rect">
            <a:avLst/>
          </a:prstGeom>
          <a:noFill/>
          <a:ln w="9525">
            <a:noFill/>
            <a:miter lim="800000"/>
            <a:headEnd/>
            <a:tailEnd/>
          </a:ln>
        </p:spPr>
        <p:txBody>
          <a:bodyPr>
            <a:spAutoFit/>
          </a:bodyPr>
          <a:lstStyle/>
          <a:p>
            <a:pPr algn="ctr" fontAlgn="base">
              <a:spcBef>
                <a:spcPct val="50000"/>
              </a:spcBef>
              <a:spcAft>
                <a:spcPct val="0"/>
              </a:spcAft>
              <a:buClr>
                <a:srgbClr val="009DDC"/>
              </a:buClr>
              <a:buFont typeface="Arial" charset="0"/>
              <a:buNone/>
            </a:pPr>
            <a:r>
              <a:rPr lang="de-DE" sz="1050" dirty="0">
                <a:solidFill>
                  <a:srgbClr val="24387F"/>
                </a:solidFill>
              </a:rPr>
              <a:t>Reporting</a:t>
            </a:r>
          </a:p>
        </p:txBody>
      </p:sp>
      <p:pic>
        <p:nvPicPr>
          <p:cNvPr id="2081" name="Picture 801" descr="FauxS-63"/>
          <p:cNvPicPr>
            <a:picLocks noChangeAspect="1" noChangeArrowheads="1"/>
          </p:cNvPicPr>
          <p:nvPr/>
        </p:nvPicPr>
        <p:blipFill>
          <a:blip r:embed="rId16" cstate="print">
            <a:grayscl/>
          </a:blip>
          <a:srcRect/>
          <a:stretch>
            <a:fillRect/>
          </a:stretch>
        </p:blipFill>
        <p:spPr bwMode="auto">
          <a:xfrm>
            <a:off x="5237163" y="3495435"/>
            <a:ext cx="652462" cy="405898"/>
          </a:xfrm>
          <a:prstGeom prst="rect">
            <a:avLst/>
          </a:prstGeom>
          <a:noFill/>
          <a:ln w="9525">
            <a:noFill/>
            <a:miter lim="800000"/>
            <a:headEnd/>
            <a:tailEnd/>
          </a:ln>
        </p:spPr>
      </p:pic>
      <p:sp>
        <p:nvSpPr>
          <p:cNvPr id="2384" name="Textfeld 808"/>
          <p:cNvSpPr txBox="1">
            <a:spLocks noChangeArrowheads="1"/>
          </p:cNvSpPr>
          <p:nvPr/>
        </p:nvSpPr>
        <p:spPr bwMode="auto">
          <a:xfrm>
            <a:off x="4852989" y="1212410"/>
            <a:ext cx="1466850" cy="253916"/>
          </a:xfrm>
          <a:prstGeom prst="rect">
            <a:avLst/>
          </a:prstGeom>
          <a:noFill/>
          <a:ln w="9525">
            <a:noFill/>
            <a:miter lim="800000"/>
            <a:headEnd/>
            <a:tailEnd/>
          </a:ln>
        </p:spPr>
        <p:txBody>
          <a:bodyPr>
            <a:spAutoFit/>
          </a:bodyPr>
          <a:lstStyle/>
          <a:p>
            <a:pPr algn="ctr" fontAlgn="base">
              <a:spcBef>
                <a:spcPct val="50000"/>
              </a:spcBef>
              <a:spcAft>
                <a:spcPct val="0"/>
              </a:spcAft>
              <a:buClr>
                <a:srgbClr val="009DDC"/>
              </a:buClr>
              <a:buFont typeface="Arial" charset="0"/>
              <a:buNone/>
            </a:pPr>
            <a:r>
              <a:rPr lang="de-DE" sz="1050" dirty="0">
                <a:solidFill>
                  <a:srgbClr val="24387F"/>
                </a:solidFill>
              </a:rPr>
              <a:t>Modellierung</a:t>
            </a:r>
            <a:endParaRPr lang="en-US" sz="1050" dirty="0">
              <a:solidFill>
                <a:srgbClr val="24387F"/>
              </a:solidFill>
            </a:endParaRPr>
          </a:p>
        </p:txBody>
      </p:sp>
      <p:sp>
        <p:nvSpPr>
          <p:cNvPr id="2385" name="Textfeld 809"/>
          <p:cNvSpPr txBox="1">
            <a:spLocks noChangeArrowheads="1"/>
          </p:cNvSpPr>
          <p:nvPr/>
        </p:nvSpPr>
        <p:spPr bwMode="auto">
          <a:xfrm>
            <a:off x="3681414" y="1406916"/>
            <a:ext cx="1465262" cy="415498"/>
          </a:xfrm>
          <a:prstGeom prst="rect">
            <a:avLst/>
          </a:prstGeom>
          <a:noFill/>
          <a:ln w="9525">
            <a:noFill/>
            <a:miter lim="800000"/>
            <a:headEnd/>
            <a:tailEnd/>
          </a:ln>
        </p:spPr>
        <p:txBody>
          <a:bodyPr>
            <a:spAutoFit/>
          </a:bodyPr>
          <a:lstStyle/>
          <a:p>
            <a:pPr algn="ctr" fontAlgn="base">
              <a:spcBef>
                <a:spcPct val="50000"/>
              </a:spcBef>
              <a:spcAft>
                <a:spcPct val="0"/>
              </a:spcAft>
              <a:buClr>
                <a:srgbClr val="009DDC"/>
              </a:buClr>
              <a:buFont typeface="Arial" charset="0"/>
              <a:buNone/>
            </a:pPr>
            <a:r>
              <a:rPr lang="de-DE" sz="1050" b="1" dirty="0">
                <a:solidFill>
                  <a:srgbClr val="24387F"/>
                </a:solidFill>
              </a:rPr>
              <a:t>Analyse &amp; Korrelation</a:t>
            </a:r>
            <a:endParaRPr lang="en-US" sz="1050" b="1" dirty="0">
              <a:solidFill>
                <a:srgbClr val="24387F"/>
              </a:solidFill>
            </a:endParaRPr>
          </a:p>
        </p:txBody>
      </p:sp>
      <p:sp>
        <p:nvSpPr>
          <p:cNvPr id="2386" name="Textfeld 810"/>
          <p:cNvSpPr txBox="1">
            <a:spLocks noChangeArrowheads="1"/>
          </p:cNvSpPr>
          <p:nvPr/>
        </p:nvSpPr>
        <p:spPr bwMode="auto">
          <a:xfrm>
            <a:off x="6881814" y="3329981"/>
            <a:ext cx="1816100" cy="253916"/>
          </a:xfrm>
          <a:prstGeom prst="rect">
            <a:avLst/>
          </a:prstGeom>
          <a:noFill/>
          <a:ln w="9525">
            <a:noFill/>
            <a:miter lim="800000"/>
            <a:headEnd/>
            <a:tailEnd/>
          </a:ln>
        </p:spPr>
        <p:txBody>
          <a:bodyPr>
            <a:spAutoFit/>
          </a:bodyPr>
          <a:lstStyle/>
          <a:p>
            <a:pPr algn="ctr" fontAlgn="base">
              <a:spcBef>
                <a:spcPct val="50000"/>
              </a:spcBef>
              <a:spcAft>
                <a:spcPct val="0"/>
              </a:spcAft>
              <a:buClr>
                <a:srgbClr val="009DDC"/>
              </a:buClr>
              <a:buFont typeface="Arial" charset="0"/>
              <a:buNone/>
            </a:pPr>
            <a:r>
              <a:rPr lang="de-DE" sz="1050" dirty="0" err="1">
                <a:solidFill>
                  <a:srgbClr val="24387F"/>
                </a:solidFill>
              </a:rPr>
              <a:t>Priorisierung</a:t>
            </a:r>
            <a:r>
              <a:rPr lang="de-DE" sz="1050" dirty="0">
                <a:solidFill>
                  <a:srgbClr val="24387F"/>
                </a:solidFill>
              </a:rPr>
              <a:t> &amp; </a:t>
            </a:r>
            <a:r>
              <a:rPr lang="de-DE" sz="1050" dirty="0" err="1">
                <a:solidFill>
                  <a:srgbClr val="24387F"/>
                </a:solidFill>
              </a:rPr>
              <a:t>Alerting</a:t>
            </a:r>
            <a:endParaRPr lang="en-US" sz="1050" dirty="0">
              <a:solidFill>
                <a:srgbClr val="24387F"/>
              </a:solidFill>
            </a:endParaRPr>
          </a:p>
        </p:txBody>
      </p:sp>
      <p:cxnSp>
        <p:nvCxnSpPr>
          <p:cNvPr id="2387" name="Gerade Verbindung 814"/>
          <p:cNvCxnSpPr>
            <a:cxnSpLocks noChangeShapeType="1"/>
          </p:cNvCxnSpPr>
          <p:nvPr/>
        </p:nvCxnSpPr>
        <p:spPr bwMode="auto">
          <a:xfrm rot="5400000" flipH="1" flipV="1">
            <a:off x="1443066" y="4041790"/>
            <a:ext cx="219018" cy="0"/>
          </a:xfrm>
          <a:prstGeom prst="line">
            <a:avLst/>
          </a:prstGeom>
          <a:noFill/>
          <a:ln w="12700" algn="ctr">
            <a:solidFill>
              <a:srgbClr val="24387F"/>
            </a:solidFill>
            <a:round/>
            <a:headEnd/>
            <a:tailEnd/>
          </a:ln>
        </p:spPr>
      </p:cxnSp>
      <p:cxnSp>
        <p:nvCxnSpPr>
          <p:cNvPr id="2388" name="Gerade Verbindung 819"/>
          <p:cNvCxnSpPr>
            <a:cxnSpLocks noChangeShapeType="1"/>
          </p:cNvCxnSpPr>
          <p:nvPr/>
        </p:nvCxnSpPr>
        <p:spPr bwMode="auto">
          <a:xfrm rot="5400000" flipH="1" flipV="1">
            <a:off x="5470555" y="4053692"/>
            <a:ext cx="219018" cy="0"/>
          </a:xfrm>
          <a:prstGeom prst="line">
            <a:avLst/>
          </a:prstGeom>
          <a:noFill/>
          <a:ln w="12700" algn="ctr">
            <a:solidFill>
              <a:srgbClr val="24387F"/>
            </a:solidFill>
            <a:round/>
            <a:headEnd/>
            <a:tailEnd/>
          </a:ln>
        </p:spPr>
      </p:cxnSp>
      <p:cxnSp>
        <p:nvCxnSpPr>
          <p:cNvPr id="2389" name="Gerade Verbindung 820"/>
          <p:cNvCxnSpPr>
            <a:cxnSpLocks noChangeShapeType="1"/>
          </p:cNvCxnSpPr>
          <p:nvPr/>
        </p:nvCxnSpPr>
        <p:spPr bwMode="auto">
          <a:xfrm rot="5400000" flipH="1" flipV="1">
            <a:off x="4321205" y="2028966"/>
            <a:ext cx="219018" cy="0"/>
          </a:xfrm>
          <a:prstGeom prst="line">
            <a:avLst/>
          </a:prstGeom>
          <a:noFill/>
          <a:ln w="12700" algn="ctr">
            <a:solidFill>
              <a:srgbClr val="24387F"/>
            </a:solidFill>
            <a:round/>
            <a:headEnd/>
            <a:tailEnd/>
          </a:ln>
        </p:spPr>
      </p:cxnSp>
      <p:cxnSp>
        <p:nvCxnSpPr>
          <p:cNvPr id="2390" name="Gerade Verbindung 821"/>
          <p:cNvCxnSpPr>
            <a:cxnSpLocks noChangeShapeType="1"/>
          </p:cNvCxnSpPr>
          <p:nvPr/>
        </p:nvCxnSpPr>
        <p:spPr bwMode="auto">
          <a:xfrm rot="5400000" flipH="1" flipV="1">
            <a:off x="3462366" y="3613276"/>
            <a:ext cx="219018" cy="0"/>
          </a:xfrm>
          <a:prstGeom prst="line">
            <a:avLst/>
          </a:prstGeom>
          <a:noFill/>
          <a:ln w="12700" algn="ctr">
            <a:solidFill>
              <a:srgbClr val="24387F"/>
            </a:solidFill>
            <a:round/>
            <a:headEnd/>
            <a:tailEnd/>
          </a:ln>
        </p:spPr>
      </p:cxnSp>
      <p:cxnSp>
        <p:nvCxnSpPr>
          <p:cNvPr id="2391" name="Gerade Verbindung 822"/>
          <p:cNvCxnSpPr>
            <a:cxnSpLocks noChangeShapeType="1"/>
          </p:cNvCxnSpPr>
          <p:nvPr/>
        </p:nvCxnSpPr>
        <p:spPr bwMode="auto">
          <a:xfrm rot="5400000" flipH="1" flipV="1">
            <a:off x="5467379" y="1558793"/>
            <a:ext cx="219018" cy="0"/>
          </a:xfrm>
          <a:prstGeom prst="line">
            <a:avLst/>
          </a:prstGeom>
          <a:noFill/>
          <a:ln w="12700" algn="ctr">
            <a:solidFill>
              <a:srgbClr val="24387F"/>
            </a:solidFill>
            <a:round/>
            <a:headEnd/>
            <a:tailEnd/>
          </a:ln>
        </p:spPr>
      </p:cxnSp>
      <p:cxnSp>
        <p:nvCxnSpPr>
          <p:cNvPr id="2392" name="Gerade Verbindung 823"/>
          <p:cNvCxnSpPr>
            <a:cxnSpLocks noChangeShapeType="1"/>
          </p:cNvCxnSpPr>
          <p:nvPr/>
        </p:nvCxnSpPr>
        <p:spPr bwMode="auto">
          <a:xfrm rot="5400000" flipH="1" flipV="1">
            <a:off x="7670830" y="3218092"/>
            <a:ext cx="219018" cy="0"/>
          </a:xfrm>
          <a:prstGeom prst="line">
            <a:avLst/>
          </a:prstGeom>
          <a:noFill/>
          <a:ln w="12700" algn="ctr">
            <a:solidFill>
              <a:srgbClr val="24387F"/>
            </a:solidFill>
            <a:round/>
            <a:headEnd/>
            <a:tailEnd/>
          </a:ln>
        </p:spPr>
      </p:cxnSp>
      <p:pic>
        <p:nvPicPr>
          <p:cNvPr id="14" name="Picture 4"/>
          <p:cNvPicPr>
            <a:picLocks noChangeAspect="1" noChangeArrowheads="1"/>
          </p:cNvPicPr>
          <p:nvPr/>
        </p:nvPicPr>
        <p:blipFill>
          <a:blip r:embed="rId17" cstate="print"/>
          <a:srcRect/>
          <a:stretch>
            <a:fillRect/>
          </a:stretch>
        </p:blipFill>
        <p:spPr bwMode="auto">
          <a:xfrm>
            <a:off x="6001864" y="1609977"/>
            <a:ext cx="568800" cy="393995"/>
          </a:xfrm>
          <a:prstGeom prst="rect">
            <a:avLst/>
          </a:prstGeom>
          <a:solidFill>
            <a:schemeClr val="tx1"/>
          </a:solidFill>
          <a:ln w="9525">
            <a:noFill/>
            <a:miter lim="800000"/>
            <a:headEnd/>
            <a:tailEnd/>
          </a:ln>
        </p:spPr>
      </p:pic>
      <p:sp>
        <p:nvSpPr>
          <p:cNvPr id="2073" name="AutoShape 787"/>
          <p:cNvSpPr>
            <a:spLocks noChangeArrowheads="1"/>
          </p:cNvSpPr>
          <p:nvPr/>
        </p:nvSpPr>
        <p:spPr bwMode="auto">
          <a:xfrm rot="10800000">
            <a:off x="4962526" y="1676643"/>
            <a:ext cx="1233488" cy="566573"/>
          </a:xfrm>
          <a:prstGeom prst="triangle">
            <a:avLst>
              <a:gd name="adj" fmla="val 50000"/>
            </a:avLst>
          </a:prstGeom>
          <a:solidFill>
            <a:schemeClr val="tx1"/>
          </a:solidFill>
          <a:ln w="12700" algn="ctr">
            <a:noFill/>
            <a:miter lim="800000"/>
            <a:headEnd/>
            <a:tailEnd/>
          </a:ln>
        </p:spPr>
        <p:txBody>
          <a:bodyPr lIns="26993" tIns="26993" rIns="26993" bIns="26993" anchor="ctr">
            <a:spAutoFit/>
          </a:bodyPr>
          <a:lstStyle/>
          <a:p>
            <a:pPr fontAlgn="base">
              <a:spcBef>
                <a:spcPct val="50000"/>
              </a:spcBef>
              <a:spcAft>
                <a:spcPct val="0"/>
              </a:spcAft>
              <a:buClr>
                <a:srgbClr val="009DDC"/>
              </a:buClr>
              <a:buFont typeface="Arial" charset="0"/>
              <a:buNone/>
            </a:pPr>
            <a:endParaRPr lang="de-DE" sz="1499">
              <a:solidFill>
                <a:srgbClr val="24387F"/>
              </a:solidFill>
            </a:endParaRPr>
          </a:p>
        </p:txBody>
      </p:sp>
      <p:sp>
        <p:nvSpPr>
          <p:cNvPr id="798" name="Rectangle 35"/>
          <p:cNvSpPr>
            <a:spLocks noChangeArrowheads="1"/>
          </p:cNvSpPr>
          <p:nvPr/>
        </p:nvSpPr>
        <p:spPr bwMode="gray">
          <a:xfrm>
            <a:off x="187777" y="864445"/>
            <a:ext cx="8882744"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r>
              <a:rPr lang="de-DE" sz="2099" dirty="0">
                <a:solidFill>
                  <a:srgbClr val="009DDC"/>
                </a:solidFill>
              </a:rPr>
              <a:t>Prinzipieller Lösungsaufbau</a:t>
            </a:r>
          </a:p>
        </p:txBody>
      </p:sp>
      <p:sp>
        <p:nvSpPr>
          <p:cNvPr id="799" name="Titel 1"/>
          <p:cNvSpPr txBox="1">
            <a:spLocks/>
          </p:cNvSpPr>
          <p:nvPr/>
        </p:nvSpPr>
        <p:spPr bwMode="auto">
          <a:xfrm>
            <a:off x="1" y="72839"/>
            <a:ext cx="7380288" cy="809414"/>
          </a:xfrm>
          <a:prstGeom prst="rect">
            <a:avLst/>
          </a:prstGeom>
          <a:noFill/>
          <a:ln w="9525">
            <a:noFill/>
            <a:miter lim="800000"/>
            <a:headEnd/>
            <a:tailEnd/>
          </a:ln>
        </p:spPr>
        <p:txBody>
          <a:bodyPr vert="horz" wrap="square" lIns="68562" tIns="34281" rIns="68562" bIns="34281" numCol="1" anchor="ctr" anchorCtr="0" compatLnSpc="1">
            <a:prstTxWarp prst="textNoShape">
              <a:avLst/>
            </a:prstTxWarp>
          </a:bodyPr>
          <a:lstStyle/>
          <a:p>
            <a:pPr fontAlgn="base">
              <a:spcBef>
                <a:spcPct val="0"/>
              </a:spcBef>
              <a:spcAft>
                <a:spcPct val="0"/>
              </a:spcAft>
            </a:pPr>
            <a:endParaRPr lang="de-DE" sz="2699" kern="0" dirty="0">
              <a:solidFill>
                <a:srgbClr val="24387F"/>
              </a:solidFill>
              <a:ea typeface="+mj-ea"/>
              <a:cs typeface="+mj-cs"/>
            </a:endParaRPr>
          </a:p>
        </p:txBody>
      </p:sp>
      <p:sp>
        <p:nvSpPr>
          <p:cNvPr id="801" name="Fußzeilenplatzhalter 2"/>
          <p:cNvSpPr txBox="1">
            <a:spLocks/>
          </p:cNvSpPr>
          <p:nvPr>
            <p:custDataLst>
              <p:tags r:id="rId2"/>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2457775105"/>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7"/>
          <p:cNvSpPr>
            <a:spLocks noGrp="1"/>
          </p:cNvSpPr>
          <p:nvPr>
            <p:ph idx="1"/>
          </p:nvPr>
        </p:nvSpPr>
        <p:spPr>
          <a:xfrm>
            <a:off x="1126306" y="1507712"/>
            <a:ext cx="6860720" cy="3069704"/>
          </a:xfrm>
        </p:spPr>
        <p:txBody>
          <a:bodyPr>
            <a:normAutofit fontScale="92500" lnSpcReduction="20000"/>
          </a:bodyPr>
          <a:lstStyle/>
          <a:p>
            <a:r>
              <a:rPr lang="de-DE" sz="1349" dirty="0"/>
              <a:t>Vorgehen: </a:t>
            </a:r>
          </a:p>
          <a:p>
            <a:pPr marL="266620" indent="-133310">
              <a:buFont typeface="Arial" pitchFamily="34" charset="0"/>
              <a:buChar char="•"/>
            </a:pPr>
            <a:r>
              <a:rPr lang="de-DE" sz="1349" dirty="0"/>
              <a:t>Definition von Anwendungsfällen</a:t>
            </a:r>
          </a:p>
          <a:p>
            <a:pPr marL="266620" indent="-133310">
              <a:buFont typeface="Arial" pitchFamily="34" charset="0"/>
              <a:buChar char="•"/>
            </a:pPr>
            <a:r>
              <a:rPr lang="de-DE" sz="1349" dirty="0"/>
              <a:t>Festlegung der dafür benötigten Ereignisse</a:t>
            </a:r>
          </a:p>
          <a:p>
            <a:pPr marL="266620" indent="-133310">
              <a:buFont typeface="Arial" pitchFamily="34" charset="0"/>
              <a:buChar char="•"/>
            </a:pPr>
            <a:r>
              <a:rPr lang="de-DE" sz="1349" dirty="0"/>
              <a:t>Erzeugung und Übermittlung dieser Ereignisse</a:t>
            </a:r>
          </a:p>
          <a:p>
            <a:pPr marL="266620" indent="-133310">
              <a:buFont typeface="Arial" pitchFamily="34" charset="0"/>
              <a:buChar char="•"/>
            </a:pPr>
            <a:r>
              <a:rPr lang="de-DE" sz="1349" dirty="0"/>
              <a:t>Implementierung der Korrelationsregeln und Alarmierung/Reporting</a:t>
            </a:r>
          </a:p>
          <a:p>
            <a:endParaRPr lang="de-DE" sz="1349" dirty="0"/>
          </a:p>
          <a:p>
            <a:r>
              <a:rPr lang="de-DE" sz="1349" dirty="0"/>
              <a:t>Zusatznutzen:</a:t>
            </a:r>
          </a:p>
          <a:p>
            <a:pPr marL="266620" indent="-133310">
              <a:buFont typeface="Arial" pitchFamily="34" charset="0"/>
              <a:buChar char="•"/>
            </a:pPr>
            <a:r>
              <a:rPr lang="de-DE" sz="1349" dirty="0"/>
              <a:t>Revisionssichere Archivierung mit SIM möglich</a:t>
            </a:r>
          </a:p>
          <a:p>
            <a:pPr marL="266620" indent="-133310">
              <a:buFont typeface="Arial" pitchFamily="34" charset="0"/>
              <a:buChar char="•"/>
            </a:pPr>
            <a:r>
              <a:rPr lang="de-DE" sz="1349" dirty="0"/>
              <a:t>forensische Untersuchungen über </a:t>
            </a:r>
            <a:r>
              <a:rPr lang="de-DE" sz="1349" dirty="0" err="1"/>
              <a:t>Logdaten</a:t>
            </a:r>
            <a:r>
              <a:rPr lang="de-DE" sz="1349" dirty="0"/>
              <a:t> möglich</a:t>
            </a:r>
          </a:p>
          <a:p>
            <a:endParaRPr lang="de-DE" sz="1349" dirty="0"/>
          </a:p>
          <a:p>
            <a:r>
              <a:rPr lang="de-DE" sz="1349" dirty="0"/>
              <a:t>Limitierung:</a:t>
            </a:r>
          </a:p>
          <a:p>
            <a:pPr marL="266620" indent="-133310">
              <a:buFont typeface="Arial" pitchFamily="34" charset="0"/>
              <a:buChar char="•"/>
            </a:pPr>
            <a:r>
              <a:rPr lang="de-DE" sz="1349" dirty="0"/>
              <a:t>melden damit in der Regel nur das Vorhergesehene</a:t>
            </a:r>
          </a:p>
        </p:txBody>
      </p:sp>
      <p:sp>
        <p:nvSpPr>
          <p:cNvPr id="9" name="Foliennummernplatzhalter 3"/>
          <p:cNvSpPr>
            <a:spLocks noGrp="1"/>
          </p:cNvSpPr>
          <p:nvPr>
            <p:ph type="sldNum" sz="quarter" idx="4294967295"/>
          </p:nvPr>
        </p:nvSpPr>
        <p:spPr>
          <a:xfrm>
            <a:off x="8213726" y="4967377"/>
            <a:ext cx="839788" cy="175454"/>
          </a:xfrm>
          <a:prstGeom prst="rect">
            <a:avLst/>
          </a:prstGeom>
          <a:noFill/>
        </p:spPr>
        <p:txBody>
          <a:bodyPr/>
          <a:lstStyle/>
          <a:p>
            <a:fld id="{BC9CE65E-1C6D-4721-8FA0-660782EA6DB5}" type="slidenum">
              <a:rPr lang="en-US" smtClean="0">
                <a:solidFill>
                  <a:srgbClr val="FFFFFF"/>
                </a:solidFill>
              </a:rPr>
              <a:pPr/>
              <a:t>73</a:t>
            </a:fld>
            <a:endParaRPr lang="en-US" dirty="0" smtClean="0">
              <a:solidFill>
                <a:srgbClr val="FFFFFF"/>
              </a:solidFill>
            </a:endParaRPr>
          </a:p>
        </p:txBody>
      </p:sp>
      <p:sp>
        <p:nvSpPr>
          <p:cNvPr id="11" name="Titel 1"/>
          <p:cNvSpPr txBox="1">
            <a:spLocks/>
          </p:cNvSpPr>
          <p:nvPr/>
        </p:nvSpPr>
        <p:spPr bwMode="auto">
          <a:xfrm>
            <a:off x="1" y="72839"/>
            <a:ext cx="7380288" cy="809414"/>
          </a:xfrm>
          <a:prstGeom prst="rect">
            <a:avLst/>
          </a:prstGeom>
          <a:noFill/>
          <a:ln w="9525">
            <a:noFill/>
            <a:miter lim="800000"/>
            <a:headEnd/>
            <a:tailEnd/>
          </a:ln>
        </p:spPr>
        <p:txBody>
          <a:bodyPr vert="horz" wrap="square" lIns="68562" tIns="34281" rIns="68562" bIns="34281" numCol="1" anchor="ctr" anchorCtr="0" compatLnSpc="1">
            <a:prstTxWarp prst="textNoShape">
              <a:avLst/>
            </a:prstTxWarp>
          </a:bodyPr>
          <a:lstStyle/>
          <a:p>
            <a:pPr fontAlgn="base">
              <a:spcBef>
                <a:spcPct val="0"/>
              </a:spcBef>
              <a:spcAft>
                <a:spcPct val="0"/>
              </a:spcAft>
            </a:pPr>
            <a:r>
              <a:rPr lang="de-DE" sz="2699" dirty="0">
                <a:solidFill>
                  <a:srgbClr val="24387F"/>
                </a:solidFill>
              </a:rPr>
              <a:t>SIEM - Limitierungen</a:t>
            </a:r>
            <a:endParaRPr lang="de-DE" sz="2699" kern="0" dirty="0">
              <a:solidFill>
                <a:srgbClr val="24387F"/>
              </a:solidFill>
              <a:ea typeface="+mj-ea"/>
              <a:cs typeface="+mj-cs"/>
            </a:endParaRPr>
          </a:p>
        </p:txBody>
      </p:sp>
      <p:sp>
        <p:nvSpPr>
          <p:cNvPr id="12" name="Rectangle 35"/>
          <p:cNvSpPr>
            <a:spLocks noChangeArrowheads="1"/>
          </p:cNvSpPr>
          <p:nvPr/>
        </p:nvSpPr>
        <p:spPr bwMode="gray">
          <a:xfrm>
            <a:off x="1" y="864445"/>
            <a:ext cx="9144000"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r>
              <a:rPr lang="de-DE" sz="2099" dirty="0">
                <a:solidFill>
                  <a:srgbClr val="009DDC"/>
                </a:solidFill>
              </a:rPr>
              <a:t>Anwendungsfälle: Definition und Implementierung</a:t>
            </a:r>
          </a:p>
        </p:txBody>
      </p:sp>
    </p:spTree>
    <p:extLst>
      <p:ext uri="{BB962C8B-B14F-4D97-AF65-F5344CB8AC3E}">
        <p14:creationId xmlns:p14="http://schemas.microsoft.com/office/powerpoint/2010/main" val="1325325749"/>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Technologie-</a:t>
            </a:r>
            <a:r>
              <a:rPr lang="de-DE" dirty="0" err="1" smtClean="0"/>
              <a:t>Blueprint</a:t>
            </a:r>
            <a:endParaRPr lang="de-DE" dirty="0"/>
          </a:p>
        </p:txBody>
      </p:sp>
      <p:sp>
        <p:nvSpPr>
          <p:cNvPr id="6" name="Rectangle 35"/>
          <p:cNvSpPr>
            <a:spLocks noChangeArrowheads="1"/>
          </p:cNvSpPr>
          <p:nvPr/>
        </p:nvSpPr>
        <p:spPr bwMode="gray">
          <a:xfrm>
            <a:off x="1" y="864445"/>
            <a:ext cx="9144000"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r>
              <a:rPr lang="de-DE" sz="2099" dirty="0">
                <a:solidFill>
                  <a:srgbClr val="009DDC"/>
                </a:solidFill>
              </a:rPr>
              <a:t>Prozessintegration</a:t>
            </a:r>
          </a:p>
        </p:txBody>
      </p:sp>
      <p:sp>
        <p:nvSpPr>
          <p:cNvPr id="15" name="Abgerundetes Rechteck 14"/>
          <p:cNvSpPr/>
          <p:nvPr/>
        </p:nvSpPr>
        <p:spPr>
          <a:xfrm>
            <a:off x="1064014" y="3372971"/>
            <a:ext cx="7009778" cy="1237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err="1">
                <a:solidFill>
                  <a:srgbClr val="24387F"/>
                </a:solidFill>
              </a:rPr>
              <a:t>Sensorik</a:t>
            </a:r>
            <a:r>
              <a:rPr lang="de-DE" dirty="0">
                <a:solidFill>
                  <a:srgbClr val="24387F"/>
                </a:solidFill>
              </a:rPr>
              <a:t>: Zentrale Log- und Datensammlung</a:t>
            </a:r>
          </a:p>
          <a:p>
            <a:pPr algn="ctr" fontAlgn="base">
              <a:spcBef>
                <a:spcPct val="50000"/>
              </a:spcBef>
              <a:spcAft>
                <a:spcPct val="0"/>
              </a:spcAft>
            </a:pPr>
            <a:endParaRPr lang="de-DE" dirty="0">
              <a:solidFill>
                <a:srgbClr val="24387F"/>
              </a:solidFill>
            </a:endParaRPr>
          </a:p>
          <a:p>
            <a:pPr algn="ctr" fontAlgn="base">
              <a:spcBef>
                <a:spcPct val="50000"/>
              </a:spcBef>
              <a:spcAft>
                <a:spcPct val="0"/>
              </a:spcAft>
            </a:pPr>
            <a:endParaRPr lang="de-DE" dirty="0">
              <a:solidFill>
                <a:srgbClr val="24387F"/>
              </a:solidFill>
            </a:endParaRPr>
          </a:p>
        </p:txBody>
      </p:sp>
      <p:sp>
        <p:nvSpPr>
          <p:cNvPr id="7" name="Abgerundetes Rechteck 6"/>
          <p:cNvSpPr/>
          <p:nvPr/>
        </p:nvSpPr>
        <p:spPr bwMode="auto">
          <a:xfrm>
            <a:off x="1259630" y="3843339"/>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Firewall</a:t>
            </a:r>
          </a:p>
        </p:txBody>
      </p:sp>
      <p:sp>
        <p:nvSpPr>
          <p:cNvPr id="8" name="Abgerundetes Rechteck 7"/>
          <p:cNvSpPr/>
          <p:nvPr/>
        </p:nvSpPr>
        <p:spPr bwMode="auto">
          <a:xfrm>
            <a:off x="2226976" y="3845992"/>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IPS</a:t>
            </a:r>
          </a:p>
        </p:txBody>
      </p:sp>
      <p:sp>
        <p:nvSpPr>
          <p:cNvPr id="9" name="Abgerundetes Rechteck 8"/>
          <p:cNvSpPr/>
          <p:nvPr/>
        </p:nvSpPr>
        <p:spPr bwMode="auto">
          <a:xfrm>
            <a:off x="3194323" y="3848645"/>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Proxy</a:t>
            </a:r>
          </a:p>
        </p:txBody>
      </p:sp>
      <p:sp>
        <p:nvSpPr>
          <p:cNvPr id="10" name="Abgerundetes Rechteck 9"/>
          <p:cNvSpPr/>
          <p:nvPr/>
        </p:nvSpPr>
        <p:spPr bwMode="auto">
          <a:xfrm>
            <a:off x="4161669" y="3851298"/>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AV</a:t>
            </a:r>
          </a:p>
        </p:txBody>
      </p:sp>
      <p:sp>
        <p:nvSpPr>
          <p:cNvPr id="11" name="Abgerundetes Rechteck 10"/>
          <p:cNvSpPr/>
          <p:nvPr/>
        </p:nvSpPr>
        <p:spPr bwMode="auto">
          <a:xfrm>
            <a:off x="7085106" y="3845052"/>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AMP</a:t>
            </a:r>
          </a:p>
        </p:txBody>
      </p:sp>
      <p:sp>
        <p:nvSpPr>
          <p:cNvPr id="12" name="Abgerundetes Rechteck 11"/>
          <p:cNvSpPr/>
          <p:nvPr/>
        </p:nvSpPr>
        <p:spPr bwMode="auto">
          <a:xfrm>
            <a:off x="5150649" y="3848637"/>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err="1">
                <a:solidFill>
                  <a:srgbClr val="FFFFFF"/>
                </a:solidFill>
              </a:rPr>
              <a:t>Infra-struktur</a:t>
            </a:r>
            <a:endParaRPr lang="de-DE" sz="1349" dirty="0">
              <a:solidFill>
                <a:srgbClr val="FFFFFF"/>
              </a:solidFill>
            </a:endParaRPr>
          </a:p>
        </p:txBody>
      </p:sp>
      <p:sp>
        <p:nvSpPr>
          <p:cNvPr id="13" name="Abgerundetes Rechteck 12"/>
          <p:cNvSpPr/>
          <p:nvPr/>
        </p:nvSpPr>
        <p:spPr bwMode="auto">
          <a:xfrm>
            <a:off x="6110023" y="3851289"/>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Network</a:t>
            </a:r>
            <a:br>
              <a:rPr lang="de-DE" sz="1349" dirty="0">
                <a:solidFill>
                  <a:srgbClr val="FFFFFF"/>
                </a:solidFill>
              </a:rPr>
            </a:br>
            <a:r>
              <a:rPr lang="de-DE" sz="1349" dirty="0" err="1">
                <a:solidFill>
                  <a:srgbClr val="FFFFFF"/>
                </a:solidFill>
              </a:rPr>
              <a:t>Packets</a:t>
            </a:r>
            <a:endParaRPr lang="de-DE" sz="1349" dirty="0">
              <a:solidFill>
                <a:srgbClr val="FFFFFF"/>
              </a:solidFill>
            </a:endParaRPr>
          </a:p>
        </p:txBody>
      </p:sp>
      <p:sp>
        <p:nvSpPr>
          <p:cNvPr id="14" name="Abgerundetes Rechteck 13"/>
          <p:cNvSpPr/>
          <p:nvPr/>
        </p:nvSpPr>
        <p:spPr>
          <a:xfrm>
            <a:off x="1871550" y="2017673"/>
            <a:ext cx="5378589" cy="1132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a:solidFill>
                  <a:srgbClr val="24387F"/>
                </a:solidFill>
              </a:rPr>
              <a:t>Automation</a:t>
            </a:r>
          </a:p>
          <a:p>
            <a:pPr algn="ctr" fontAlgn="base">
              <a:spcBef>
                <a:spcPct val="50000"/>
              </a:spcBef>
              <a:spcAft>
                <a:spcPct val="0"/>
              </a:spcAft>
            </a:pPr>
            <a:endParaRPr lang="de-DE" dirty="0">
              <a:solidFill>
                <a:srgbClr val="FFFFFF"/>
              </a:solidFill>
            </a:endParaRPr>
          </a:p>
          <a:p>
            <a:pPr algn="ctr" fontAlgn="base">
              <a:spcBef>
                <a:spcPct val="50000"/>
              </a:spcBef>
              <a:spcAft>
                <a:spcPct val="0"/>
              </a:spcAft>
            </a:pPr>
            <a:r>
              <a:rPr lang="de-DE" dirty="0">
                <a:solidFill>
                  <a:srgbClr val="FFFFFF"/>
                </a:solidFill>
              </a:rPr>
              <a:t/>
            </a:r>
            <a:br>
              <a:rPr lang="de-DE" dirty="0">
                <a:solidFill>
                  <a:srgbClr val="FFFFFF"/>
                </a:solidFill>
              </a:rPr>
            </a:br>
            <a:endParaRPr lang="de-DE" dirty="0">
              <a:solidFill>
                <a:srgbClr val="FFFFFF"/>
              </a:solidFill>
            </a:endParaRPr>
          </a:p>
        </p:txBody>
      </p:sp>
      <p:sp>
        <p:nvSpPr>
          <p:cNvPr id="17" name="Abgerundetes Rechteck 16"/>
          <p:cNvSpPr/>
          <p:nvPr/>
        </p:nvSpPr>
        <p:spPr bwMode="auto">
          <a:xfrm>
            <a:off x="2027634" y="2387056"/>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Security </a:t>
            </a:r>
            <a:r>
              <a:rPr lang="de-DE" sz="1349" dirty="0" err="1">
                <a:solidFill>
                  <a:srgbClr val="FFFFFF"/>
                </a:solidFill>
              </a:rPr>
              <a:t>Intelli-gence</a:t>
            </a:r>
            <a:endParaRPr lang="de-DE" sz="1349" dirty="0">
              <a:solidFill>
                <a:srgbClr val="FFFFFF"/>
              </a:solidFill>
            </a:endParaRPr>
          </a:p>
        </p:txBody>
      </p:sp>
      <p:sp>
        <p:nvSpPr>
          <p:cNvPr id="18" name="Abgerundetes Rechteck 17"/>
          <p:cNvSpPr/>
          <p:nvPr/>
        </p:nvSpPr>
        <p:spPr bwMode="auto">
          <a:xfrm>
            <a:off x="3026871" y="2390640"/>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err="1">
                <a:solidFill>
                  <a:srgbClr val="FFFFFF"/>
                </a:solidFill>
              </a:rPr>
              <a:t>Vuln</a:t>
            </a:r>
            <a:r>
              <a:rPr lang="de-DE" sz="1349" dirty="0">
                <a:solidFill>
                  <a:srgbClr val="FFFFFF"/>
                </a:solidFill>
              </a:rPr>
              <a:t>. </a:t>
            </a:r>
            <a:r>
              <a:rPr lang="de-DE" sz="1349" dirty="0" err="1">
                <a:solidFill>
                  <a:srgbClr val="FFFFFF"/>
                </a:solidFill>
              </a:rPr>
              <a:t>Mgmt</a:t>
            </a:r>
            <a:endParaRPr lang="de-DE" sz="1349" dirty="0">
              <a:solidFill>
                <a:srgbClr val="FFFFFF"/>
              </a:solidFill>
            </a:endParaRPr>
          </a:p>
        </p:txBody>
      </p:sp>
      <p:sp>
        <p:nvSpPr>
          <p:cNvPr id="19" name="Abgerundetes Rechteck 18"/>
          <p:cNvSpPr/>
          <p:nvPr/>
        </p:nvSpPr>
        <p:spPr bwMode="auto">
          <a:xfrm>
            <a:off x="6082003" y="2384393"/>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SIEM</a:t>
            </a:r>
          </a:p>
        </p:txBody>
      </p:sp>
      <p:sp>
        <p:nvSpPr>
          <p:cNvPr id="20" name="Abgerundetes Rechteck 19"/>
          <p:cNvSpPr/>
          <p:nvPr/>
        </p:nvSpPr>
        <p:spPr bwMode="auto">
          <a:xfrm>
            <a:off x="4045839" y="2387051"/>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err="1">
                <a:solidFill>
                  <a:srgbClr val="FFFFFF"/>
                </a:solidFill>
              </a:rPr>
              <a:t>Compli-ance</a:t>
            </a:r>
            <a:endParaRPr lang="de-DE" sz="1349" dirty="0">
              <a:solidFill>
                <a:srgbClr val="FFFFFF"/>
              </a:solidFill>
            </a:endParaRPr>
          </a:p>
        </p:txBody>
      </p:sp>
      <p:sp>
        <p:nvSpPr>
          <p:cNvPr id="21" name="Abgerundetes Rechteck 20"/>
          <p:cNvSpPr/>
          <p:nvPr/>
        </p:nvSpPr>
        <p:spPr bwMode="auto">
          <a:xfrm>
            <a:off x="5045039" y="2382667"/>
            <a:ext cx="868985"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err="1">
                <a:solidFill>
                  <a:srgbClr val="FFFFFF"/>
                </a:solidFill>
              </a:rPr>
              <a:t>Forensics</a:t>
            </a:r>
            <a:endParaRPr lang="de-DE" sz="1349" dirty="0">
              <a:solidFill>
                <a:srgbClr val="FFFFFF"/>
              </a:solidFill>
            </a:endParaRPr>
          </a:p>
        </p:txBody>
      </p:sp>
      <p:sp>
        <p:nvSpPr>
          <p:cNvPr id="23" name="Abgerundetes Rechteck 22"/>
          <p:cNvSpPr/>
          <p:nvPr/>
        </p:nvSpPr>
        <p:spPr>
          <a:xfrm>
            <a:off x="2654797" y="688946"/>
            <a:ext cx="3816716" cy="1132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base">
              <a:spcBef>
                <a:spcPct val="50000"/>
              </a:spcBef>
              <a:spcAft>
                <a:spcPct val="0"/>
              </a:spcAft>
            </a:pPr>
            <a:r>
              <a:rPr lang="de-DE" dirty="0">
                <a:solidFill>
                  <a:srgbClr val="24387F"/>
                </a:solidFill>
              </a:rPr>
              <a:t>Prozessintegration</a:t>
            </a:r>
          </a:p>
          <a:p>
            <a:pPr algn="ctr" fontAlgn="base">
              <a:spcBef>
                <a:spcPct val="50000"/>
              </a:spcBef>
              <a:spcAft>
                <a:spcPct val="0"/>
              </a:spcAft>
            </a:pPr>
            <a:endParaRPr lang="de-DE" dirty="0">
              <a:solidFill>
                <a:srgbClr val="FFFFFF"/>
              </a:solidFill>
            </a:endParaRPr>
          </a:p>
          <a:p>
            <a:pPr algn="ctr" fontAlgn="base">
              <a:spcBef>
                <a:spcPct val="50000"/>
              </a:spcBef>
              <a:spcAft>
                <a:spcPct val="0"/>
              </a:spcAft>
            </a:pPr>
            <a:r>
              <a:rPr lang="de-DE" dirty="0">
                <a:solidFill>
                  <a:srgbClr val="FFFFFF"/>
                </a:solidFill>
              </a:rPr>
              <a:t/>
            </a:r>
            <a:br>
              <a:rPr lang="de-DE" dirty="0">
                <a:solidFill>
                  <a:srgbClr val="FFFFFF"/>
                </a:solidFill>
              </a:rPr>
            </a:br>
            <a:endParaRPr lang="de-DE" dirty="0">
              <a:solidFill>
                <a:srgbClr val="FFFFFF"/>
              </a:solidFill>
            </a:endParaRPr>
          </a:p>
        </p:txBody>
      </p:sp>
      <p:sp>
        <p:nvSpPr>
          <p:cNvPr id="24" name="Abgerundetes Rechteck 23"/>
          <p:cNvSpPr/>
          <p:nvPr/>
        </p:nvSpPr>
        <p:spPr bwMode="auto">
          <a:xfrm>
            <a:off x="2782386" y="1076929"/>
            <a:ext cx="984943"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SOC-Prozesse</a:t>
            </a:r>
          </a:p>
        </p:txBody>
      </p:sp>
      <p:sp>
        <p:nvSpPr>
          <p:cNvPr id="25" name="Abgerundetes Rechteck 24"/>
          <p:cNvSpPr/>
          <p:nvPr/>
        </p:nvSpPr>
        <p:spPr bwMode="auto">
          <a:xfrm>
            <a:off x="4069081" y="1074271"/>
            <a:ext cx="960119"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IT-GRC</a:t>
            </a:r>
          </a:p>
        </p:txBody>
      </p:sp>
      <p:sp>
        <p:nvSpPr>
          <p:cNvPr id="27" name="Abgerundetes Rechteck 26"/>
          <p:cNvSpPr/>
          <p:nvPr/>
        </p:nvSpPr>
        <p:spPr bwMode="auto">
          <a:xfrm>
            <a:off x="5349240" y="1084901"/>
            <a:ext cx="950976" cy="645760"/>
          </a:xfrm>
          <a:prstGeom prst="roundRect">
            <a:avLst/>
          </a:prstGeom>
          <a:solidFill>
            <a:schemeClr val="tx2"/>
          </a:solidFill>
          <a:ln w="25400" cap="flat" cmpd="sng" algn="ctr">
            <a:solidFill>
              <a:srgbClr val="00B0F0"/>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fontAlgn="base">
              <a:spcBef>
                <a:spcPct val="50000"/>
              </a:spcBef>
              <a:spcAft>
                <a:spcPct val="0"/>
              </a:spcAft>
              <a:buClr>
                <a:srgbClr val="009DDC"/>
              </a:buClr>
            </a:pPr>
            <a:r>
              <a:rPr lang="de-DE" sz="1349" dirty="0">
                <a:solidFill>
                  <a:srgbClr val="FFFFFF"/>
                </a:solidFill>
              </a:rPr>
              <a:t>…</a:t>
            </a:r>
          </a:p>
        </p:txBody>
      </p:sp>
      <p:sp>
        <p:nvSpPr>
          <p:cNvPr id="28" name="Foliennummernplatzhalter 1"/>
          <p:cNvSpPr>
            <a:spLocks noGrp="1"/>
          </p:cNvSpPr>
          <p:nvPr>
            <p:ph type="sldNum" sz="quarter" idx="10"/>
          </p:nvPr>
        </p:nvSpPr>
        <p:spPr>
          <a:xfrm>
            <a:off x="8302765" y="4958473"/>
            <a:ext cx="839788" cy="175454"/>
          </a:xfrm>
        </p:spPr>
        <p:txBody>
          <a:bodyPr/>
          <a:lstStyle/>
          <a:p>
            <a:pPr algn="r">
              <a:defRPr/>
            </a:pPr>
            <a:fld id="{D8A9DEB3-2BE3-4C9D-8653-AF184477FBC9}" type="slidenum">
              <a:rPr lang="en-GB" sz="825">
                <a:solidFill>
                  <a:srgbClr val="FFFFFF"/>
                </a:solidFill>
              </a:rPr>
              <a:pPr algn="r">
                <a:defRPr/>
              </a:pPr>
              <a:t>74</a:t>
            </a:fld>
            <a:endParaRPr lang="en-GB" sz="825" dirty="0">
              <a:solidFill>
                <a:srgbClr val="FFFFFF"/>
              </a:solidFill>
            </a:endParaRPr>
          </a:p>
        </p:txBody>
      </p:sp>
    </p:spTree>
    <p:extLst>
      <p:ext uri="{BB962C8B-B14F-4D97-AF65-F5344CB8AC3E}">
        <p14:creationId xmlns:p14="http://schemas.microsoft.com/office/powerpoint/2010/main" val="40597671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Grafik 5" descr="Kaffee_Pause.jpg"/>
          <p:cNvPicPr>
            <a:picLocks noChangeAspect="1"/>
          </p:cNvPicPr>
          <p:nvPr>
            <p:custDataLst>
              <p:tags r:id="rId1"/>
            </p:custDataLst>
          </p:nvPr>
        </p:nvPicPr>
        <p:blipFill>
          <a:blip r:embed="rId6" cstate="print"/>
          <a:srcRect t="20982" b="4198"/>
          <a:stretch>
            <a:fillRect/>
          </a:stretch>
        </p:blipFill>
        <p:spPr bwMode="auto">
          <a:xfrm>
            <a:off x="0" y="1078706"/>
            <a:ext cx="9144000" cy="3849291"/>
          </a:xfrm>
          <a:prstGeom prst="rect">
            <a:avLst/>
          </a:prstGeom>
          <a:noFill/>
          <a:ln w="9525">
            <a:noFill/>
            <a:miter lim="800000"/>
            <a:headEnd/>
            <a:tailEnd/>
          </a:ln>
        </p:spPr>
      </p:pic>
      <p:sp>
        <p:nvSpPr>
          <p:cNvPr id="253955" name="Rectangle 5"/>
          <p:cNvSpPr>
            <a:spLocks noChangeArrowheads="1"/>
          </p:cNvSpPr>
          <p:nvPr>
            <p:custDataLst>
              <p:tags r:id="rId2"/>
            </p:custDataLst>
          </p:nvPr>
        </p:nvSpPr>
        <p:spPr bwMode="gray">
          <a:xfrm>
            <a:off x="4140201" y="2787254"/>
            <a:ext cx="4051300" cy="703659"/>
          </a:xfrm>
          <a:prstGeom prst="rect">
            <a:avLst/>
          </a:prstGeom>
          <a:noFill/>
          <a:ln w="9525">
            <a:noFill/>
            <a:miter lim="800000"/>
            <a:headEnd/>
            <a:tailEnd/>
          </a:ln>
        </p:spPr>
        <p:txBody>
          <a:bodyPr lIns="0" rIns="0" anchor="ctr"/>
          <a:lstStyle/>
          <a:p>
            <a:pPr>
              <a:lnSpc>
                <a:spcPct val="95000"/>
              </a:lnSpc>
              <a:buClrTx/>
              <a:buFontTx/>
              <a:buNone/>
            </a:pPr>
            <a:r>
              <a:rPr lang="de-DE" sz="1800" b="1">
                <a:solidFill>
                  <a:srgbClr val="FFFFFF"/>
                </a:solidFill>
              </a:rPr>
              <a:t>Von 10.00 - 10.20 Uhr </a:t>
            </a:r>
            <a:br>
              <a:rPr lang="de-DE" sz="1800" b="1">
                <a:solidFill>
                  <a:srgbClr val="FFFFFF"/>
                </a:solidFill>
              </a:rPr>
            </a:br>
            <a:r>
              <a:rPr lang="de-DE" sz="1800" b="1">
                <a:solidFill>
                  <a:srgbClr val="FFFFFF"/>
                </a:solidFill>
              </a:rPr>
              <a:t>(Treffpunkt Cafeteria)</a:t>
            </a:r>
          </a:p>
        </p:txBody>
      </p:sp>
      <p:sp>
        <p:nvSpPr>
          <p:cNvPr id="253956" name="Text Box 6"/>
          <p:cNvSpPr txBox="1">
            <a:spLocks noChangeArrowheads="1"/>
          </p:cNvSpPr>
          <p:nvPr/>
        </p:nvSpPr>
        <p:spPr bwMode="gray">
          <a:xfrm>
            <a:off x="3509964" y="1988344"/>
            <a:ext cx="2719655" cy="623248"/>
          </a:xfrm>
          <a:prstGeom prst="rect">
            <a:avLst/>
          </a:prstGeom>
          <a:noFill/>
          <a:ln w="9525">
            <a:noFill/>
            <a:miter lim="800000"/>
            <a:headEnd/>
            <a:tailEnd/>
          </a:ln>
        </p:spPr>
        <p:txBody>
          <a:bodyPr wrap="none" lIns="0">
            <a:spAutoFit/>
          </a:bodyPr>
          <a:lstStyle/>
          <a:p>
            <a:pPr>
              <a:buClrTx/>
              <a:buFontTx/>
              <a:buNone/>
            </a:pPr>
            <a:r>
              <a:rPr lang="de-DE" sz="3450" b="1"/>
              <a:t>Kaffeepause</a:t>
            </a:r>
          </a:p>
        </p:txBody>
      </p:sp>
      <p:sp>
        <p:nvSpPr>
          <p:cNvPr id="253957" name="Rectangle 8"/>
          <p:cNvSpPr>
            <a:spLocks noChangeArrowheads="1"/>
          </p:cNvSpPr>
          <p:nvPr>
            <p:custDataLst>
              <p:tags r:id="rId3"/>
            </p:custDataLst>
          </p:nvPr>
        </p:nvSpPr>
        <p:spPr bwMode="gray">
          <a:xfrm>
            <a:off x="3509964" y="2570560"/>
            <a:ext cx="4051300" cy="703659"/>
          </a:xfrm>
          <a:prstGeom prst="rect">
            <a:avLst/>
          </a:prstGeom>
          <a:noFill/>
          <a:ln w="9525">
            <a:noFill/>
            <a:miter lim="800000"/>
            <a:headEnd/>
            <a:tailEnd/>
          </a:ln>
        </p:spPr>
        <p:txBody>
          <a:bodyPr lIns="0" rIns="0" anchor="ctr"/>
          <a:lstStyle/>
          <a:p>
            <a:pPr>
              <a:lnSpc>
                <a:spcPct val="95000"/>
              </a:lnSpc>
              <a:buClrTx/>
              <a:buFontTx/>
              <a:buNone/>
            </a:pPr>
            <a:r>
              <a:rPr lang="de-DE" sz="1800" b="1" dirty="0"/>
              <a:t>Von 11:00 – 11:30 Uhr </a:t>
            </a:r>
            <a:br>
              <a:rPr lang="de-DE" sz="1800" b="1" dirty="0"/>
            </a:br>
            <a:endParaRPr lang="de-DE" sz="1800" b="1" dirty="0"/>
          </a:p>
        </p:txBody>
      </p:sp>
    </p:spTree>
    <p:extLst>
      <p:ext uri="{BB962C8B-B14F-4D97-AF65-F5344CB8AC3E}">
        <p14:creationId xmlns:p14="http://schemas.microsoft.com/office/powerpoint/2010/main" val="1593227114"/>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custDataLst>
              <p:tags r:id="rId1"/>
            </p:custDataLst>
          </p:nvPr>
        </p:nvSpPr>
        <p:spPr>
          <a:xfrm>
            <a:off x="0" y="55308"/>
            <a:ext cx="9144000" cy="494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0" dirty="0"/>
              <a:t>Demo</a:t>
            </a:r>
          </a:p>
        </p:txBody>
      </p:sp>
      <p:sp>
        <p:nvSpPr>
          <p:cNvPr id="7" name="Fußzeilenplatzhalter 1"/>
          <p:cNvSpPr>
            <a:spLocks noGrp="1"/>
          </p:cNvSpPr>
          <p:nvPr>
            <p:ph type="ftr" sz="quarter" idx="10"/>
          </p:nvPr>
        </p:nvSpPr>
        <p:spPr>
          <a:xfrm>
            <a:off x="118332" y="4968000"/>
            <a:ext cx="2559600" cy="175500"/>
          </a:xfrm>
        </p:spPr>
        <p:txBody>
          <a:bodyPr/>
          <a:lstStyle/>
          <a:p>
            <a:r>
              <a:rPr lang="de-DE" sz="900" dirty="0"/>
              <a:t>© </a:t>
            </a:r>
            <a:r>
              <a:rPr lang="de-DE" sz="900" dirty="0" err="1"/>
              <a:t>Computacenter</a:t>
            </a:r>
            <a:r>
              <a:rPr lang="de-DE" sz="900" dirty="0"/>
              <a:t> 2014</a:t>
            </a:r>
          </a:p>
        </p:txBody>
      </p:sp>
      <p:sp>
        <p:nvSpPr>
          <p:cNvPr id="8" name="Foliennummernplatzhalter 2"/>
          <p:cNvSpPr>
            <a:spLocks noGrp="1"/>
          </p:cNvSpPr>
          <p:nvPr>
            <p:ph type="sldNum" sz="quarter" idx="11"/>
          </p:nvPr>
        </p:nvSpPr>
        <p:spPr>
          <a:xfrm>
            <a:off x="8156735" y="4988472"/>
            <a:ext cx="838800" cy="175500"/>
          </a:xfrm>
        </p:spPr>
        <p:txBody>
          <a:bodyPr/>
          <a:lstStyle/>
          <a:p>
            <a:fld id="{B3B7312D-0834-4A3D-BC38-862BF147B399}" type="slidenum">
              <a:rPr lang="de-DE" sz="900"/>
              <a:pPr/>
              <a:t>76</a:t>
            </a:fld>
            <a:endParaRPr lang="de-DE" dirty="0"/>
          </a:p>
        </p:txBody>
      </p:sp>
    </p:spTree>
    <p:extLst>
      <p:ext uri="{BB962C8B-B14F-4D97-AF65-F5344CB8AC3E}">
        <p14:creationId xmlns:p14="http://schemas.microsoft.com/office/powerpoint/2010/main" val="3358210971"/>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idx="1"/>
          </p:nvPr>
        </p:nvSpPr>
        <p:spPr>
          <a:xfrm>
            <a:off x="4611766" y="2109080"/>
            <a:ext cx="4319057" cy="654144"/>
          </a:xfrm>
        </p:spPr>
        <p:txBody>
          <a:bodyPr/>
          <a:lstStyle/>
          <a:p>
            <a:r>
              <a:rPr lang="de-DE" dirty="0" smtClean="0"/>
              <a:t>Kurze Einführung</a:t>
            </a:r>
          </a:p>
          <a:p>
            <a:r>
              <a:rPr lang="de-DE" dirty="0" smtClean="0"/>
              <a:t>Eine Problemstellung – zwei Produktwelten</a:t>
            </a:r>
            <a:endParaRPr lang="de-DE" dirty="0"/>
          </a:p>
        </p:txBody>
      </p:sp>
      <p:sp>
        <p:nvSpPr>
          <p:cNvPr id="3" name="Foliennummernplatzhalter 2"/>
          <p:cNvSpPr>
            <a:spLocks noGrp="1"/>
          </p:cNvSpPr>
          <p:nvPr>
            <p:ph type="sldNum" sz="quarter" idx="4294967295"/>
          </p:nvPr>
        </p:nvSpPr>
        <p:spPr>
          <a:xfrm>
            <a:off x="8238623" y="4957764"/>
            <a:ext cx="838800" cy="175500"/>
          </a:xfrm>
          <a:prstGeom prst="rect">
            <a:avLst/>
          </a:prstGeom>
        </p:spPr>
        <p:txBody>
          <a:bodyPr/>
          <a:lstStyle/>
          <a:p>
            <a:pPr algn="r"/>
            <a:fld id="{B3B7312D-0834-4A3D-BC38-862BF147B399}" type="slidenum">
              <a:rPr lang="de-DE" sz="900">
                <a:solidFill>
                  <a:schemeClr val="bg1"/>
                </a:solidFill>
              </a:rPr>
              <a:pPr algn="r"/>
              <a:t>77</a:t>
            </a:fld>
            <a:endParaRPr lang="de-DE" dirty="0">
              <a:solidFill>
                <a:schemeClr val="bg1"/>
              </a:solidFill>
            </a:endParaRPr>
          </a:p>
        </p:txBody>
      </p:sp>
    </p:spTree>
    <p:extLst>
      <p:ext uri="{BB962C8B-B14F-4D97-AF65-F5344CB8AC3E}">
        <p14:creationId xmlns:p14="http://schemas.microsoft.com/office/powerpoint/2010/main" val="2477476515"/>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smtClean="0"/>
              <a:t>Advanced</a:t>
            </a:r>
            <a:r>
              <a:rPr lang="de-DE" dirty="0" smtClean="0"/>
              <a:t> THREAT </a:t>
            </a:r>
            <a:r>
              <a:rPr lang="de-DE" dirty="0" err="1" smtClean="0"/>
              <a:t>Protection</a:t>
            </a:r>
            <a:endParaRPr lang="de-DE" dirty="0"/>
          </a:p>
        </p:txBody>
      </p:sp>
      <p:graphicFrame>
        <p:nvGraphicFramePr>
          <p:cNvPr id="6" name="Diagramm 5"/>
          <p:cNvGraphicFramePr/>
          <p:nvPr/>
        </p:nvGraphicFramePr>
        <p:xfrm>
          <a:off x="285677" y="963804"/>
          <a:ext cx="8586592" cy="363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liennummernplatzhalter 2"/>
          <p:cNvSpPr>
            <a:spLocks noGrp="1"/>
          </p:cNvSpPr>
          <p:nvPr>
            <p:ph type="sldNum" sz="quarter" idx="4294967295"/>
          </p:nvPr>
        </p:nvSpPr>
        <p:spPr>
          <a:xfrm>
            <a:off x="8197679" y="4957764"/>
            <a:ext cx="838800" cy="175500"/>
          </a:xfrm>
          <a:prstGeom prst="rect">
            <a:avLst/>
          </a:prstGeom>
        </p:spPr>
        <p:txBody>
          <a:bodyPr/>
          <a:lstStyle/>
          <a:p>
            <a:pPr algn="r"/>
            <a:fld id="{B3B7312D-0834-4A3D-BC38-862BF147B399}" type="slidenum">
              <a:rPr lang="de-DE" sz="900">
                <a:solidFill>
                  <a:schemeClr val="bg1"/>
                </a:solidFill>
              </a:rPr>
              <a:pPr algn="r"/>
              <a:t>78</a:t>
            </a:fld>
            <a:endParaRPr lang="de-DE" dirty="0">
              <a:solidFill>
                <a:schemeClr val="bg1"/>
              </a:solidFill>
            </a:endParaRPr>
          </a:p>
        </p:txBody>
      </p:sp>
    </p:spTree>
    <p:extLst>
      <p:ext uri="{BB962C8B-B14F-4D97-AF65-F5344CB8AC3E}">
        <p14:creationId xmlns:p14="http://schemas.microsoft.com/office/powerpoint/2010/main" val="220599587"/>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Inhaltsplatzhalter 28"/>
          <p:cNvGraphicFramePr>
            <a:graphicFrameLocks noGrp="1"/>
          </p:cNvGraphicFramePr>
          <p:nvPr>
            <p:ph idx="1"/>
          </p:nvPr>
        </p:nvGraphicFramePr>
        <p:xfrm>
          <a:off x="251223" y="1329929"/>
          <a:ext cx="5904650" cy="340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Foliennummernplatzhalter 1"/>
          <p:cNvSpPr>
            <a:spLocks noGrp="1"/>
          </p:cNvSpPr>
          <p:nvPr>
            <p:ph type="sldNum" sz="quarter" idx="4294967295"/>
          </p:nvPr>
        </p:nvSpPr>
        <p:spPr>
          <a:xfrm>
            <a:off x="8054375" y="4968000"/>
            <a:ext cx="838800" cy="175500"/>
          </a:xfrm>
          <a:prstGeom prst="rect">
            <a:avLst/>
          </a:prstGeom>
        </p:spPr>
        <p:txBody>
          <a:bodyPr/>
          <a:lstStyle/>
          <a:p>
            <a:pPr algn="r">
              <a:defRPr/>
            </a:pPr>
            <a:fld id="{D8A9DEB3-2BE3-4C9D-8653-AF184477FBC9}" type="slidenum">
              <a:rPr lang="en-GB" sz="825">
                <a:solidFill>
                  <a:srgbClr val="FFFFFF"/>
                </a:solidFill>
              </a:rPr>
              <a:pPr algn="r">
                <a:defRPr/>
              </a:pPr>
              <a:t>79</a:t>
            </a:fld>
            <a:endParaRPr lang="en-GB" sz="825" dirty="0">
              <a:solidFill>
                <a:srgbClr val="FFFFFF"/>
              </a:solidFill>
            </a:endParaRPr>
          </a:p>
        </p:txBody>
      </p:sp>
      <p:sp>
        <p:nvSpPr>
          <p:cNvPr id="2" name="Titel 1"/>
          <p:cNvSpPr>
            <a:spLocks noGrp="1"/>
          </p:cNvSpPr>
          <p:nvPr>
            <p:ph type="title"/>
          </p:nvPr>
        </p:nvSpPr>
        <p:spPr/>
        <p:txBody>
          <a:bodyPr/>
          <a:lstStyle/>
          <a:p>
            <a:r>
              <a:rPr lang="de-DE" dirty="0" smtClean="0"/>
              <a:t>Was sagen die Analysten?</a:t>
            </a:r>
            <a:br>
              <a:rPr lang="de-DE" dirty="0" smtClean="0"/>
            </a:br>
            <a:endParaRPr lang="de-DE" dirty="0"/>
          </a:p>
        </p:txBody>
      </p:sp>
      <p:sp>
        <p:nvSpPr>
          <p:cNvPr id="6" name="Rectangle 35"/>
          <p:cNvSpPr>
            <a:spLocks noChangeArrowheads="1"/>
          </p:cNvSpPr>
          <p:nvPr/>
        </p:nvSpPr>
        <p:spPr bwMode="gray">
          <a:xfrm>
            <a:off x="187777" y="864445"/>
            <a:ext cx="8874579" cy="269012"/>
          </a:xfrm>
          <a:prstGeom prst="rect">
            <a:avLst/>
          </a:prstGeom>
          <a:noFill/>
          <a:ln w="9525">
            <a:noFill/>
            <a:miter lim="800000"/>
            <a:headEnd/>
            <a:tailEnd/>
          </a:ln>
        </p:spPr>
        <p:txBody>
          <a:bodyPr lIns="67483" tIns="0" rIns="67483" bIns="0" anchor="ctr"/>
          <a:lstStyle/>
          <a:p>
            <a:pPr defTabSz="601085" fontAlgn="base">
              <a:spcBef>
                <a:spcPct val="50000"/>
              </a:spcBef>
              <a:spcAft>
                <a:spcPct val="0"/>
              </a:spcAft>
            </a:pPr>
            <a:r>
              <a:rPr lang="en-US" sz="2099" dirty="0">
                <a:solidFill>
                  <a:srgbClr val="009DDC"/>
                </a:solidFill>
              </a:rPr>
              <a:t>Gartner: 'Five Styles of Advanced Threat Defense' </a:t>
            </a:r>
            <a:endParaRPr lang="de-DE" sz="2099" dirty="0">
              <a:solidFill>
                <a:srgbClr val="009DDC"/>
              </a:solidFill>
            </a:endParaRPr>
          </a:p>
        </p:txBody>
      </p:sp>
      <p:sp>
        <p:nvSpPr>
          <p:cNvPr id="30" name="Rechteck 29"/>
          <p:cNvSpPr/>
          <p:nvPr/>
        </p:nvSpPr>
        <p:spPr>
          <a:xfrm>
            <a:off x="6172200" y="1494064"/>
            <a:ext cx="2596243" cy="32167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69" indent="-179969" fontAlgn="base">
              <a:lnSpc>
                <a:spcPct val="150000"/>
              </a:lnSpc>
              <a:spcBef>
                <a:spcPct val="50000"/>
              </a:spcBef>
              <a:spcAft>
                <a:spcPct val="0"/>
              </a:spcAft>
              <a:buClr>
                <a:srgbClr val="009DDC"/>
              </a:buClr>
            </a:pPr>
            <a:r>
              <a:rPr lang="de-DE" sz="1349" u="sng" dirty="0">
                <a:solidFill>
                  <a:schemeClr val="bg1"/>
                </a:solidFill>
              </a:rPr>
              <a:t>Gartner Empfehlung:</a:t>
            </a:r>
          </a:p>
          <a:p>
            <a:pPr marL="179969" indent="-179969" algn="ctr" fontAlgn="base">
              <a:lnSpc>
                <a:spcPct val="150000"/>
              </a:lnSpc>
              <a:spcBef>
                <a:spcPct val="50000"/>
              </a:spcBef>
              <a:spcAft>
                <a:spcPct val="0"/>
              </a:spcAft>
              <a:buClr>
                <a:srgbClr val="009DDC"/>
              </a:buClr>
            </a:pPr>
            <a:r>
              <a:rPr lang="de-DE" dirty="0">
                <a:solidFill>
                  <a:srgbClr val="FFFFFF"/>
                </a:solidFill>
              </a:rPr>
              <a:t>Berücksichtigung von </a:t>
            </a:r>
          </a:p>
          <a:p>
            <a:pPr marL="179969" indent="-179969" algn="ctr" fontAlgn="base">
              <a:lnSpc>
                <a:spcPct val="150000"/>
              </a:lnSpc>
              <a:spcBef>
                <a:spcPct val="50000"/>
              </a:spcBef>
              <a:spcAft>
                <a:spcPct val="0"/>
              </a:spcAft>
              <a:buClr>
                <a:srgbClr val="009DDC"/>
              </a:buClr>
            </a:pPr>
            <a:r>
              <a:rPr lang="de-DE" b="1" dirty="0">
                <a:solidFill>
                  <a:srgbClr val="FFFFFF"/>
                </a:solidFill>
              </a:rPr>
              <a:t>mind. 2 </a:t>
            </a:r>
          </a:p>
          <a:p>
            <a:pPr marL="179969" indent="-179969" algn="ctr" fontAlgn="base">
              <a:lnSpc>
                <a:spcPct val="150000"/>
              </a:lnSpc>
              <a:spcBef>
                <a:spcPct val="50000"/>
              </a:spcBef>
              <a:spcAft>
                <a:spcPct val="0"/>
              </a:spcAft>
              <a:buClr>
                <a:srgbClr val="009DDC"/>
              </a:buClr>
            </a:pPr>
            <a:r>
              <a:rPr lang="de-DE" dirty="0">
                <a:solidFill>
                  <a:srgbClr val="FFFFFF"/>
                </a:solidFill>
              </a:rPr>
              <a:t>der Aspekte als </a:t>
            </a:r>
            <a:r>
              <a:rPr lang="de-DE" b="1" u="sng" dirty="0">
                <a:solidFill>
                  <a:srgbClr val="FFFFFF"/>
                </a:solidFill>
              </a:rPr>
              <a:t>Fundament</a:t>
            </a:r>
            <a:r>
              <a:rPr lang="de-DE" dirty="0">
                <a:solidFill>
                  <a:srgbClr val="FFFFFF"/>
                </a:solidFill>
              </a:rPr>
              <a:t> eines APT-Schutzes</a:t>
            </a:r>
          </a:p>
        </p:txBody>
      </p:sp>
    </p:spTree>
    <p:extLst>
      <p:ext uri="{BB962C8B-B14F-4D97-AF65-F5344CB8AC3E}">
        <p14:creationId xmlns:p14="http://schemas.microsoft.com/office/powerpoint/2010/main" val="331316194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86" y="-96977"/>
            <a:ext cx="9534563" cy="6116037"/>
          </a:xfrm>
          <a:prstGeom prst="rect">
            <a:avLst/>
          </a:prstGeom>
          <a:ln>
            <a:noFill/>
          </a:ln>
        </p:spPr>
      </p:pic>
      <p:sp>
        <p:nvSpPr>
          <p:cNvPr id="6" name="Rechteck 5"/>
          <p:cNvSpPr/>
          <p:nvPr/>
        </p:nvSpPr>
        <p:spPr>
          <a:xfrm>
            <a:off x="0" y="4884851"/>
            <a:ext cx="8337176" cy="215444"/>
          </a:xfrm>
          <a:prstGeom prst="rect">
            <a:avLst/>
          </a:prstGeom>
        </p:spPr>
        <p:txBody>
          <a:bodyPr wrap="square">
            <a:spAutoFit/>
          </a:bodyPr>
          <a:lstStyle/>
          <a:p>
            <a:r>
              <a:rPr lang="de-DE" sz="800" dirty="0">
                <a:solidFill>
                  <a:schemeClr val="bg1"/>
                </a:solidFill>
              </a:rPr>
              <a:t>„Osterfeuer TK“. Lizenziert unter CC BY-SA 3.0 über Wikimedia </a:t>
            </a:r>
            <a:r>
              <a:rPr lang="de-DE" sz="800" dirty="0" err="1">
                <a:solidFill>
                  <a:schemeClr val="bg1"/>
                </a:solidFill>
              </a:rPr>
              <a:t>Commons</a:t>
            </a:r>
            <a:r>
              <a:rPr lang="de-DE" sz="800" dirty="0">
                <a:solidFill>
                  <a:schemeClr val="bg1"/>
                </a:solidFill>
              </a:rPr>
              <a:t> - https://</a:t>
            </a:r>
            <a:r>
              <a:rPr lang="de-DE" sz="800" dirty="0" smtClean="0">
                <a:solidFill>
                  <a:schemeClr val="bg1"/>
                </a:solidFill>
              </a:rPr>
              <a:t>commons.wikimedia.org/wiki/File:Osterfeuer_TK.jpg</a:t>
            </a:r>
            <a:endParaRPr lang="de-DE" sz="800" dirty="0">
              <a:solidFill>
                <a:schemeClr val="bg1"/>
              </a:solidFill>
            </a:endParaRPr>
          </a:p>
        </p:txBody>
      </p:sp>
      <p:sp>
        <p:nvSpPr>
          <p:cNvPr id="8" name="Abgerundetes Rechteck 7"/>
          <p:cNvSpPr/>
          <p:nvPr/>
        </p:nvSpPr>
        <p:spPr>
          <a:xfrm>
            <a:off x="1114029" y="2061042"/>
            <a:ext cx="1800000" cy="1800000"/>
          </a:xfrm>
          <a:prstGeom prst="roundRect">
            <a:avLst/>
          </a:prstGeom>
          <a:solidFill>
            <a:schemeClr val="tx1">
              <a:lumMod val="50000"/>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bg1"/>
                </a:solidFill>
              </a:rPr>
              <a:t>Compliance</a:t>
            </a:r>
            <a:endParaRPr lang="de-DE" dirty="0">
              <a:solidFill>
                <a:schemeClr val="bg1"/>
              </a:solidFill>
            </a:endParaRPr>
          </a:p>
        </p:txBody>
      </p:sp>
      <p:sp>
        <p:nvSpPr>
          <p:cNvPr id="9" name="Abgerundetes Rechteck 8"/>
          <p:cNvSpPr/>
          <p:nvPr/>
        </p:nvSpPr>
        <p:spPr>
          <a:xfrm>
            <a:off x="3678441" y="2061042"/>
            <a:ext cx="5204302" cy="1800000"/>
          </a:xfrm>
          <a:prstGeom prst="roundRect">
            <a:avLst/>
          </a:prstGeom>
          <a:solidFill>
            <a:srgbClr val="2C2C2E">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smtClean="0">
                <a:solidFill>
                  <a:schemeClr val="bg1"/>
                </a:solidFill>
              </a:rPr>
              <a:t>Messbarkeit der Compliance-Erreichung:</a:t>
            </a:r>
          </a:p>
          <a:p>
            <a:pPr marL="285750" indent="-285750">
              <a:buFont typeface="Arial" panose="020B0604020202020204" pitchFamily="34" charset="0"/>
              <a:buChar char="•"/>
            </a:pPr>
            <a:endParaRPr lang="de-DE" dirty="0" smtClean="0">
              <a:solidFill>
                <a:schemeClr val="bg1"/>
              </a:solidFill>
            </a:endParaRPr>
          </a:p>
          <a:p>
            <a:pPr marL="285750" indent="-285750">
              <a:buFont typeface="Arial" panose="020B0604020202020204" pitchFamily="34" charset="0"/>
              <a:buChar char="•"/>
            </a:pPr>
            <a:r>
              <a:rPr lang="de-DE" dirty="0" smtClean="0">
                <a:solidFill>
                  <a:schemeClr val="bg1"/>
                </a:solidFill>
              </a:rPr>
              <a:t>Wie kann „Security“ gemessen werden? </a:t>
            </a:r>
          </a:p>
          <a:p>
            <a:pPr marL="285750" indent="-285750">
              <a:buFont typeface="Arial" panose="020B0604020202020204" pitchFamily="34" charset="0"/>
              <a:buChar char="•"/>
            </a:pPr>
            <a:r>
              <a:rPr lang="de-DE" dirty="0" smtClean="0">
                <a:solidFill>
                  <a:schemeClr val="bg1"/>
                </a:solidFill>
              </a:rPr>
              <a:t>Und was bedeutet das?</a:t>
            </a:r>
          </a:p>
        </p:txBody>
      </p:sp>
    </p:spTree>
    <p:extLst>
      <p:ext uri="{BB962C8B-B14F-4D97-AF65-F5344CB8AC3E}">
        <p14:creationId xmlns:p14="http://schemas.microsoft.com/office/powerpoint/2010/main" val="4108252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Advanced</a:t>
            </a:r>
            <a:r>
              <a:rPr lang="de-DE" dirty="0" smtClean="0"/>
              <a:t> </a:t>
            </a:r>
            <a:r>
              <a:rPr lang="de-DE" dirty="0" err="1" smtClean="0"/>
              <a:t>Malware</a:t>
            </a:r>
            <a:r>
              <a:rPr lang="de-DE" dirty="0" smtClean="0"/>
              <a:t> </a:t>
            </a:r>
            <a:r>
              <a:rPr lang="de-DE" dirty="0" err="1" smtClean="0"/>
              <a:t>Protection</a:t>
            </a:r>
            <a:endParaRPr lang="de-DE" dirty="0"/>
          </a:p>
        </p:txBody>
      </p:sp>
      <p:sp>
        <p:nvSpPr>
          <p:cNvPr id="7" name="Textfeld 6"/>
          <p:cNvSpPr txBox="1"/>
          <p:nvPr/>
        </p:nvSpPr>
        <p:spPr>
          <a:xfrm>
            <a:off x="245533" y="1143373"/>
            <a:ext cx="5198534" cy="363369"/>
          </a:xfrm>
          <a:prstGeom prst="rect">
            <a:avLst/>
          </a:prstGeom>
        </p:spPr>
        <p:txBody>
          <a:bodyPr wrap="square" lIns="0" tIns="0" rIns="0" bIns="0" rtlCol="0">
            <a:spAutoFit/>
          </a:bodyPr>
          <a:lstStyle/>
          <a:p>
            <a:pPr marL="179969" indent="-179969" fontAlgn="base">
              <a:lnSpc>
                <a:spcPct val="150000"/>
              </a:lnSpc>
              <a:spcBef>
                <a:spcPct val="50000"/>
              </a:spcBef>
              <a:spcAft>
                <a:spcPct val="0"/>
              </a:spcAft>
              <a:buClr>
                <a:srgbClr val="009DDC"/>
              </a:buClr>
            </a:pPr>
            <a:r>
              <a:rPr lang="de-DE" sz="1574" dirty="0">
                <a:solidFill>
                  <a:srgbClr val="24387F"/>
                </a:solidFill>
              </a:rPr>
              <a:t>Lösungsansatz Nr.1</a:t>
            </a:r>
          </a:p>
        </p:txBody>
      </p:sp>
      <p:graphicFrame>
        <p:nvGraphicFramePr>
          <p:cNvPr id="6" name="Diagramm 5"/>
          <p:cNvGraphicFramePr/>
          <p:nvPr/>
        </p:nvGraphicFramePr>
        <p:xfrm>
          <a:off x="397623" y="1731426"/>
          <a:ext cx="8441998" cy="2791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liennummernplatzhalter 2"/>
          <p:cNvSpPr>
            <a:spLocks noGrp="1"/>
          </p:cNvSpPr>
          <p:nvPr>
            <p:ph type="sldNum" sz="quarter" idx="4294967295"/>
          </p:nvPr>
        </p:nvSpPr>
        <p:spPr>
          <a:xfrm>
            <a:off x="8207915" y="4968000"/>
            <a:ext cx="838800" cy="175500"/>
          </a:xfrm>
          <a:prstGeom prst="rect">
            <a:avLst/>
          </a:prstGeom>
        </p:spPr>
        <p:txBody>
          <a:bodyPr/>
          <a:lstStyle/>
          <a:p>
            <a:pPr algn="r"/>
            <a:fld id="{B3B7312D-0834-4A3D-BC38-862BF147B399}" type="slidenum">
              <a:rPr lang="de-DE" sz="900">
                <a:solidFill>
                  <a:schemeClr val="bg1"/>
                </a:solidFill>
              </a:rPr>
              <a:pPr algn="r"/>
              <a:t>80</a:t>
            </a:fld>
            <a:endParaRPr lang="de-DE" dirty="0">
              <a:solidFill>
                <a:schemeClr val="bg1"/>
              </a:solidFill>
            </a:endParaRPr>
          </a:p>
        </p:txBody>
      </p:sp>
    </p:spTree>
    <p:extLst>
      <p:ext uri="{BB962C8B-B14F-4D97-AF65-F5344CB8AC3E}">
        <p14:creationId xmlns:p14="http://schemas.microsoft.com/office/powerpoint/2010/main" val="257290141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Advanced</a:t>
            </a:r>
            <a:r>
              <a:rPr lang="de-DE" dirty="0" smtClean="0"/>
              <a:t> </a:t>
            </a:r>
            <a:r>
              <a:rPr lang="de-DE" dirty="0" err="1" smtClean="0"/>
              <a:t>Malware</a:t>
            </a:r>
            <a:r>
              <a:rPr lang="de-DE" dirty="0" smtClean="0"/>
              <a:t> </a:t>
            </a:r>
            <a:r>
              <a:rPr lang="de-DE" dirty="0" err="1" smtClean="0"/>
              <a:t>Protection</a:t>
            </a:r>
            <a:endParaRPr lang="de-DE" dirty="0"/>
          </a:p>
        </p:txBody>
      </p:sp>
      <p:sp>
        <p:nvSpPr>
          <p:cNvPr id="7" name="Textfeld 6"/>
          <p:cNvSpPr txBox="1"/>
          <p:nvPr/>
        </p:nvSpPr>
        <p:spPr>
          <a:xfrm>
            <a:off x="245533" y="1143373"/>
            <a:ext cx="5198534" cy="363369"/>
          </a:xfrm>
          <a:prstGeom prst="rect">
            <a:avLst/>
          </a:prstGeom>
        </p:spPr>
        <p:txBody>
          <a:bodyPr wrap="square" lIns="0" tIns="0" rIns="0" bIns="0" rtlCol="0">
            <a:spAutoFit/>
          </a:bodyPr>
          <a:lstStyle/>
          <a:p>
            <a:pPr marL="179969" indent="-179969" fontAlgn="base">
              <a:lnSpc>
                <a:spcPct val="150000"/>
              </a:lnSpc>
              <a:spcBef>
                <a:spcPct val="50000"/>
              </a:spcBef>
              <a:spcAft>
                <a:spcPct val="0"/>
              </a:spcAft>
              <a:buClr>
                <a:srgbClr val="009DDC"/>
              </a:buClr>
            </a:pPr>
            <a:r>
              <a:rPr lang="de-DE" sz="1574" dirty="0">
                <a:solidFill>
                  <a:srgbClr val="24387F"/>
                </a:solidFill>
              </a:rPr>
              <a:t>Lösungsansatz Nr.2</a:t>
            </a:r>
          </a:p>
        </p:txBody>
      </p:sp>
      <p:graphicFrame>
        <p:nvGraphicFramePr>
          <p:cNvPr id="6" name="Diagramm 5"/>
          <p:cNvGraphicFramePr/>
          <p:nvPr/>
        </p:nvGraphicFramePr>
        <p:xfrm>
          <a:off x="397623" y="1731426"/>
          <a:ext cx="8441998" cy="2791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liennummernplatzhalter 2"/>
          <p:cNvSpPr>
            <a:spLocks noGrp="1"/>
          </p:cNvSpPr>
          <p:nvPr>
            <p:ph type="sldNum" sz="quarter" idx="4294967295"/>
          </p:nvPr>
        </p:nvSpPr>
        <p:spPr>
          <a:xfrm>
            <a:off x="8207915" y="4968000"/>
            <a:ext cx="838800" cy="175500"/>
          </a:xfrm>
          <a:prstGeom prst="rect">
            <a:avLst/>
          </a:prstGeom>
        </p:spPr>
        <p:txBody>
          <a:bodyPr/>
          <a:lstStyle/>
          <a:p>
            <a:pPr algn="r"/>
            <a:fld id="{B3B7312D-0834-4A3D-BC38-862BF147B399}" type="slidenum">
              <a:rPr lang="de-DE" sz="900">
                <a:solidFill>
                  <a:schemeClr val="bg1"/>
                </a:solidFill>
              </a:rPr>
              <a:pPr algn="r"/>
              <a:t>81</a:t>
            </a:fld>
            <a:endParaRPr lang="de-DE" dirty="0">
              <a:solidFill>
                <a:schemeClr val="bg1"/>
              </a:solidFill>
            </a:endParaRPr>
          </a:p>
        </p:txBody>
      </p:sp>
    </p:spTree>
    <p:extLst>
      <p:ext uri="{BB962C8B-B14F-4D97-AF65-F5344CB8AC3E}">
        <p14:creationId xmlns:p14="http://schemas.microsoft.com/office/powerpoint/2010/main" val="2474935705"/>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AMP im Vergleich</a:t>
            </a:r>
            <a:endParaRPr lang="de-DE" dirty="0"/>
          </a:p>
        </p:txBody>
      </p:sp>
      <p:pic>
        <p:nvPicPr>
          <p:cNvPr id="1028" name="Picture 4" descr="http://www.issala.org/wp-content/uploads/2013/05/BlueCoat-NEW-logo-Summit-V-Platinum-Sponsor.jpg"/>
          <p:cNvPicPr>
            <a:picLocks noChangeAspect="1" noChangeArrowheads="1"/>
          </p:cNvPicPr>
          <p:nvPr/>
        </p:nvPicPr>
        <p:blipFill>
          <a:blip r:embed="rId2" cstate="print"/>
          <a:srcRect/>
          <a:stretch>
            <a:fillRect/>
          </a:stretch>
        </p:blipFill>
        <p:spPr bwMode="auto">
          <a:xfrm>
            <a:off x="6017893" y="1176020"/>
            <a:ext cx="2056865" cy="2385392"/>
          </a:xfrm>
          <a:prstGeom prst="rect">
            <a:avLst/>
          </a:prstGeom>
          <a:noFill/>
        </p:spPr>
      </p:pic>
      <p:pic>
        <p:nvPicPr>
          <p:cNvPr id="2" name="Picture 2" descr="https://lh5.googleusercontent.com/-9ByOu40RKtw/AAAAAAAAAAI/AAAAAAAAAEI/GnreB47VCGU/photo.jpg"/>
          <p:cNvPicPr>
            <a:picLocks noChangeAspect="1" noChangeArrowheads="1"/>
          </p:cNvPicPr>
          <p:nvPr/>
        </p:nvPicPr>
        <p:blipFill>
          <a:blip r:embed="rId3" cstate="print"/>
          <a:srcRect/>
          <a:stretch>
            <a:fillRect/>
          </a:stretch>
        </p:blipFill>
        <p:spPr bwMode="auto">
          <a:xfrm>
            <a:off x="655353" y="882182"/>
            <a:ext cx="2848595" cy="2848595"/>
          </a:xfrm>
          <a:prstGeom prst="rect">
            <a:avLst/>
          </a:prstGeom>
          <a:noFill/>
        </p:spPr>
      </p:pic>
      <p:sp>
        <p:nvSpPr>
          <p:cNvPr id="6" name="Foliennummernplatzhalter 2"/>
          <p:cNvSpPr>
            <a:spLocks noGrp="1"/>
          </p:cNvSpPr>
          <p:nvPr>
            <p:ph type="sldNum" sz="quarter" idx="4294967295"/>
          </p:nvPr>
        </p:nvSpPr>
        <p:spPr>
          <a:xfrm>
            <a:off x="8207915" y="4968000"/>
            <a:ext cx="838800" cy="175500"/>
          </a:xfrm>
          <a:prstGeom prst="rect">
            <a:avLst/>
          </a:prstGeom>
        </p:spPr>
        <p:txBody>
          <a:bodyPr/>
          <a:lstStyle/>
          <a:p>
            <a:pPr algn="r"/>
            <a:fld id="{B3B7312D-0834-4A3D-BC38-862BF147B399}" type="slidenum">
              <a:rPr lang="de-DE" sz="900">
                <a:solidFill>
                  <a:schemeClr val="bg1"/>
                </a:solidFill>
              </a:rPr>
              <a:pPr algn="r"/>
              <a:t>82</a:t>
            </a:fld>
            <a:endParaRPr lang="de-DE" dirty="0">
              <a:solidFill>
                <a:schemeClr val="bg1"/>
              </a:solidFill>
            </a:endParaRPr>
          </a:p>
        </p:txBody>
      </p:sp>
    </p:spTree>
    <p:extLst>
      <p:ext uri="{BB962C8B-B14F-4D97-AF65-F5344CB8AC3E}">
        <p14:creationId xmlns:p14="http://schemas.microsoft.com/office/powerpoint/2010/main" val="2308923779"/>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Advanced</a:t>
            </a:r>
            <a:r>
              <a:rPr lang="de-DE" dirty="0" smtClean="0"/>
              <a:t> </a:t>
            </a:r>
            <a:r>
              <a:rPr lang="de-DE" dirty="0" err="1" smtClean="0"/>
              <a:t>Malware</a:t>
            </a:r>
            <a:r>
              <a:rPr lang="de-DE" dirty="0" smtClean="0"/>
              <a:t> </a:t>
            </a:r>
            <a:r>
              <a:rPr lang="de-DE" dirty="0" err="1" smtClean="0"/>
              <a:t>Protection</a:t>
            </a:r>
            <a:endParaRPr lang="de-DE" dirty="0"/>
          </a:p>
        </p:txBody>
      </p:sp>
      <p:graphicFrame>
        <p:nvGraphicFramePr>
          <p:cNvPr id="8" name="Table 67"/>
          <p:cNvGraphicFramePr>
            <a:graphicFrameLocks noGrp="1"/>
          </p:cNvGraphicFramePr>
          <p:nvPr>
            <p:extLst/>
          </p:nvPr>
        </p:nvGraphicFramePr>
        <p:xfrm>
          <a:off x="425434" y="2416668"/>
          <a:ext cx="8365214" cy="2034227"/>
        </p:xfrm>
        <a:graphic>
          <a:graphicData uri="http://schemas.openxmlformats.org/drawingml/2006/table">
            <a:tbl>
              <a:tblPr firstRow="1" bandRow="1">
                <a:tableStyleId>{073A0DAA-6AF3-43AB-8588-CEC1D06C72B9}</a:tableStyleId>
              </a:tblPr>
              <a:tblGrid>
                <a:gridCol w="2022553"/>
                <a:gridCol w="3110868"/>
                <a:gridCol w="3231793"/>
              </a:tblGrid>
              <a:tr h="289595">
                <a:tc>
                  <a:txBody>
                    <a:bodyPr/>
                    <a:lstStyle/>
                    <a:p>
                      <a:r>
                        <a:rPr lang="en-US" sz="1200" dirty="0" err="1" smtClean="0"/>
                        <a:t>Funktion</a:t>
                      </a:r>
                      <a:endParaRPr lang="en-US" sz="1200" dirty="0"/>
                    </a:p>
                  </a:txBody>
                  <a:tcPr marL="68562" marR="68562" marT="34281" marB="34281" anchor="ctr"/>
                </a:tc>
                <a:tc>
                  <a:txBody>
                    <a:bodyPr/>
                    <a:lstStyle/>
                    <a:p>
                      <a:pPr algn="ctr"/>
                      <a:r>
                        <a:rPr lang="en-US" sz="1200" dirty="0" err="1" smtClean="0"/>
                        <a:t>BlueCoat</a:t>
                      </a:r>
                      <a:r>
                        <a:rPr lang="en-US" sz="1200" dirty="0" smtClean="0"/>
                        <a:t> MAA</a:t>
                      </a:r>
                      <a:endParaRPr lang="en-US" sz="1200" dirty="0"/>
                    </a:p>
                  </a:txBody>
                  <a:tcPr marL="68562" marR="68562" marT="34281" marB="34281" anchor="ctr"/>
                </a:tc>
                <a:tc>
                  <a:txBody>
                    <a:bodyPr/>
                    <a:lstStyle/>
                    <a:p>
                      <a:pPr algn="ctr"/>
                      <a:r>
                        <a:rPr lang="en-US" sz="1200" dirty="0" err="1" smtClean="0"/>
                        <a:t>FireEye</a:t>
                      </a:r>
                      <a:r>
                        <a:rPr lang="en-US" sz="1200" dirty="0" smtClean="0"/>
                        <a:t> MAS</a:t>
                      </a:r>
                      <a:endParaRPr lang="en-US" sz="1200" dirty="0"/>
                    </a:p>
                  </a:txBody>
                  <a:tcPr marL="68562" marR="68562" marT="34281" marB="34281" anchor="ctr"/>
                </a:tc>
              </a:tr>
              <a:tr h="461399">
                <a:tc>
                  <a:txBody>
                    <a:bodyPr/>
                    <a:lstStyle/>
                    <a:p>
                      <a:r>
                        <a:rPr lang="en-US" sz="1100" dirty="0" smtClean="0"/>
                        <a:t>Detection/Evasion</a:t>
                      </a:r>
                      <a:endParaRPr lang="en-US" sz="1100" dirty="0"/>
                    </a:p>
                  </a:txBody>
                  <a:tcPr marL="68562" marR="68562" marT="34281" marB="34281" anchor="ctr"/>
                </a:tc>
                <a:tc>
                  <a:txBody>
                    <a:bodyPr/>
                    <a:lstStyle/>
                    <a:p>
                      <a:r>
                        <a:rPr lang="en-US" sz="1100" dirty="0" smtClean="0"/>
                        <a:t>2 </a:t>
                      </a:r>
                      <a:r>
                        <a:rPr lang="en-US" sz="1100" dirty="0" err="1" smtClean="0"/>
                        <a:t>verschiedene</a:t>
                      </a:r>
                      <a:r>
                        <a:rPr lang="en-US" sz="1100" dirty="0" smtClean="0"/>
                        <a:t> </a:t>
                      </a:r>
                      <a:r>
                        <a:rPr lang="en-US" sz="1100" dirty="0" err="1" smtClean="0"/>
                        <a:t>Technologien</a:t>
                      </a:r>
                      <a:r>
                        <a:rPr lang="en-US" sz="1100" baseline="0" dirty="0" smtClean="0"/>
                        <a:t> </a:t>
                      </a:r>
                      <a:r>
                        <a:rPr lang="en-US" sz="1100" baseline="0" dirty="0" err="1" smtClean="0"/>
                        <a:t>zur</a:t>
                      </a:r>
                      <a:r>
                        <a:rPr lang="en-US" sz="1100" baseline="0" dirty="0" smtClean="0"/>
                        <a:t> </a:t>
                      </a:r>
                      <a:r>
                        <a:rPr lang="en-US" sz="1100" baseline="0" dirty="0" err="1" smtClean="0"/>
                        <a:t>Erkennung</a:t>
                      </a:r>
                      <a:r>
                        <a:rPr lang="en-US" sz="1100" baseline="0" dirty="0" smtClean="0"/>
                        <a:t> von “evasive malware” (</a:t>
                      </a:r>
                      <a:r>
                        <a:rPr lang="en-US" sz="1100" baseline="0" dirty="0" err="1" smtClean="0"/>
                        <a:t>SandBox</a:t>
                      </a:r>
                      <a:r>
                        <a:rPr lang="en-US" sz="1100" baseline="0" dirty="0" smtClean="0"/>
                        <a:t> und </a:t>
                      </a:r>
                      <a:r>
                        <a:rPr lang="en-US" sz="1100" baseline="0" dirty="0" err="1" smtClean="0"/>
                        <a:t>IntelliVM</a:t>
                      </a:r>
                      <a:r>
                        <a:rPr lang="en-US" sz="1100" baseline="0" dirty="0" smtClean="0"/>
                        <a:t>)</a:t>
                      </a:r>
                      <a:endParaRPr lang="en-US" sz="1100" dirty="0"/>
                    </a:p>
                  </a:txBody>
                  <a:tcPr marL="68562" marR="68562" marT="34281" marB="34281" anchor="ctr"/>
                </a:tc>
                <a:tc>
                  <a:txBody>
                    <a:bodyPr/>
                    <a:lstStyle/>
                    <a:p>
                      <a:r>
                        <a:rPr lang="en-US" sz="1100" dirty="0" smtClean="0"/>
                        <a:t>“Virtual Execution”</a:t>
                      </a:r>
                      <a:r>
                        <a:rPr lang="en-US" sz="1100" baseline="0" dirty="0" smtClean="0"/>
                        <a:t> </a:t>
                      </a:r>
                      <a:r>
                        <a:rPr lang="en-US" sz="1100" baseline="0" dirty="0" err="1" smtClean="0"/>
                        <a:t>mit</a:t>
                      </a:r>
                      <a:r>
                        <a:rPr lang="en-US" sz="1100" baseline="0" dirty="0" smtClean="0"/>
                        <a:t> </a:t>
                      </a:r>
                      <a:r>
                        <a:rPr lang="en-US" sz="1100" baseline="0" dirty="0" err="1" smtClean="0"/>
                        <a:t>vorgefertigten</a:t>
                      </a:r>
                      <a:r>
                        <a:rPr lang="en-US" sz="1100" baseline="0" dirty="0" smtClean="0"/>
                        <a:t> </a:t>
                      </a:r>
                      <a:r>
                        <a:rPr lang="en-US" sz="1100" baseline="0" dirty="0" err="1" smtClean="0"/>
                        <a:t>Vorlagen</a:t>
                      </a:r>
                      <a:r>
                        <a:rPr lang="en-US" sz="1100" baseline="0" dirty="0" smtClean="0"/>
                        <a:t> (VM Ware)</a:t>
                      </a:r>
                      <a:endParaRPr lang="en-US" sz="1100" dirty="0"/>
                    </a:p>
                  </a:txBody>
                  <a:tcPr marL="68562" marR="68562" marT="34281" marB="34281" anchor="ctr"/>
                </a:tc>
              </a:tr>
              <a:tr h="631846">
                <a:tc>
                  <a:txBody>
                    <a:bodyPr/>
                    <a:lstStyle/>
                    <a:p>
                      <a:r>
                        <a:rPr lang="en-US" sz="1100" dirty="0" smtClean="0"/>
                        <a:t>Risk</a:t>
                      </a:r>
                      <a:r>
                        <a:rPr lang="en-US" sz="1100" baseline="0" dirty="0" smtClean="0"/>
                        <a:t> Assessment</a:t>
                      </a:r>
                      <a:endParaRPr lang="en-US" sz="1100" dirty="0"/>
                    </a:p>
                  </a:txBody>
                  <a:tcPr marL="68562" marR="68562" marT="34281" marB="34281" anchor="ctr"/>
                </a:tc>
                <a:tc>
                  <a:txBody>
                    <a:bodyPr/>
                    <a:lstStyle/>
                    <a:p>
                      <a:r>
                        <a:rPr lang="en-US" sz="1100" dirty="0" err="1" smtClean="0"/>
                        <a:t>Anpassbare</a:t>
                      </a:r>
                      <a:r>
                        <a:rPr lang="en-US" sz="1100" baseline="0" dirty="0" smtClean="0"/>
                        <a:t> </a:t>
                      </a:r>
                      <a:r>
                        <a:rPr lang="en-US" sz="1100" dirty="0" smtClean="0"/>
                        <a:t>Risk-</a:t>
                      </a:r>
                      <a:r>
                        <a:rPr lang="en-US" sz="1100" baseline="0" dirty="0" smtClean="0"/>
                        <a:t>Scoring levels. </a:t>
                      </a:r>
                      <a:endParaRPr lang="en-US" sz="1100" dirty="0"/>
                    </a:p>
                  </a:txBody>
                  <a:tcPr marL="68562" marR="68562" marT="34281" marB="34281" anchor="ctr"/>
                </a:tc>
                <a:tc>
                  <a:txBody>
                    <a:bodyPr/>
                    <a:lstStyle/>
                    <a:p>
                      <a:r>
                        <a:rPr lang="en-US" sz="1100" dirty="0" err="1" smtClean="0"/>
                        <a:t>Kein</a:t>
                      </a:r>
                      <a:r>
                        <a:rPr lang="en-US" sz="1100" baseline="0" dirty="0" smtClean="0"/>
                        <a:t> </a:t>
                      </a:r>
                      <a:r>
                        <a:rPr lang="en-US" sz="1100" dirty="0" smtClean="0"/>
                        <a:t>Risk-Scoring / </a:t>
                      </a:r>
                      <a:r>
                        <a:rPr lang="en-US" sz="1100" dirty="0" err="1" smtClean="0"/>
                        <a:t>Verhaltensanalyse</a:t>
                      </a:r>
                      <a:endParaRPr lang="en-US" sz="1100" dirty="0"/>
                    </a:p>
                  </a:txBody>
                  <a:tcPr marL="68562" marR="68562" marT="34281" marB="34281" anchor="ctr"/>
                </a:tc>
              </a:tr>
              <a:tr h="651386">
                <a:tc>
                  <a:txBody>
                    <a:bodyPr/>
                    <a:lstStyle/>
                    <a:p>
                      <a:r>
                        <a:rPr lang="en-US" sz="1100" dirty="0" smtClean="0"/>
                        <a:t>Environment</a:t>
                      </a:r>
                      <a:endParaRPr lang="en-US" sz="1100" dirty="0"/>
                    </a:p>
                  </a:txBody>
                  <a:tcPr marL="68562" marR="68562" marT="34281" marB="34281" anchor="ctr"/>
                </a:tc>
                <a:tc>
                  <a:txBody>
                    <a:bodyPr/>
                    <a:lstStyle/>
                    <a:p>
                      <a:r>
                        <a:rPr lang="en-US" sz="1100" dirty="0" err="1" smtClean="0"/>
                        <a:t>Anpassbare</a:t>
                      </a:r>
                      <a:r>
                        <a:rPr lang="en-US" sz="1100" dirty="0" smtClean="0"/>
                        <a:t> VM-</a:t>
                      </a:r>
                      <a:r>
                        <a:rPr lang="en-US" sz="1100" dirty="0" err="1" smtClean="0"/>
                        <a:t>Umgebung</a:t>
                      </a:r>
                      <a:r>
                        <a:rPr lang="en-US" sz="1100" dirty="0" smtClean="0"/>
                        <a:t> (Win7</a:t>
                      </a:r>
                      <a:r>
                        <a:rPr lang="en-US" sz="1100" baseline="0" dirty="0" smtClean="0"/>
                        <a:t> &amp; XP </a:t>
                      </a:r>
                      <a:r>
                        <a:rPr lang="en-US" sz="1100" baseline="0" dirty="0" err="1" smtClean="0"/>
                        <a:t>lizensiert</a:t>
                      </a:r>
                      <a:r>
                        <a:rPr lang="en-US" sz="1100" baseline="0" dirty="0" smtClean="0"/>
                        <a:t>)</a:t>
                      </a:r>
                      <a:endParaRPr lang="en-US" sz="1100" dirty="0"/>
                    </a:p>
                  </a:txBody>
                  <a:tcPr marL="68562" marR="68562" marT="34281" marB="34281" anchor="ctr"/>
                </a:tc>
                <a:tc>
                  <a:txBody>
                    <a:bodyPr/>
                    <a:lstStyle/>
                    <a:p>
                      <a:r>
                        <a:rPr lang="en-US" sz="1100" dirty="0" err="1" smtClean="0"/>
                        <a:t>Viele</a:t>
                      </a:r>
                      <a:r>
                        <a:rPr lang="en-US" sz="1100" dirty="0" smtClean="0"/>
                        <a:t> </a:t>
                      </a:r>
                      <a:r>
                        <a:rPr lang="en-US" sz="1100" dirty="0" err="1" smtClean="0"/>
                        <a:t>vorgefertigte</a:t>
                      </a:r>
                      <a:r>
                        <a:rPr lang="en-US" sz="1100" dirty="0" smtClean="0"/>
                        <a:t> VM-</a:t>
                      </a:r>
                      <a:r>
                        <a:rPr lang="en-US" sz="1100" dirty="0" err="1" smtClean="0"/>
                        <a:t>Vorlagen</a:t>
                      </a:r>
                      <a:r>
                        <a:rPr lang="en-US" sz="1100" dirty="0" smtClean="0"/>
                        <a:t> </a:t>
                      </a:r>
                    </a:p>
                    <a:p>
                      <a:r>
                        <a:rPr lang="en-US" sz="1100" dirty="0" smtClean="0"/>
                        <a:t>(Win7</a:t>
                      </a:r>
                      <a:r>
                        <a:rPr lang="en-US" sz="1100" baseline="0" dirty="0" smtClean="0"/>
                        <a:t> &amp; XP </a:t>
                      </a:r>
                      <a:r>
                        <a:rPr lang="en-US" sz="1100" baseline="0" dirty="0" err="1" smtClean="0"/>
                        <a:t>lizensiert</a:t>
                      </a:r>
                      <a:r>
                        <a:rPr lang="en-US" sz="1100" baseline="0" dirty="0" smtClean="0"/>
                        <a:t>)</a:t>
                      </a:r>
                      <a:endParaRPr lang="en-US" sz="1100" dirty="0"/>
                    </a:p>
                  </a:txBody>
                  <a:tcPr marL="68562" marR="68562" marT="34281" marB="34281" anchor="ctr"/>
                </a:tc>
              </a:tr>
            </a:tbl>
          </a:graphicData>
        </a:graphic>
      </p:graphicFrame>
      <p:pic>
        <p:nvPicPr>
          <p:cNvPr id="9" name="Picture 2" descr="https://lh5.googleusercontent.com/-9ByOu40RKtw/AAAAAAAAAAI/AAAAAAAAAEI/GnreB47VCGU/photo.jpg"/>
          <p:cNvPicPr>
            <a:picLocks noChangeAspect="1" noChangeArrowheads="1"/>
          </p:cNvPicPr>
          <p:nvPr/>
        </p:nvPicPr>
        <p:blipFill>
          <a:blip r:embed="rId2" cstate="print"/>
          <a:srcRect/>
          <a:stretch>
            <a:fillRect/>
          </a:stretch>
        </p:blipFill>
        <p:spPr bwMode="auto">
          <a:xfrm>
            <a:off x="6442326" y="898506"/>
            <a:ext cx="1466810" cy="1466810"/>
          </a:xfrm>
          <a:prstGeom prst="rect">
            <a:avLst/>
          </a:prstGeom>
          <a:noFill/>
        </p:spPr>
      </p:pic>
      <p:pic>
        <p:nvPicPr>
          <p:cNvPr id="10" name="Picture 4" descr="http://www.issala.org/wp-content/uploads/2013/05/BlueCoat-NEW-logo-Summit-V-Platinum-Sponsor.jpg"/>
          <p:cNvPicPr>
            <a:picLocks noChangeAspect="1" noChangeArrowheads="1"/>
          </p:cNvPicPr>
          <p:nvPr/>
        </p:nvPicPr>
        <p:blipFill>
          <a:blip r:embed="rId3" cstate="print"/>
          <a:srcRect/>
          <a:stretch>
            <a:fillRect/>
          </a:stretch>
        </p:blipFill>
        <p:spPr bwMode="auto">
          <a:xfrm>
            <a:off x="3503949" y="1217739"/>
            <a:ext cx="952592" cy="1104742"/>
          </a:xfrm>
          <a:prstGeom prst="rect">
            <a:avLst/>
          </a:prstGeom>
          <a:noFill/>
        </p:spPr>
      </p:pic>
      <p:sp>
        <p:nvSpPr>
          <p:cNvPr id="6" name="Foliennummernplatzhalter 2"/>
          <p:cNvSpPr>
            <a:spLocks noGrp="1"/>
          </p:cNvSpPr>
          <p:nvPr>
            <p:ph type="sldNum" sz="quarter" idx="4294967295"/>
          </p:nvPr>
        </p:nvSpPr>
        <p:spPr>
          <a:xfrm>
            <a:off x="8207915" y="4968000"/>
            <a:ext cx="838800" cy="175500"/>
          </a:xfrm>
          <a:prstGeom prst="rect">
            <a:avLst/>
          </a:prstGeom>
        </p:spPr>
        <p:txBody>
          <a:bodyPr/>
          <a:lstStyle/>
          <a:p>
            <a:pPr algn="r"/>
            <a:fld id="{B3B7312D-0834-4A3D-BC38-862BF147B399}" type="slidenum">
              <a:rPr lang="de-DE" sz="900">
                <a:solidFill>
                  <a:schemeClr val="bg1"/>
                </a:solidFill>
              </a:rPr>
              <a:pPr algn="r"/>
              <a:t>83</a:t>
            </a:fld>
            <a:endParaRPr lang="de-DE" dirty="0">
              <a:solidFill>
                <a:schemeClr val="bg1"/>
              </a:solidFill>
            </a:endParaRPr>
          </a:p>
        </p:txBody>
      </p:sp>
    </p:spTree>
    <p:extLst>
      <p:ext uri="{BB962C8B-B14F-4D97-AF65-F5344CB8AC3E}">
        <p14:creationId xmlns:p14="http://schemas.microsoft.com/office/powerpoint/2010/main" val="2557341431"/>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Security </a:t>
            </a:r>
            <a:r>
              <a:rPr lang="de-DE" dirty="0" err="1" smtClean="0"/>
              <a:t>Analytics</a:t>
            </a:r>
            <a:r>
              <a:rPr lang="de-DE" dirty="0" smtClean="0"/>
              <a:t> im Vergleich</a:t>
            </a:r>
            <a:endParaRPr lang="de-DE" dirty="0"/>
          </a:p>
        </p:txBody>
      </p:sp>
      <p:pic>
        <p:nvPicPr>
          <p:cNvPr id="1026" name="Picture 2" descr="http://4.bp.blogspot.com/--EdgXkd5180/UrUqj6TrhaI/AAAAAAAAKkM/4lhSWLXjJhU/s1600/rsa.gif"/>
          <p:cNvPicPr>
            <a:picLocks noChangeAspect="1" noChangeArrowheads="1"/>
          </p:cNvPicPr>
          <p:nvPr/>
        </p:nvPicPr>
        <p:blipFill>
          <a:blip r:embed="rId2" cstate="print"/>
          <a:srcRect/>
          <a:stretch>
            <a:fillRect/>
          </a:stretch>
        </p:blipFill>
        <p:spPr bwMode="auto">
          <a:xfrm>
            <a:off x="516597" y="1245399"/>
            <a:ext cx="2499662" cy="1735479"/>
          </a:xfrm>
          <a:prstGeom prst="rect">
            <a:avLst/>
          </a:prstGeom>
          <a:noFill/>
        </p:spPr>
      </p:pic>
      <p:pic>
        <p:nvPicPr>
          <p:cNvPr id="1028" name="Picture 4" descr="http://www.issala.org/wp-content/uploads/2013/05/BlueCoat-NEW-logo-Summit-V-Platinum-Sponsor.jpg"/>
          <p:cNvPicPr>
            <a:picLocks noChangeAspect="1" noChangeArrowheads="1"/>
          </p:cNvPicPr>
          <p:nvPr/>
        </p:nvPicPr>
        <p:blipFill>
          <a:blip r:embed="rId3" cstate="print"/>
          <a:srcRect/>
          <a:stretch>
            <a:fillRect/>
          </a:stretch>
        </p:blipFill>
        <p:spPr bwMode="auto">
          <a:xfrm>
            <a:off x="6017893" y="1176020"/>
            <a:ext cx="2056865" cy="2385392"/>
          </a:xfrm>
          <a:prstGeom prst="rect">
            <a:avLst/>
          </a:prstGeom>
          <a:noFill/>
        </p:spPr>
      </p:pic>
      <p:sp>
        <p:nvSpPr>
          <p:cNvPr id="6" name="Foliennummernplatzhalter 2"/>
          <p:cNvSpPr>
            <a:spLocks noGrp="1"/>
          </p:cNvSpPr>
          <p:nvPr>
            <p:ph type="sldNum" sz="quarter" idx="4294967295"/>
          </p:nvPr>
        </p:nvSpPr>
        <p:spPr>
          <a:xfrm>
            <a:off x="8207915" y="4968000"/>
            <a:ext cx="838800" cy="175500"/>
          </a:xfrm>
          <a:prstGeom prst="rect">
            <a:avLst/>
          </a:prstGeom>
        </p:spPr>
        <p:txBody>
          <a:bodyPr/>
          <a:lstStyle/>
          <a:p>
            <a:pPr algn="r"/>
            <a:fld id="{B3B7312D-0834-4A3D-BC38-862BF147B399}" type="slidenum">
              <a:rPr lang="de-DE" sz="900">
                <a:solidFill>
                  <a:schemeClr val="bg1"/>
                </a:solidFill>
              </a:rPr>
              <a:pPr algn="r"/>
              <a:t>84</a:t>
            </a:fld>
            <a:endParaRPr lang="de-DE" dirty="0">
              <a:solidFill>
                <a:schemeClr val="bg1"/>
              </a:solidFill>
            </a:endParaRPr>
          </a:p>
        </p:txBody>
      </p:sp>
    </p:spTree>
    <p:extLst>
      <p:ext uri="{BB962C8B-B14F-4D97-AF65-F5344CB8AC3E}">
        <p14:creationId xmlns:p14="http://schemas.microsoft.com/office/powerpoint/2010/main" val="131340742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RSA Security </a:t>
            </a:r>
            <a:r>
              <a:rPr lang="de-DE" dirty="0" err="1" smtClean="0"/>
              <a:t>Analytics</a:t>
            </a:r>
            <a:endParaRPr lang="de-DE" dirty="0"/>
          </a:p>
        </p:txBody>
      </p:sp>
      <p:pic>
        <p:nvPicPr>
          <p:cNvPr id="4" name="Picture 2" descr="http://4.bp.blogspot.com/--EdgXkd5180/UrUqj6TrhaI/AAAAAAAAKkM/4lhSWLXjJhU/s1600/rsa.gif"/>
          <p:cNvPicPr>
            <a:picLocks noChangeAspect="1" noChangeArrowheads="1"/>
          </p:cNvPicPr>
          <p:nvPr/>
        </p:nvPicPr>
        <p:blipFill>
          <a:blip r:embed="rId3" cstate="print"/>
          <a:srcRect/>
          <a:stretch>
            <a:fillRect/>
          </a:stretch>
        </p:blipFill>
        <p:spPr bwMode="auto">
          <a:xfrm>
            <a:off x="7335403" y="3621499"/>
            <a:ext cx="1522583" cy="1057108"/>
          </a:xfrm>
          <a:prstGeom prst="rect">
            <a:avLst/>
          </a:prstGeom>
          <a:noFill/>
        </p:spPr>
      </p:pic>
      <p:sp>
        <p:nvSpPr>
          <p:cNvPr id="8" name="Inhaltsplatzhalter 14"/>
          <p:cNvSpPr txBox="1">
            <a:spLocks/>
          </p:cNvSpPr>
          <p:nvPr/>
        </p:nvSpPr>
        <p:spPr>
          <a:xfrm>
            <a:off x="115014" y="1357560"/>
            <a:ext cx="3239156" cy="1754543"/>
          </a:xfrm>
          <a:prstGeom prst="rect">
            <a:avLst/>
          </a:prstGeom>
        </p:spPr>
        <p:txBody>
          <a:bodyPr/>
          <a:lstStyle/>
          <a:p>
            <a:pPr fontAlgn="base">
              <a:spcBef>
                <a:spcPct val="20000"/>
              </a:spcBef>
              <a:spcAft>
                <a:spcPct val="0"/>
              </a:spcAft>
              <a:buClr>
                <a:srgbClr val="00A3DC"/>
              </a:buClr>
              <a:defRPr/>
            </a:pPr>
            <a:r>
              <a:rPr lang="de-DE" sz="1050" b="1" kern="0" dirty="0">
                <a:solidFill>
                  <a:srgbClr val="24387F"/>
                </a:solidFill>
              </a:rPr>
              <a:t>PRISM für das Unternehmen</a:t>
            </a:r>
          </a:p>
          <a:p>
            <a:pPr fontAlgn="base">
              <a:spcBef>
                <a:spcPct val="20000"/>
              </a:spcBef>
              <a:spcAft>
                <a:spcPct val="0"/>
              </a:spcAft>
              <a:buClr>
                <a:srgbClr val="00A3DC"/>
              </a:buClr>
              <a:buFont typeface="Arial" pitchFamily="34" charset="0"/>
              <a:buChar char="•"/>
              <a:defRPr/>
            </a:pPr>
            <a:r>
              <a:rPr lang="de-DE" sz="1050" kern="0" dirty="0">
                <a:solidFill>
                  <a:srgbClr val="24387F"/>
                </a:solidFill>
              </a:rPr>
              <a:t> Sicherheitsüberwachung</a:t>
            </a:r>
          </a:p>
          <a:p>
            <a:pPr fontAlgn="base">
              <a:spcBef>
                <a:spcPct val="20000"/>
              </a:spcBef>
              <a:spcAft>
                <a:spcPct val="0"/>
              </a:spcAft>
              <a:buClr>
                <a:srgbClr val="00A3DC"/>
              </a:buClr>
              <a:buFont typeface="Arial" pitchFamily="34" charset="0"/>
              <a:buChar char="•"/>
              <a:defRPr/>
            </a:pPr>
            <a:r>
              <a:rPr lang="de-DE" sz="1050" kern="0" dirty="0">
                <a:solidFill>
                  <a:srgbClr val="24387F"/>
                </a:solidFill>
              </a:rPr>
              <a:t> </a:t>
            </a:r>
            <a:r>
              <a:rPr lang="de-DE" sz="1050" kern="0" dirty="0" err="1">
                <a:solidFill>
                  <a:srgbClr val="24387F"/>
                </a:solidFill>
              </a:rPr>
              <a:t>Vorfallsermittlung</a:t>
            </a:r>
            <a:endParaRPr lang="de-DE" sz="1050" kern="0" dirty="0">
              <a:solidFill>
                <a:srgbClr val="24387F"/>
              </a:solidFill>
            </a:endParaRPr>
          </a:p>
          <a:p>
            <a:pPr fontAlgn="base">
              <a:spcBef>
                <a:spcPct val="20000"/>
              </a:spcBef>
              <a:spcAft>
                <a:spcPct val="0"/>
              </a:spcAft>
              <a:buClr>
                <a:srgbClr val="00A3DC"/>
              </a:buClr>
              <a:buFont typeface="Arial" pitchFamily="34" charset="0"/>
              <a:buChar char="•"/>
              <a:defRPr/>
            </a:pPr>
            <a:r>
              <a:rPr lang="de-DE" sz="1050" kern="0" dirty="0">
                <a:solidFill>
                  <a:srgbClr val="24387F"/>
                </a:solidFill>
              </a:rPr>
              <a:t> Compliance-Reporting</a:t>
            </a:r>
          </a:p>
          <a:p>
            <a:pPr fontAlgn="base">
              <a:spcBef>
                <a:spcPct val="20000"/>
              </a:spcBef>
              <a:spcAft>
                <a:spcPct val="0"/>
              </a:spcAft>
              <a:buClr>
                <a:srgbClr val="00A3DC"/>
              </a:buClr>
              <a:defRPr/>
            </a:pPr>
            <a:endParaRPr lang="de-DE" sz="1050" kern="0" dirty="0">
              <a:solidFill>
                <a:srgbClr val="24387F"/>
              </a:solidFill>
            </a:endParaRPr>
          </a:p>
          <a:p>
            <a:pPr fontAlgn="base">
              <a:spcBef>
                <a:spcPct val="20000"/>
              </a:spcBef>
              <a:spcAft>
                <a:spcPct val="0"/>
              </a:spcAft>
              <a:buClr>
                <a:srgbClr val="00A3DC"/>
              </a:buClr>
              <a:defRPr/>
            </a:pPr>
            <a:endParaRPr lang="de-DE" sz="1050" kern="0" dirty="0">
              <a:solidFill>
                <a:srgbClr val="24387F"/>
              </a:solidFill>
            </a:endParaRPr>
          </a:p>
          <a:p>
            <a:pPr fontAlgn="base">
              <a:spcBef>
                <a:spcPct val="20000"/>
              </a:spcBef>
              <a:spcAft>
                <a:spcPct val="0"/>
              </a:spcAft>
              <a:buClr>
                <a:srgbClr val="00A3DC"/>
              </a:buClr>
              <a:defRPr/>
            </a:pPr>
            <a:endParaRPr lang="de-DE" sz="1050" kern="0" dirty="0">
              <a:solidFill>
                <a:srgbClr val="24387F"/>
              </a:solidFill>
            </a:endParaRPr>
          </a:p>
          <a:p>
            <a:pPr fontAlgn="base">
              <a:spcBef>
                <a:spcPct val="20000"/>
              </a:spcBef>
              <a:spcAft>
                <a:spcPct val="0"/>
              </a:spcAft>
              <a:buClr>
                <a:srgbClr val="00A3DC"/>
              </a:buClr>
              <a:defRPr/>
            </a:pPr>
            <a:endParaRPr lang="de-DE" sz="1050" kern="0" dirty="0">
              <a:solidFill>
                <a:srgbClr val="24387F"/>
              </a:solidFill>
            </a:endParaRPr>
          </a:p>
        </p:txBody>
      </p:sp>
      <p:sp>
        <p:nvSpPr>
          <p:cNvPr id="9" name="Inhaltsplatzhalter 15"/>
          <p:cNvSpPr txBox="1">
            <a:spLocks/>
          </p:cNvSpPr>
          <p:nvPr/>
        </p:nvSpPr>
        <p:spPr>
          <a:xfrm>
            <a:off x="5117676" y="1333073"/>
            <a:ext cx="3239156" cy="1754543"/>
          </a:xfrm>
          <a:prstGeom prst="rect">
            <a:avLst/>
          </a:prstGeom>
        </p:spPr>
        <p:txBody>
          <a:bodyPr/>
          <a:lstStyle/>
          <a:p>
            <a:pPr fontAlgn="base">
              <a:spcBef>
                <a:spcPct val="20000"/>
              </a:spcBef>
              <a:spcAft>
                <a:spcPct val="0"/>
              </a:spcAft>
              <a:buClr>
                <a:srgbClr val="00A3DC"/>
              </a:buClr>
              <a:buFont typeface="Wingdings" pitchFamily="2" charset="2"/>
              <a:buChar char="§"/>
              <a:defRPr/>
            </a:pPr>
            <a:r>
              <a:rPr lang="de-DE" sz="1050" kern="0" dirty="0">
                <a:solidFill>
                  <a:srgbClr val="24387F"/>
                </a:solidFill>
              </a:rPr>
              <a:t> Korrelation von Netzwerk-Rohdaten und Logs</a:t>
            </a:r>
          </a:p>
          <a:p>
            <a:pPr fontAlgn="base">
              <a:spcBef>
                <a:spcPct val="20000"/>
              </a:spcBef>
              <a:spcAft>
                <a:spcPct val="0"/>
              </a:spcAft>
              <a:buClr>
                <a:srgbClr val="00A3DC"/>
              </a:buClr>
              <a:buFont typeface="Wingdings" pitchFamily="2" charset="2"/>
              <a:buChar char="§"/>
              <a:defRPr/>
            </a:pPr>
            <a:r>
              <a:rPr lang="de-DE" sz="1050" dirty="0">
                <a:solidFill>
                  <a:srgbClr val="24387F"/>
                </a:solidFill>
              </a:rPr>
              <a:t> Modularer Aufbau</a:t>
            </a:r>
          </a:p>
          <a:p>
            <a:pPr fontAlgn="base">
              <a:spcBef>
                <a:spcPct val="20000"/>
              </a:spcBef>
              <a:spcAft>
                <a:spcPct val="0"/>
              </a:spcAft>
              <a:buClr>
                <a:srgbClr val="00A3DC"/>
              </a:buClr>
              <a:buFont typeface="Wingdings" pitchFamily="2" charset="2"/>
              <a:buChar char="§"/>
              <a:defRPr/>
            </a:pPr>
            <a:r>
              <a:rPr lang="de-DE" sz="1050" dirty="0">
                <a:solidFill>
                  <a:srgbClr val="24387F"/>
                </a:solidFill>
              </a:rPr>
              <a:t> Malwareanalyse</a:t>
            </a:r>
            <a:r>
              <a:rPr lang="de-DE" sz="1050" kern="0" dirty="0">
                <a:solidFill>
                  <a:srgbClr val="24387F"/>
                </a:solidFill>
              </a:rPr>
              <a:t> on Box</a:t>
            </a:r>
          </a:p>
          <a:p>
            <a:pPr fontAlgn="base">
              <a:spcBef>
                <a:spcPct val="20000"/>
              </a:spcBef>
              <a:spcAft>
                <a:spcPct val="0"/>
              </a:spcAft>
              <a:buClr>
                <a:srgbClr val="00A3DC"/>
              </a:buClr>
              <a:buFont typeface="Wingdings" pitchFamily="2" charset="2"/>
              <a:buChar char="§"/>
              <a:defRPr/>
            </a:pPr>
            <a:r>
              <a:rPr lang="de-DE" sz="1050" kern="0" dirty="0">
                <a:solidFill>
                  <a:srgbClr val="24387F"/>
                </a:solidFill>
              </a:rPr>
              <a:t> Flexible Analysen durchführbar</a:t>
            </a:r>
          </a:p>
          <a:p>
            <a:pPr fontAlgn="base">
              <a:spcBef>
                <a:spcPct val="20000"/>
              </a:spcBef>
              <a:spcAft>
                <a:spcPct val="0"/>
              </a:spcAft>
              <a:buClr>
                <a:srgbClr val="00A3DC"/>
              </a:buClr>
              <a:buFont typeface="Wingdings" pitchFamily="2" charset="2"/>
              <a:buChar char="§"/>
              <a:defRPr/>
            </a:pPr>
            <a:endParaRPr lang="de-DE" sz="1050" kern="0" dirty="0">
              <a:solidFill>
                <a:srgbClr val="24387F"/>
              </a:solidFill>
            </a:endParaRPr>
          </a:p>
        </p:txBody>
      </p:sp>
      <p:sp>
        <p:nvSpPr>
          <p:cNvPr id="10" name="Inhaltsplatzhalter 16"/>
          <p:cNvSpPr txBox="1">
            <a:spLocks/>
          </p:cNvSpPr>
          <p:nvPr/>
        </p:nvSpPr>
        <p:spPr>
          <a:xfrm>
            <a:off x="163987" y="3217048"/>
            <a:ext cx="3239156" cy="1754543"/>
          </a:xfrm>
          <a:prstGeom prst="rect">
            <a:avLst/>
          </a:prstGeom>
        </p:spPr>
        <p:txBody>
          <a:bodyPr/>
          <a:lstStyle/>
          <a:p>
            <a:pPr fontAlgn="base">
              <a:spcBef>
                <a:spcPct val="20000"/>
              </a:spcBef>
              <a:spcAft>
                <a:spcPct val="0"/>
              </a:spcAft>
              <a:buClr>
                <a:srgbClr val="00A3DC"/>
              </a:buClr>
              <a:buFont typeface="Arial" pitchFamily="34" charset="0"/>
              <a:buChar char="•"/>
              <a:defRPr/>
            </a:pPr>
            <a:r>
              <a:rPr lang="de-DE" sz="1050" b="1" kern="0" dirty="0">
                <a:solidFill>
                  <a:srgbClr val="24387F"/>
                </a:solidFill>
              </a:rPr>
              <a:t> </a:t>
            </a:r>
            <a:r>
              <a:rPr lang="de-DE" sz="1050" kern="0" dirty="0">
                <a:solidFill>
                  <a:srgbClr val="24387F"/>
                </a:solidFill>
              </a:rPr>
              <a:t>Komplexe Integration durch modularen Aufbau</a:t>
            </a:r>
          </a:p>
          <a:p>
            <a:pPr fontAlgn="base">
              <a:spcBef>
                <a:spcPct val="20000"/>
              </a:spcBef>
              <a:spcAft>
                <a:spcPct val="0"/>
              </a:spcAft>
              <a:buClr>
                <a:srgbClr val="00A3DC"/>
              </a:buClr>
              <a:buFont typeface="Arial" pitchFamily="34" charset="0"/>
              <a:buChar char="•"/>
              <a:defRPr/>
            </a:pPr>
            <a:r>
              <a:rPr lang="de-DE" sz="1050" kern="0" dirty="0">
                <a:solidFill>
                  <a:srgbClr val="24387F"/>
                </a:solidFill>
              </a:rPr>
              <a:t> Flexibilität geht auf Kosten der Komplexität</a:t>
            </a:r>
          </a:p>
          <a:p>
            <a:pPr fontAlgn="base">
              <a:spcBef>
                <a:spcPct val="20000"/>
              </a:spcBef>
              <a:spcAft>
                <a:spcPct val="0"/>
              </a:spcAft>
              <a:buClr>
                <a:srgbClr val="00A3DC"/>
              </a:buClr>
              <a:buFont typeface="Arial" pitchFamily="34" charset="0"/>
              <a:buChar char="•"/>
            </a:pPr>
            <a:r>
              <a:rPr lang="de-DE" sz="1050" kern="0" dirty="0">
                <a:solidFill>
                  <a:srgbClr val="24387F"/>
                </a:solidFill>
              </a:rPr>
              <a:t> Komplexer Analyseworkflow</a:t>
            </a:r>
          </a:p>
          <a:p>
            <a:pPr fontAlgn="base">
              <a:spcBef>
                <a:spcPct val="20000"/>
              </a:spcBef>
              <a:spcAft>
                <a:spcPct val="0"/>
              </a:spcAft>
              <a:buClr>
                <a:srgbClr val="00A3DC"/>
              </a:buClr>
              <a:buFont typeface="Arial" pitchFamily="34" charset="0"/>
              <a:buChar char="•"/>
            </a:pPr>
            <a:r>
              <a:rPr lang="de-DE" sz="1050" kern="0" dirty="0">
                <a:solidFill>
                  <a:srgbClr val="24387F"/>
                </a:solidFill>
              </a:rPr>
              <a:t> Bedingt geeignet für Offline-Analyse (PCAP)</a:t>
            </a:r>
          </a:p>
          <a:p>
            <a:pPr fontAlgn="base">
              <a:spcBef>
                <a:spcPct val="20000"/>
              </a:spcBef>
              <a:spcAft>
                <a:spcPct val="0"/>
              </a:spcAft>
              <a:buClr>
                <a:srgbClr val="00A3DC"/>
              </a:buClr>
              <a:buFont typeface="Arial" pitchFamily="34" charset="0"/>
              <a:buChar char="•"/>
            </a:pPr>
            <a:r>
              <a:rPr lang="de-DE" sz="1050" kern="0" dirty="0">
                <a:solidFill>
                  <a:srgbClr val="24387F"/>
                </a:solidFill>
              </a:rPr>
              <a:t> Kaum 3‘rd Party Schnittstellen</a:t>
            </a:r>
          </a:p>
          <a:p>
            <a:pPr fontAlgn="base">
              <a:spcBef>
                <a:spcPct val="20000"/>
              </a:spcBef>
              <a:spcAft>
                <a:spcPct val="0"/>
              </a:spcAft>
              <a:buClr>
                <a:srgbClr val="00A3DC"/>
              </a:buClr>
              <a:buFont typeface="Arial" pitchFamily="34" charset="0"/>
              <a:buChar char="•"/>
              <a:defRPr/>
            </a:pPr>
            <a:endParaRPr lang="de-DE" sz="1050" kern="0" dirty="0">
              <a:solidFill>
                <a:srgbClr val="24387F"/>
              </a:solidFill>
            </a:endParaRPr>
          </a:p>
        </p:txBody>
      </p:sp>
      <p:sp>
        <p:nvSpPr>
          <p:cNvPr id="11" name="Textplatzhalter 9"/>
          <p:cNvSpPr txBox="1">
            <a:spLocks/>
          </p:cNvSpPr>
          <p:nvPr/>
        </p:nvSpPr>
        <p:spPr>
          <a:xfrm>
            <a:off x="106852" y="960839"/>
            <a:ext cx="3239156" cy="304968"/>
          </a:xfrm>
          <a:prstGeom prst="rect">
            <a:avLst/>
          </a:prstGeom>
        </p:spPr>
        <p:style>
          <a:lnRef idx="3">
            <a:schemeClr val="lt1"/>
          </a:lnRef>
          <a:fillRef idx="1">
            <a:schemeClr val="accent1"/>
          </a:fillRef>
          <a:effectRef idx="1">
            <a:schemeClr val="accent1"/>
          </a:effectRef>
          <a:fontRef idx="minor">
            <a:schemeClr val="lt1"/>
          </a:fontRef>
        </p:style>
        <p:txBody>
          <a:bodyPr/>
          <a:lstStyle/>
          <a:p>
            <a:pPr fontAlgn="base">
              <a:spcBef>
                <a:spcPct val="20000"/>
              </a:spcBef>
              <a:spcAft>
                <a:spcPct val="0"/>
              </a:spcAft>
              <a:buClr>
                <a:srgbClr val="00A3DC"/>
              </a:buClr>
              <a:defRPr/>
            </a:pPr>
            <a:r>
              <a:rPr lang="de-DE" sz="1799" kern="0" dirty="0">
                <a:solidFill>
                  <a:srgbClr val="24387F"/>
                </a:solidFill>
              </a:rPr>
              <a:t>Funktionsbeschreibung</a:t>
            </a:r>
            <a:endParaRPr lang="en-US" sz="1799" kern="0" dirty="0">
              <a:solidFill>
                <a:srgbClr val="24387F"/>
              </a:solidFill>
            </a:endParaRPr>
          </a:p>
        </p:txBody>
      </p:sp>
      <p:sp>
        <p:nvSpPr>
          <p:cNvPr id="12" name="Textplatzhalter 10"/>
          <p:cNvSpPr txBox="1">
            <a:spLocks/>
          </p:cNvSpPr>
          <p:nvPr/>
        </p:nvSpPr>
        <p:spPr>
          <a:xfrm>
            <a:off x="5019730" y="944513"/>
            <a:ext cx="3239156" cy="337616"/>
          </a:xfrm>
          <a:prstGeom prst="rect">
            <a:avLst/>
          </a:prstGeom>
        </p:spPr>
        <p:style>
          <a:lnRef idx="3">
            <a:schemeClr val="lt1"/>
          </a:lnRef>
          <a:fillRef idx="1">
            <a:schemeClr val="accent1"/>
          </a:fillRef>
          <a:effectRef idx="1">
            <a:schemeClr val="accent1"/>
          </a:effectRef>
          <a:fontRef idx="minor">
            <a:schemeClr val="lt1"/>
          </a:fontRef>
        </p:style>
        <p:txBody>
          <a:bodyPr/>
          <a:lstStyle/>
          <a:p>
            <a:pPr fontAlgn="base">
              <a:spcBef>
                <a:spcPct val="20000"/>
              </a:spcBef>
              <a:spcAft>
                <a:spcPct val="0"/>
              </a:spcAft>
              <a:buClr>
                <a:srgbClr val="00A3DC"/>
              </a:buClr>
              <a:defRPr/>
            </a:pPr>
            <a:r>
              <a:rPr lang="de-DE" sz="1799" kern="0" dirty="0">
                <a:solidFill>
                  <a:srgbClr val="24387F"/>
                </a:solidFill>
              </a:rPr>
              <a:t>Stärken / Besonderheiten</a:t>
            </a:r>
            <a:endParaRPr lang="en-US" sz="1799" kern="0" dirty="0">
              <a:solidFill>
                <a:srgbClr val="24387F"/>
              </a:solidFill>
            </a:endParaRPr>
          </a:p>
        </p:txBody>
      </p:sp>
      <p:sp>
        <p:nvSpPr>
          <p:cNvPr id="13" name="Textplatzhalter 11"/>
          <p:cNvSpPr txBox="1">
            <a:spLocks/>
          </p:cNvSpPr>
          <p:nvPr/>
        </p:nvSpPr>
        <p:spPr>
          <a:xfrm>
            <a:off x="123175" y="2824040"/>
            <a:ext cx="3239156" cy="302742"/>
          </a:xfrm>
          <a:prstGeom prst="rect">
            <a:avLst/>
          </a:prstGeom>
        </p:spPr>
        <p:style>
          <a:lnRef idx="3">
            <a:schemeClr val="lt1"/>
          </a:lnRef>
          <a:fillRef idx="1">
            <a:schemeClr val="accent1"/>
          </a:fillRef>
          <a:effectRef idx="1">
            <a:schemeClr val="accent1"/>
          </a:effectRef>
          <a:fontRef idx="minor">
            <a:schemeClr val="lt1"/>
          </a:fontRef>
        </p:style>
        <p:txBody>
          <a:bodyPr/>
          <a:lstStyle/>
          <a:p>
            <a:pPr fontAlgn="base">
              <a:spcBef>
                <a:spcPct val="20000"/>
              </a:spcBef>
              <a:spcAft>
                <a:spcPct val="0"/>
              </a:spcAft>
              <a:buClr>
                <a:srgbClr val="00A3DC"/>
              </a:buClr>
              <a:defRPr/>
            </a:pPr>
            <a:r>
              <a:rPr lang="de-DE" sz="1799" kern="0" dirty="0">
                <a:solidFill>
                  <a:srgbClr val="24387F"/>
                </a:solidFill>
              </a:rPr>
              <a:t>Schwächen / Besonderheiten</a:t>
            </a:r>
            <a:endParaRPr lang="en-US" sz="1799" kern="0" dirty="0">
              <a:solidFill>
                <a:srgbClr val="24387F"/>
              </a:solidFill>
            </a:endParaRPr>
          </a:p>
        </p:txBody>
      </p:sp>
      <p:sp>
        <p:nvSpPr>
          <p:cNvPr id="14" name="Foliennummernplatzhalter 2"/>
          <p:cNvSpPr>
            <a:spLocks noGrp="1"/>
          </p:cNvSpPr>
          <p:nvPr>
            <p:ph type="sldNum" sz="quarter" idx="4294967295"/>
          </p:nvPr>
        </p:nvSpPr>
        <p:spPr>
          <a:xfrm>
            <a:off x="8207915" y="4968000"/>
            <a:ext cx="838800" cy="175500"/>
          </a:xfrm>
          <a:prstGeom prst="rect">
            <a:avLst/>
          </a:prstGeom>
        </p:spPr>
        <p:txBody>
          <a:bodyPr/>
          <a:lstStyle/>
          <a:p>
            <a:pPr algn="r"/>
            <a:fld id="{B3B7312D-0834-4A3D-BC38-862BF147B399}" type="slidenum">
              <a:rPr lang="de-DE" sz="900">
                <a:solidFill>
                  <a:schemeClr val="bg1"/>
                </a:solidFill>
              </a:rPr>
              <a:pPr algn="r"/>
              <a:t>85</a:t>
            </a:fld>
            <a:endParaRPr lang="de-DE" dirty="0">
              <a:solidFill>
                <a:schemeClr val="bg1"/>
              </a:solidFill>
            </a:endParaRPr>
          </a:p>
        </p:txBody>
      </p:sp>
    </p:spTree>
    <p:extLst>
      <p:ext uri="{BB962C8B-B14F-4D97-AF65-F5344CB8AC3E}">
        <p14:creationId xmlns:p14="http://schemas.microsoft.com/office/powerpoint/2010/main" val="409259545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BlueCoat</a:t>
            </a:r>
            <a:r>
              <a:rPr lang="de-DE" dirty="0" smtClean="0"/>
              <a:t> Security </a:t>
            </a:r>
            <a:r>
              <a:rPr lang="de-DE" dirty="0" err="1" smtClean="0"/>
              <a:t>Analytics</a:t>
            </a:r>
            <a:r>
              <a:rPr lang="de-DE" dirty="0" smtClean="0"/>
              <a:t> (</a:t>
            </a:r>
            <a:r>
              <a:rPr lang="de-DE" dirty="0" err="1" smtClean="0"/>
              <a:t>Solera</a:t>
            </a:r>
            <a:r>
              <a:rPr lang="de-DE" dirty="0" smtClean="0"/>
              <a:t>)</a:t>
            </a:r>
            <a:endParaRPr lang="de-DE" dirty="0"/>
          </a:p>
        </p:txBody>
      </p:sp>
      <p:sp>
        <p:nvSpPr>
          <p:cNvPr id="8" name="Inhaltsplatzhalter 14"/>
          <p:cNvSpPr txBox="1">
            <a:spLocks/>
          </p:cNvSpPr>
          <p:nvPr/>
        </p:nvSpPr>
        <p:spPr>
          <a:xfrm>
            <a:off x="115014" y="1357560"/>
            <a:ext cx="3239156" cy="1754543"/>
          </a:xfrm>
          <a:prstGeom prst="rect">
            <a:avLst/>
          </a:prstGeom>
        </p:spPr>
        <p:txBody>
          <a:bodyPr/>
          <a:lstStyle/>
          <a:p>
            <a:pPr fontAlgn="base">
              <a:spcBef>
                <a:spcPct val="20000"/>
              </a:spcBef>
              <a:spcAft>
                <a:spcPct val="0"/>
              </a:spcAft>
              <a:buClr>
                <a:srgbClr val="00A3DC"/>
              </a:buClr>
              <a:defRPr/>
            </a:pPr>
            <a:r>
              <a:rPr lang="de-DE" sz="1050" b="1" kern="0" dirty="0">
                <a:solidFill>
                  <a:srgbClr val="24387F"/>
                </a:solidFill>
              </a:rPr>
              <a:t>Kontextbasierte </a:t>
            </a:r>
            <a:r>
              <a:rPr lang="de-DE" sz="1050" b="1" kern="0" dirty="0" err="1">
                <a:solidFill>
                  <a:srgbClr val="24387F"/>
                </a:solidFill>
              </a:rPr>
              <a:t>BigData</a:t>
            </a:r>
            <a:r>
              <a:rPr lang="de-DE" sz="1050" b="1" kern="0" dirty="0">
                <a:solidFill>
                  <a:srgbClr val="24387F"/>
                </a:solidFill>
              </a:rPr>
              <a:t>-Analyse</a:t>
            </a:r>
          </a:p>
          <a:p>
            <a:pPr fontAlgn="base">
              <a:spcBef>
                <a:spcPct val="20000"/>
              </a:spcBef>
              <a:spcAft>
                <a:spcPct val="0"/>
              </a:spcAft>
              <a:buClr>
                <a:srgbClr val="00A3DC"/>
              </a:buClr>
              <a:buFont typeface="Arial" pitchFamily="34" charset="0"/>
              <a:buChar char="•"/>
            </a:pPr>
            <a:r>
              <a:rPr lang="de-DE" sz="1050" kern="0" dirty="0">
                <a:solidFill>
                  <a:srgbClr val="24387F"/>
                </a:solidFill>
              </a:rPr>
              <a:t> Kontextbewusstsein (Web, Mail &amp; File)</a:t>
            </a:r>
          </a:p>
          <a:p>
            <a:pPr fontAlgn="base">
              <a:spcBef>
                <a:spcPct val="20000"/>
              </a:spcBef>
              <a:spcAft>
                <a:spcPct val="0"/>
              </a:spcAft>
              <a:buClr>
                <a:srgbClr val="00A3DC"/>
              </a:buClr>
              <a:buFont typeface="Arial" pitchFamily="34" charset="0"/>
              <a:buChar char="•"/>
            </a:pPr>
            <a:r>
              <a:rPr lang="de-DE" sz="1050" kern="0" dirty="0">
                <a:solidFill>
                  <a:srgbClr val="24387F"/>
                </a:solidFill>
              </a:rPr>
              <a:t> Visueller Einblick </a:t>
            </a:r>
          </a:p>
          <a:p>
            <a:pPr fontAlgn="base">
              <a:spcBef>
                <a:spcPct val="20000"/>
              </a:spcBef>
              <a:spcAft>
                <a:spcPct val="0"/>
              </a:spcAft>
              <a:buClr>
                <a:srgbClr val="00A3DC"/>
              </a:buClr>
              <a:buFont typeface="Arial" pitchFamily="34" charset="0"/>
              <a:buChar char="•"/>
            </a:pPr>
            <a:r>
              <a:rPr lang="de-DE" sz="1050" kern="0" dirty="0">
                <a:solidFill>
                  <a:srgbClr val="24387F"/>
                </a:solidFill>
              </a:rPr>
              <a:t> Verwertbare Informationen zur Erkennung und Reaktion </a:t>
            </a:r>
          </a:p>
          <a:p>
            <a:pPr fontAlgn="base">
              <a:spcBef>
                <a:spcPct val="20000"/>
              </a:spcBef>
              <a:spcAft>
                <a:spcPct val="0"/>
              </a:spcAft>
              <a:buClr>
                <a:srgbClr val="00A3DC"/>
              </a:buClr>
              <a:defRPr/>
            </a:pPr>
            <a:endParaRPr lang="de-DE" sz="1050" kern="0" dirty="0">
              <a:solidFill>
                <a:srgbClr val="24387F"/>
              </a:solidFill>
            </a:endParaRPr>
          </a:p>
          <a:p>
            <a:pPr fontAlgn="base">
              <a:spcBef>
                <a:spcPct val="20000"/>
              </a:spcBef>
              <a:spcAft>
                <a:spcPct val="0"/>
              </a:spcAft>
              <a:buClr>
                <a:srgbClr val="00A3DC"/>
              </a:buClr>
              <a:defRPr/>
            </a:pPr>
            <a:endParaRPr lang="de-DE" sz="1050" kern="0" dirty="0">
              <a:solidFill>
                <a:srgbClr val="24387F"/>
              </a:solidFill>
            </a:endParaRPr>
          </a:p>
          <a:p>
            <a:pPr fontAlgn="base">
              <a:spcBef>
                <a:spcPct val="20000"/>
              </a:spcBef>
              <a:spcAft>
                <a:spcPct val="0"/>
              </a:spcAft>
              <a:buClr>
                <a:srgbClr val="00A3DC"/>
              </a:buClr>
              <a:defRPr/>
            </a:pPr>
            <a:endParaRPr lang="de-DE" sz="1050" kern="0" dirty="0">
              <a:solidFill>
                <a:srgbClr val="24387F"/>
              </a:solidFill>
            </a:endParaRPr>
          </a:p>
          <a:p>
            <a:pPr fontAlgn="base">
              <a:spcBef>
                <a:spcPct val="20000"/>
              </a:spcBef>
              <a:spcAft>
                <a:spcPct val="0"/>
              </a:spcAft>
              <a:buClr>
                <a:srgbClr val="00A3DC"/>
              </a:buClr>
              <a:defRPr/>
            </a:pPr>
            <a:endParaRPr lang="de-DE" sz="1050" kern="0" dirty="0">
              <a:solidFill>
                <a:srgbClr val="24387F"/>
              </a:solidFill>
            </a:endParaRPr>
          </a:p>
        </p:txBody>
      </p:sp>
      <p:sp>
        <p:nvSpPr>
          <p:cNvPr id="9" name="Inhaltsplatzhalter 15"/>
          <p:cNvSpPr txBox="1">
            <a:spLocks/>
          </p:cNvSpPr>
          <p:nvPr/>
        </p:nvSpPr>
        <p:spPr>
          <a:xfrm>
            <a:off x="5117676" y="1333073"/>
            <a:ext cx="3239156" cy="1754543"/>
          </a:xfrm>
          <a:prstGeom prst="rect">
            <a:avLst/>
          </a:prstGeom>
        </p:spPr>
        <p:txBody>
          <a:bodyPr/>
          <a:lstStyle/>
          <a:p>
            <a:pPr fontAlgn="base">
              <a:spcBef>
                <a:spcPct val="20000"/>
              </a:spcBef>
              <a:spcAft>
                <a:spcPct val="0"/>
              </a:spcAft>
              <a:buClr>
                <a:srgbClr val="00A3DC"/>
              </a:buClr>
              <a:buFont typeface="Wingdings" pitchFamily="2" charset="2"/>
              <a:buChar char="§"/>
              <a:defRPr/>
            </a:pPr>
            <a:r>
              <a:rPr lang="de-DE" sz="1050" kern="0" dirty="0">
                <a:solidFill>
                  <a:srgbClr val="24387F"/>
                </a:solidFill>
              </a:rPr>
              <a:t> Intuitiver Analyse-Workflow (kontextbasiert)</a:t>
            </a:r>
          </a:p>
          <a:p>
            <a:pPr fontAlgn="base">
              <a:spcBef>
                <a:spcPct val="20000"/>
              </a:spcBef>
              <a:spcAft>
                <a:spcPct val="0"/>
              </a:spcAft>
              <a:buClr>
                <a:srgbClr val="00A3DC"/>
              </a:buClr>
              <a:buFont typeface="Wingdings" pitchFamily="2" charset="2"/>
              <a:buChar char="§"/>
              <a:defRPr/>
            </a:pPr>
            <a:r>
              <a:rPr lang="de-DE" sz="1050" kern="0" dirty="0">
                <a:solidFill>
                  <a:srgbClr val="24387F"/>
                </a:solidFill>
              </a:rPr>
              <a:t> Inhaltsabhängige Filterung</a:t>
            </a:r>
          </a:p>
          <a:p>
            <a:pPr fontAlgn="base">
              <a:spcBef>
                <a:spcPct val="20000"/>
              </a:spcBef>
              <a:spcAft>
                <a:spcPct val="0"/>
              </a:spcAft>
              <a:buClr>
                <a:srgbClr val="00A3DC"/>
              </a:buClr>
              <a:buFont typeface="Wingdings" pitchFamily="2" charset="2"/>
              <a:buChar char="§"/>
              <a:defRPr/>
            </a:pPr>
            <a:r>
              <a:rPr lang="de-DE" sz="1050" kern="0" dirty="0">
                <a:solidFill>
                  <a:srgbClr val="24387F"/>
                </a:solidFill>
              </a:rPr>
              <a:t> Vorbewertung der Events</a:t>
            </a:r>
          </a:p>
          <a:p>
            <a:pPr fontAlgn="base">
              <a:spcBef>
                <a:spcPct val="20000"/>
              </a:spcBef>
              <a:spcAft>
                <a:spcPct val="0"/>
              </a:spcAft>
              <a:buClr>
                <a:srgbClr val="00A3DC"/>
              </a:buClr>
              <a:buFont typeface="Wingdings" pitchFamily="2" charset="2"/>
              <a:buChar char="§"/>
              <a:defRPr/>
            </a:pPr>
            <a:r>
              <a:rPr lang="de-DE" sz="1050" kern="0" dirty="0">
                <a:solidFill>
                  <a:srgbClr val="24387F"/>
                </a:solidFill>
              </a:rPr>
              <a:t> Rekonstruktion einer Session</a:t>
            </a:r>
          </a:p>
          <a:p>
            <a:pPr fontAlgn="base">
              <a:spcBef>
                <a:spcPct val="20000"/>
              </a:spcBef>
              <a:spcAft>
                <a:spcPct val="0"/>
              </a:spcAft>
              <a:buClr>
                <a:srgbClr val="00A3DC"/>
              </a:buClr>
              <a:buFont typeface="Wingdings" pitchFamily="2" charset="2"/>
              <a:buChar char="§"/>
              <a:defRPr/>
            </a:pPr>
            <a:r>
              <a:rPr lang="de-DE" sz="1050" kern="0" dirty="0">
                <a:solidFill>
                  <a:srgbClr val="24387F"/>
                </a:solidFill>
              </a:rPr>
              <a:t> Viele 3rd Party Schnittstellen (APT)</a:t>
            </a:r>
          </a:p>
          <a:p>
            <a:pPr fontAlgn="base">
              <a:spcBef>
                <a:spcPct val="20000"/>
              </a:spcBef>
              <a:spcAft>
                <a:spcPct val="0"/>
              </a:spcAft>
              <a:buClr>
                <a:srgbClr val="00A3DC"/>
              </a:buClr>
              <a:buFont typeface="Wingdings" pitchFamily="2" charset="2"/>
              <a:buChar char="§"/>
              <a:defRPr/>
            </a:pPr>
            <a:endParaRPr lang="de-DE" sz="1050" kern="0" dirty="0">
              <a:solidFill>
                <a:srgbClr val="24387F"/>
              </a:solidFill>
            </a:endParaRPr>
          </a:p>
        </p:txBody>
      </p:sp>
      <p:sp>
        <p:nvSpPr>
          <p:cNvPr id="10" name="Inhaltsplatzhalter 16"/>
          <p:cNvSpPr txBox="1">
            <a:spLocks/>
          </p:cNvSpPr>
          <p:nvPr/>
        </p:nvSpPr>
        <p:spPr>
          <a:xfrm>
            <a:off x="163987" y="3217048"/>
            <a:ext cx="3239156" cy="1754543"/>
          </a:xfrm>
          <a:prstGeom prst="rect">
            <a:avLst/>
          </a:prstGeom>
        </p:spPr>
        <p:txBody>
          <a:bodyPr/>
          <a:lstStyle/>
          <a:p>
            <a:pPr fontAlgn="base">
              <a:spcBef>
                <a:spcPct val="20000"/>
              </a:spcBef>
              <a:spcAft>
                <a:spcPct val="0"/>
              </a:spcAft>
              <a:buClr>
                <a:srgbClr val="00A3DC"/>
              </a:buClr>
              <a:buFont typeface="Arial" pitchFamily="34" charset="0"/>
              <a:buChar char="•"/>
              <a:defRPr/>
            </a:pPr>
            <a:r>
              <a:rPr lang="de-DE" sz="1050" kern="0" dirty="0">
                <a:solidFill>
                  <a:srgbClr val="24387F"/>
                </a:solidFill>
              </a:rPr>
              <a:t> Nur rudimentäres R</a:t>
            </a:r>
            <a:r>
              <a:rPr lang="de-DE" sz="1050" kern="0" dirty="0" err="1">
                <a:solidFill>
                  <a:srgbClr val="24387F"/>
                </a:solidFill>
              </a:rPr>
              <a:t>eporting</a:t>
            </a:r>
            <a:endParaRPr lang="de-DE" sz="1050" kern="0" dirty="0">
              <a:solidFill>
                <a:srgbClr val="24387F"/>
              </a:solidFill>
            </a:endParaRPr>
          </a:p>
          <a:p>
            <a:pPr fontAlgn="base">
              <a:spcBef>
                <a:spcPct val="20000"/>
              </a:spcBef>
              <a:spcAft>
                <a:spcPct val="0"/>
              </a:spcAft>
              <a:buClr>
                <a:srgbClr val="00A3DC"/>
              </a:buClr>
              <a:buFont typeface="Arial" pitchFamily="34" charset="0"/>
              <a:buChar char="•"/>
              <a:defRPr/>
            </a:pPr>
            <a:r>
              <a:rPr lang="de-DE" sz="1050" kern="0" dirty="0">
                <a:solidFill>
                  <a:srgbClr val="24387F"/>
                </a:solidFill>
              </a:rPr>
              <a:t> Fokussierung auf  Mail, Web und File-Protokolle</a:t>
            </a:r>
          </a:p>
        </p:txBody>
      </p:sp>
      <p:sp>
        <p:nvSpPr>
          <p:cNvPr id="11" name="Textplatzhalter 9"/>
          <p:cNvSpPr txBox="1">
            <a:spLocks/>
          </p:cNvSpPr>
          <p:nvPr/>
        </p:nvSpPr>
        <p:spPr>
          <a:xfrm>
            <a:off x="106852" y="960839"/>
            <a:ext cx="3239156" cy="304968"/>
          </a:xfrm>
          <a:prstGeom prst="rect">
            <a:avLst/>
          </a:prstGeom>
        </p:spPr>
        <p:style>
          <a:lnRef idx="3">
            <a:schemeClr val="lt1"/>
          </a:lnRef>
          <a:fillRef idx="1">
            <a:schemeClr val="accent1"/>
          </a:fillRef>
          <a:effectRef idx="1">
            <a:schemeClr val="accent1"/>
          </a:effectRef>
          <a:fontRef idx="minor">
            <a:schemeClr val="lt1"/>
          </a:fontRef>
        </p:style>
        <p:txBody>
          <a:bodyPr/>
          <a:lstStyle/>
          <a:p>
            <a:pPr fontAlgn="base">
              <a:spcBef>
                <a:spcPct val="20000"/>
              </a:spcBef>
              <a:spcAft>
                <a:spcPct val="0"/>
              </a:spcAft>
              <a:buClr>
                <a:srgbClr val="00A3DC"/>
              </a:buClr>
              <a:defRPr/>
            </a:pPr>
            <a:r>
              <a:rPr lang="de-DE" sz="1799" kern="0" dirty="0">
                <a:solidFill>
                  <a:srgbClr val="24387F"/>
                </a:solidFill>
              </a:rPr>
              <a:t>Funktionsbeschreibung</a:t>
            </a:r>
            <a:endParaRPr lang="en-US" sz="1799" kern="0" dirty="0">
              <a:solidFill>
                <a:srgbClr val="24387F"/>
              </a:solidFill>
            </a:endParaRPr>
          </a:p>
        </p:txBody>
      </p:sp>
      <p:sp>
        <p:nvSpPr>
          <p:cNvPr id="12" name="Textplatzhalter 10"/>
          <p:cNvSpPr txBox="1">
            <a:spLocks/>
          </p:cNvSpPr>
          <p:nvPr/>
        </p:nvSpPr>
        <p:spPr>
          <a:xfrm>
            <a:off x="5019730" y="944513"/>
            <a:ext cx="3239156" cy="337616"/>
          </a:xfrm>
          <a:prstGeom prst="rect">
            <a:avLst/>
          </a:prstGeom>
        </p:spPr>
        <p:style>
          <a:lnRef idx="3">
            <a:schemeClr val="lt1"/>
          </a:lnRef>
          <a:fillRef idx="1">
            <a:schemeClr val="accent1"/>
          </a:fillRef>
          <a:effectRef idx="1">
            <a:schemeClr val="accent1"/>
          </a:effectRef>
          <a:fontRef idx="minor">
            <a:schemeClr val="lt1"/>
          </a:fontRef>
        </p:style>
        <p:txBody>
          <a:bodyPr/>
          <a:lstStyle/>
          <a:p>
            <a:pPr fontAlgn="base">
              <a:spcBef>
                <a:spcPct val="20000"/>
              </a:spcBef>
              <a:spcAft>
                <a:spcPct val="0"/>
              </a:spcAft>
              <a:buClr>
                <a:srgbClr val="00A3DC"/>
              </a:buClr>
              <a:defRPr/>
            </a:pPr>
            <a:r>
              <a:rPr lang="de-DE" sz="1799" kern="0" dirty="0">
                <a:solidFill>
                  <a:srgbClr val="24387F"/>
                </a:solidFill>
              </a:rPr>
              <a:t>Stärken / Besonderheiten</a:t>
            </a:r>
            <a:endParaRPr lang="en-US" sz="1799" kern="0" dirty="0">
              <a:solidFill>
                <a:srgbClr val="24387F"/>
              </a:solidFill>
            </a:endParaRPr>
          </a:p>
        </p:txBody>
      </p:sp>
      <p:sp>
        <p:nvSpPr>
          <p:cNvPr id="13" name="Textplatzhalter 11"/>
          <p:cNvSpPr txBox="1">
            <a:spLocks/>
          </p:cNvSpPr>
          <p:nvPr/>
        </p:nvSpPr>
        <p:spPr>
          <a:xfrm>
            <a:off x="123175" y="2824040"/>
            <a:ext cx="3239156" cy="302742"/>
          </a:xfrm>
          <a:prstGeom prst="rect">
            <a:avLst/>
          </a:prstGeom>
        </p:spPr>
        <p:style>
          <a:lnRef idx="3">
            <a:schemeClr val="lt1"/>
          </a:lnRef>
          <a:fillRef idx="1">
            <a:schemeClr val="accent1"/>
          </a:fillRef>
          <a:effectRef idx="1">
            <a:schemeClr val="accent1"/>
          </a:effectRef>
          <a:fontRef idx="minor">
            <a:schemeClr val="lt1"/>
          </a:fontRef>
        </p:style>
        <p:txBody>
          <a:bodyPr/>
          <a:lstStyle/>
          <a:p>
            <a:pPr fontAlgn="base">
              <a:spcBef>
                <a:spcPct val="20000"/>
              </a:spcBef>
              <a:spcAft>
                <a:spcPct val="0"/>
              </a:spcAft>
              <a:buClr>
                <a:srgbClr val="00A3DC"/>
              </a:buClr>
              <a:defRPr/>
            </a:pPr>
            <a:r>
              <a:rPr lang="de-DE" sz="1799" kern="0" dirty="0">
                <a:solidFill>
                  <a:srgbClr val="24387F"/>
                </a:solidFill>
              </a:rPr>
              <a:t>Schwächen / Besonderheiten</a:t>
            </a:r>
            <a:endParaRPr lang="en-US" sz="1799" kern="0" dirty="0">
              <a:solidFill>
                <a:srgbClr val="24387F"/>
              </a:solidFill>
            </a:endParaRPr>
          </a:p>
        </p:txBody>
      </p:sp>
      <p:pic>
        <p:nvPicPr>
          <p:cNvPr id="14" name="Picture 4" descr="http://www.issala.org/wp-content/uploads/2013/05/BlueCoat-NEW-logo-Summit-V-Platinum-Sponsor.jpg"/>
          <p:cNvPicPr>
            <a:picLocks noChangeAspect="1" noChangeArrowheads="1"/>
          </p:cNvPicPr>
          <p:nvPr/>
        </p:nvPicPr>
        <p:blipFill>
          <a:blip r:embed="rId2" cstate="print"/>
          <a:srcRect/>
          <a:stretch>
            <a:fillRect/>
          </a:stretch>
        </p:blipFill>
        <p:spPr bwMode="auto">
          <a:xfrm>
            <a:off x="7598971" y="3193677"/>
            <a:ext cx="1316489" cy="1526762"/>
          </a:xfrm>
          <a:prstGeom prst="rect">
            <a:avLst/>
          </a:prstGeom>
          <a:noFill/>
        </p:spPr>
      </p:pic>
      <p:sp>
        <p:nvSpPr>
          <p:cNvPr id="15" name="Foliennummernplatzhalter 2"/>
          <p:cNvSpPr>
            <a:spLocks noGrp="1"/>
          </p:cNvSpPr>
          <p:nvPr>
            <p:ph type="sldNum" sz="quarter" idx="4294967295"/>
          </p:nvPr>
        </p:nvSpPr>
        <p:spPr>
          <a:xfrm>
            <a:off x="8207915" y="4968000"/>
            <a:ext cx="838800" cy="175500"/>
          </a:xfrm>
          <a:prstGeom prst="rect">
            <a:avLst/>
          </a:prstGeom>
        </p:spPr>
        <p:txBody>
          <a:bodyPr/>
          <a:lstStyle/>
          <a:p>
            <a:pPr algn="r"/>
            <a:fld id="{B3B7312D-0834-4A3D-BC38-862BF147B399}" type="slidenum">
              <a:rPr lang="de-DE" sz="900">
                <a:solidFill>
                  <a:schemeClr val="bg1"/>
                </a:solidFill>
              </a:rPr>
              <a:pPr algn="r"/>
              <a:t>86</a:t>
            </a:fld>
            <a:endParaRPr lang="de-DE" dirty="0">
              <a:solidFill>
                <a:schemeClr val="bg1"/>
              </a:solidFill>
            </a:endParaRPr>
          </a:p>
        </p:txBody>
      </p:sp>
    </p:spTree>
    <p:extLst>
      <p:ext uri="{BB962C8B-B14F-4D97-AF65-F5344CB8AC3E}">
        <p14:creationId xmlns:p14="http://schemas.microsoft.com/office/powerpoint/2010/main" val="2366697449"/>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Demo – Jetzt aber wirklich</a:t>
            </a:r>
            <a:endParaRPr lang="de-DE" dirty="0"/>
          </a:p>
        </p:txBody>
      </p:sp>
      <p:pic>
        <p:nvPicPr>
          <p:cNvPr id="6" name="Grafik 5" descr="tools.png"/>
          <p:cNvPicPr>
            <a:picLocks noChangeAspect="1"/>
          </p:cNvPicPr>
          <p:nvPr/>
        </p:nvPicPr>
        <p:blipFill>
          <a:blip r:embed="rId2" cstate="print"/>
          <a:stretch>
            <a:fillRect/>
          </a:stretch>
        </p:blipFill>
        <p:spPr>
          <a:xfrm>
            <a:off x="5237192" y="1222905"/>
            <a:ext cx="3094008" cy="3047716"/>
          </a:xfrm>
          <a:prstGeom prst="rect">
            <a:avLst/>
          </a:prstGeom>
        </p:spPr>
      </p:pic>
      <p:sp>
        <p:nvSpPr>
          <p:cNvPr id="7" name="Foliennummernplatzhalter 2"/>
          <p:cNvSpPr>
            <a:spLocks noGrp="1"/>
          </p:cNvSpPr>
          <p:nvPr>
            <p:ph type="sldNum" sz="quarter" idx="4294967295"/>
          </p:nvPr>
        </p:nvSpPr>
        <p:spPr>
          <a:xfrm>
            <a:off x="8207915" y="4968000"/>
            <a:ext cx="838800" cy="175500"/>
          </a:xfrm>
          <a:prstGeom prst="rect">
            <a:avLst/>
          </a:prstGeom>
        </p:spPr>
        <p:txBody>
          <a:bodyPr/>
          <a:lstStyle/>
          <a:p>
            <a:pPr algn="r"/>
            <a:fld id="{B3B7312D-0834-4A3D-BC38-862BF147B399}" type="slidenum">
              <a:rPr lang="de-DE" sz="900">
                <a:solidFill>
                  <a:schemeClr val="bg1"/>
                </a:solidFill>
              </a:rPr>
              <a:pPr algn="r"/>
              <a:t>87</a:t>
            </a:fld>
            <a:endParaRPr lang="de-DE" dirty="0">
              <a:solidFill>
                <a:schemeClr val="bg1"/>
              </a:solidFill>
            </a:endParaRPr>
          </a:p>
        </p:txBody>
      </p:sp>
      <p:pic>
        <p:nvPicPr>
          <p:cNvPr id="8" name="Picture 4" descr="http://www.issala.org/wp-content/uploads/2013/05/BlueCoat-NEW-logo-Summit-V-Platinum-Sponsor.jpg"/>
          <p:cNvPicPr>
            <a:picLocks noChangeAspect="1" noChangeArrowheads="1"/>
          </p:cNvPicPr>
          <p:nvPr/>
        </p:nvPicPr>
        <p:blipFill>
          <a:blip r:embed="rId3" cstate="print"/>
          <a:srcRect/>
          <a:stretch>
            <a:fillRect/>
          </a:stretch>
        </p:blipFill>
        <p:spPr bwMode="auto">
          <a:xfrm>
            <a:off x="3344596" y="2374711"/>
            <a:ext cx="986107" cy="1143611"/>
          </a:xfrm>
          <a:prstGeom prst="rect">
            <a:avLst/>
          </a:prstGeom>
          <a:noFill/>
        </p:spPr>
      </p:pic>
      <p:pic>
        <p:nvPicPr>
          <p:cNvPr id="9" name="Picture 2" descr="https://lh5.googleusercontent.com/-9ByOu40RKtw/AAAAAAAAAAI/AAAAAAAAAEI/GnreB47VCGU/photo.jpg"/>
          <p:cNvPicPr>
            <a:picLocks noChangeAspect="1" noChangeArrowheads="1"/>
          </p:cNvPicPr>
          <p:nvPr/>
        </p:nvPicPr>
        <p:blipFill>
          <a:blip r:embed="rId4" cstate="print"/>
          <a:srcRect/>
          <a:stretch>
            <a:fillRect/>
          </a:stretch>
        </p:blipFill>
        <p:spPr bwMode="auto">
          <a:xfrm>
            <a:off x="485729" y="2053691"/>
            <a:ext cx="1584651" cy="1584651"/>
          </a:xfrm>
          <a:prstGeom prst="rect">
            <a:avLst/>
          </a:prstGeom>
          <a:noFill/>
        </p:spPr>
      </p:pic>
      <p:pic>
        <p:nvPicPr>
          <p:cNvPr id="177154" name="Picture 2" descr="http://securebyway.com/images/arcsight__use.jpg"/>
          <p:cNvPicPr>
            <a:picLocks noChangeAspect="1" noChangeArrowheads="1"/>
          </p:cNvPicPr>
          <p:nvPr/>
        </p:nvPicPr>
        <p:blipFill>
          <a:blip r:embed="rId5" cstate="print"/>
          <a:srcRect/>
          <a:stretch>
            <a:fillRect/>
          </a:stretch>
        </p:blipFill>
        <p:spPr bwMode="auto">
          <a:xfrm>
            <a:off x="1607754" y="861472"/>
            <a:ext cx="2000250" cy="1500188"/>
          </a:xfrm>
          <a:prstGeom prst="rect">
            <a:avLst/>
          </a:prstGeom>
          <a:noFill/>
        </p:spPr>
      </p:pic>
    </p:spTree>
    <p:extLst>
      <p:ext uri="{BB962C8B-B14F-4D97-AF65-F5344CB8AC3E}">
        <p14:creationId xmlns:p14="http://schemas.microsoft.com/office/powerpoint/2010/main" val="3234118173"/>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z="900" dirty="0"/>
              <a:t>© </a:t>
            </a:r>
            <a:r>
              <a:rPr lang="de-DE" sz="900" dirty="0" err="1"/>
              <a:t>Computacenter</a:t>
            </a:r>
            <a:r>
              <a:rPr lang="de-DE" sz="900" dirty="0"/>
              <a:t> 2014</a:t>
            </a:r>
          </a:p>
        </p:txBody>
      </p:sp>
      <p:sp>
        <p:nvSpPr>
          <p:cNvPr id="3" name="Foliennummernplatzhalter 2"/>
          <p:cNvSpPr>
            <a:spLocks noGrp="1"/>
          </p:cNvSpPr>
          <p:nvPr>
            <p:ph type="sldNum" sz="quarter" idx="11"/>
          </p:nvPr>
        </p:nvSpPr>
        <p:spPr>
          <a:xfrm>
            <a:off x="8197679" y="4988472"/>
            <a:ext cx="838800" cy="175500"/>
          </a:xfrm>
        </p:spPr>
        <p:txBody>
          <a:bodyPr/>
          <a:lstStyle/>
          <a:p>
            <a:fld id="{B3B7312D-0834-4A3D-BC38-862BF147B399}" type="slidenum">
              <a:rPr lang="de-DE" sz="900"/>
              <a:pPr/>
              <a:t>88</a:t>
            </a:fld>
            <a:endParaRPr lang="de-DE" dirty="0"/>
          </a:p>
        </p:txBody>
      </p:sp>
      <p:sp>
        <p:nvSpPr>
          <p:cNvPr id="5" name="Rechteck 4"/>
          <p:cNvSpPr/>
          <p:nvPr>
            <p:custDataLst>
              <p:tags r:id="rId1"/>
            </p:custDataLst>
          </p:nvPr>
        </p:nvSpPr>
        <p:spPr>
          <a:xfrm>
            <a:off x="0" y="55308"/>
            <a:ext cx="9144000" cy="494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0" dirty="0"/>
              <a:t>Vorgehensmodell zum Aufbau eines SOC</a:t>
            </a:r>
          </a:p>
        </p:txBody>
      </p:sp>
    </p:spTree>
    <p:extLst>
      <p:ext uri="{BB962C8B-B14F-4D97-AF65-F5344CB8AC3E}">
        <p14:creationId xmlns:p14="http://schemas.microsoft.com/office/powerpoint/2010/main" val="2673755058"/>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custDataLst>
              <p:tags r:id="rId1"/>
            </p:custDataLst>
          </p:nvPr>
        </p:nvSpPr>
        <p:spPr bwMode="auto">
          <a:xfrm>
            <a:off x="1" y="81691"/>
            <a:ext cx="9144000" cy="4894816"/>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35885" tIns="35885" rIns="35885" bIns="35885" numCol="1" spcCol="0" rtlCol="0" anchor="ctr" anchorCtr="1" compatLnSpc="1">
            <a:prstTxWarp prst="textNoShape">
              <a:avLst/>
            </a:prstTxWarp>
            <a:noAutofit/>
          </a:bodyPr>
          <a:lstStyle/>
          <a:p>
            <a:pPr marL="178797" indent="-178797" algn="ctr" defTabSz="911399">
              <a:buClr>
                <a:srgbClr val="009DDC"/>
              </a:buClr>
            </a:pPr>
            <a:endParaRPr lang="de-DE" sz="1349" dirty="0" err="1">
              <a:solidFill>
                <a:srgbClr val="24387F"/>
              </a:solidFill>
              <a:cs typeface="Arial" charset="0"/>
            </a:endParaRPr>
          </a:p>
        </p:txBody>
      </p:sp>
      <p:sp>
        <p:nvSpPr>
          <p:cNvPr id="3" name="Textfeld 2"/>
          <p:cNvSpPr txBox="1"/>
          <p:nvPr>
            <p:custDataLst>
              <p:tags r:id="rId2"/>
            </p:custDataLst>
          </p:nvPr>
        </p:nvSpPr>
        <p:spPr>
          <a:xfrm>
            <a:off x="31776" y="557737"/>
            <a:ext cx="8991689" cy="4038379"/>
          </a:xfrm>
          <a:prstGeom prst="rect">
            <a:avLst/>
          </a:prstGeom>
          <a:noFill/>
        </p:spPr>
        <p:txBody>
          <a:bodyPr wrap="none" lIns="68483" tIns="34241" rIns="68483" bIns="34241" rtlCol="0">
            <a:spAutoFit/>
          </a:bodyPr>
          <a:lstStyle/>
          <a:p>
            <a:r>
              <a:rPr lang="de-DE" sz="2399" dirty="0" err="1">
                <a:solidFill>
                  <a:schemeClr val="bg1"/>
                </a:solidFill>
              </a:rPr>
              <a:t>s</a:t>
            </a:r>
            <a:r>
              <a:rPr lang="de-DE" sz="2699" dirty="0" err="1">
                <a:solidFill>
                  <a:schemeClr val="bg1"/>
                </a:solidFill>
              </a:rPr>
              <a:t>t</a:t>
            </a:r>
            <a:r>
              <a:rPr lang="de-DE" sz="2999" dirty="0" err="1">
                <a:solidFill>
                  <a:schemeClr val="bg1"/>
                </a:solidFill>
              </a:rPr>
              <a:t>a</a:t>
            </a:r>
            <a:r>
              <a:rPr lang="de-DE" sz="3299" dirty="0" err="1">
                <a:solidFill>
                  <a:schemeClr val="bg1"/>
                </a:solidFill>
              </a:rPr>
              <a:t>r</a:t>
            </a:r>
            <a:r>
              <a:rPr lang="de-DE" sz="3599" dirty="0" err="1">
                <a:solidFill>
                  <a:schemeClr val="bg1"/>
                </a:solidFill>
              </a:rPr>
              <a:t>t</a:t>
            </a:r>
            <a:r>
              <a:rPr lang="de-DE" sz="3299" dirty="0">
                <a:solidFill>
                  <a:schemeClr val="bg1"/>
                </a:solidFill>
              </a:rPr>
              <a:t> </a:t>
            </a:r>
            <a:r>
              <a:rPr lang="de-DE" sz="3974" dirty="0" err="1">
                <a:solidFill>
                  <a:schemeClr val="bg1"/>
                </a:solidFill>
              </a:rPr>
              <a:t>s</a:t>
            </a:r>
            <a:r>
              <a:rPr lang="de-DE" sz="4499" dirty="0" err="1">
                <a:solidFill>
                  <a:schemeClr val="bg1"/>
                </a:solidFill>
              </a:rPr>
              <a:t>m</a:t>
            </a:r>
            <a:r>
              <a:rPr lang="de-DE" sz="4874" dirty="0" err="1">
                <a:solidFill>
                  <a:schemeClr val="bg1"/>
                </a:solidFill>
              </a:rPr>
              <a:t>a</a:t>
            </a:r>
            <a:r>
              <a:rPr lang="de-DE" sz="5399" dirty="0" err="1">
                <a:solidFill>
                  <a:schemeClr val="bg1"/>
                </a:solidFill>
              </a:rPr>
              <a:t>l</a:t>
            </a:r>
            <a:r>
              <a:rPr lang="de-DE" sz="5999" dirty="0" err="1">
                <a:solidFill>
                  <a:schemeClr val="bg1"/>
                </a:solidFill>
              </a:rPr>
              <a:t>l</a:t>
            </a:r>
            <a:r>
              <a:rPr lang="de-DE" sz="5399" dirty="0">
                <a:solidFill>
                  <a:schemeClr val="bg1"/>
                </a:solidFill>
              </a:rPr>
              <a:t> </a:t>
            </a:r>
            <a:r>
              <a:rPr lang="de-DE" sz="6598" dirty="0" err="1">
                <a:solidFill>
                  <a:schemeClr val="bg1"/>
                </a:solidFill>
              </a:rPr>
              <a:t>t</a:t>
            </a:r>
            <a:r>
              <a:rPr lang="de-DE" sz="7198" dirty="0" err="1">
                <a:solidFill>
                  <a:schemeClr val="bg1"/>
                </a:solidFill>
              </a:rPr>
              <a:t>h</a:t>
            </a:r>
            <a:r>
              <a:rPr lang="de-DE" sz="8623" dirty="0" err="1">
                <a:solidFill>
                  <a:schemeClr val="bg1"/>
                </a:solidFill>
              </a:rPr>
              <a:t>i</a:t>
            </a:r>
            <a:r>
              <a:rPr lang="de-DE" sz="10272" dirty="0" err="1">
                <a:solidFill>
                  <a:schemeClr val="bg1"/>
                </a:solidFill>
              </a:rPr>
              <a:t>n</a:t>
            </a:r>
            <a:r>
              <a:rPr lang="de-DE" sz="12371" dirty="0" err="1">
                <a:solidFill>
                  <a:schemeClr val="bg1"/>
                </a:solidFill>
              </a:rPr>
              <a:t>k</a:t>
            </a:r>
            <a:r>
              <a:rPr lang="de-DE" sz="10272" dirty="0">
                <a:solidFill>
                  <a:schemeClr val="bg1"/>
                </a:solidFill>
              </a:rPr>
              <a:t> </a:t>
            </a:r>
            <a:r>
              <a:rPr lang="de-DE" sz="14921" dirty="0" err="1">
                <a:solidFill>
                  <a:schemeClr val="bg1"/>
                </a:solidFill>
              </a:rPr>
              <a:t>b</a:t>
            </a:r>
            <a:r>
              <a:rPr lang="de-DE" sz="21518" dirty="0" err="1">
                <a:solidFill>
                  <a:schemeClr val="bg1"/>
                </a:solidFill>
              </a:rPr>
              <a:t>i</a:t>
            </a:r>
            <a:r>
              <a:rPr lang="de-DE" sz="25793" dirty="0" err="1">
                <a:solidFill>
                  <a:schemeClr val="bg1"/>
                </a:solidFill>
              </a:rPr>
              <a:t>g</a:t>
            </a:r>
            <a:endParaRPr lang="de-DE" sz="10272" dirty="0">
              <a:solidFill>
                <a:schemeClr val="bg1"/>
              </a:solidFill>
            </a:endParaRPr>
          </a:p>
        </p:txBody>
      </p:sp>
      <p:sp>
        <p:nvSpPr>
          <p:cNvPr id="5" name="Foliennummernplatzhalter 1"/>
          <p:cNvSpPr>
            <a:spLocks noGrp="1"/>
          </p:cNvSpPr>
          <p:nvPr>
            <p:ph type="sldNum" sz="quarter" idx="4294967295"/>
          </p:nvPr>
        </p:nvSpPr>
        <p:spPr>
          <a:xfrm>
            <a:off x="8213726" y="4967377"/>
            <a:ext cx="839788" cy="175454"/>
          </a:xfrm>
          <a:prstGeom prst="rect">
            <a:avLst/>
          </a:prstGeom>
        </p:spPr>
        <p:txBody>
          <a:bodyPr/>
          <a:lstStyle/>
          <a:p>
            <a:pPr algn="r">
              <a:defRPr/>
            </a:pPr>
            <a:fld id="{D8A9DEB3-2BE3-4C9D-8653-AF184477FBC9}" type="slidenum">
              <a:rPr lang="en-GB" sz="825">
                <a:solidFill>
                  <a:srgbClr val="FFFFFF"/>
                </a:solidFill>
              </a:rPr>
              <a:pPr algn="r">
                <a:defRPr/>
              </a:pPr>
              <a:t>89</a:t>
            </a:fld>
            <a:endParaRPr lang="en-GB" sz="825" dirty="0">
              <a:solidFill>
                <a:srgbClr val="FFFFFF"/>
              </a:solidFill>
            </a:endParaRPr>
          </a:p>
        </p:txBody>
      </p:sp>
      <p:sp>
        <p:nvSpPr>
          <p:cNvPr id="6" name="Fußzeilenplatzhalter 1"/>
          <p:cNvSpPr txBox="1">
            <a:spLocks/>
          </p:cNvSpPr>
          <p:nvPr>
            <p:custDataLst>
              <p:tags r:id="rId3"/>
            </p:custDataLst>
          </p:nvPr>
        </p:nvSpPr>
        <p:spPr>
          <a:xfrm>
            <a:off x="251400" y="4968000"/>
            <a:ext cx="2559600" cy="175500"/>
          </a:xfrm>
          <a:prstGeom prst="rect">
            <a:avLst/>
          </a:prstGeom>
          <a:ln/>
        </p:spPr>
        <p:txBody>
          <a:bodyPr vert="horz" wrap="none" lIns="0" tIns="0" rIns="0" bIns="0" rtlCol="0" anchor="ctr"/>
          <a:lstStyle/>
          <a:p>
            <a:pPr>
              <a:defRPr/>
            </a:pPr>
            <a:r>
              <a:rPr lang="de-DE" sz="900">
                <a:solidFill>
                  <a:schemeClr val="bg1"/>
                </a:solidFill>
              </a:rPr>
              <a:t>© Computacenter 2014</a:t>
            </a:r>
            <a:endParaRPr lang="de-DE" sz="900" dirty="0">
              <a:solidFill>
                <a:schemeClr val="bg1"/>
              </a:solidFill>
            </a:endParaRPr>
          </a:p>
        </p:txBody>
      </p:sp>
    </p:spTree>
    <p:extLst>
      <p:ext uri="{BB962C8B-B14F-4D97-AF65-F5344CB8AC3E}">
        <p14:creationId xmlns:p14="http://schemas.microsoft.com/office/powerpoint/2010/main" val="205233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40"/>
            <a:ext cx="9280478" cy="6021972"/>
          </a:xfrm>
          <a:prstGeom prst="rect">
            <a:avLst/>
          </a:prstGeom>
        </p:spPr>
      </p:pic>
      <p:sp>
        <p:nvSpPr>
          <p:cNvPr id="10" name="Titel 1"/>
          <p:cNvSpPr txBox="1">
            <a:spLocks/>
          </p:cNvSpPr>
          <p:nvPr/>
        </p:nvSpPr>
        <p:spPr>
          <a:xfrm>
            <a:off x="260514" y="259575"/>
            <a:ext cx="9022341" cy="1082922"/>
          </a:xfrm>
          <a:prstGeom prst="rect">
            <a:avLst/>
          </a:prstGeom>
        </p:spPr>
        <p:txBody>
          <a:bodyPr/>
          <a:lstStyle/>
          <a:p>
            <a:pPr>
              <a:lnSpc>
                <a:spcPct val="90000"/>
              </a:lnSpc>
              <a:spcBef>
                <a:spcPct val="0"/>
              </a:spcBef>
              <a:defRPr/>
            </a:pPr>
            <a:r>
              <a:rPr lang="de-DE" sz="2550" b="1" cap="all" dirty="0" smtClean="0">
                <a:solidFill>
                  <a:schemeClr val="bg1"/>
                </a:solidFill>
                <a:latin typeface="+mj-lt"/>
                <a:ea typeface="+mj-ea"/>
                <a:cs typeface="+mj-cs"/>
              </a:rPr>
              <a:t>Compliance ist Komplex</a:t>
            </a:r>
            <a:endParaRPr lang="de-DE" sz="2550" b="1" cap="all" dirty="0">
              <a:solidFill>
                <a:schemeClr val="bg1"/>
              </a:solidFill>
              <a:latin typeface="+mj-lt"/>
              <a:ea typeface="+mj-ea"/>
              <a:cs typeface="+mj-cs"/>
            </a:endParaRPr>
          </a:p>
        </p:txBody>
      </p:sp>
      <p:sp>
        <p:nvSpPr>
          <p:cNvPr id="18" name="Rechteck 17"/>
          <p:cNvSpPr/>
          <p:nvPr/>
        </p:nvSpPr>
        <p:spPr>
          <a:xfrm>
            <a:off x="0" y="4311607"/>
            <a:ext cx="1522001" cy="707886"/>
          </a:xfrm>
          <a:prstGeom prst="rect">
            <a:avLst/>
          </a:prstGeom>
        </p:spPr>
        <p:txBody>
          <a:bodyPr wrap="square">
            <a:spAutoFit/>
          </a:bodyPr>
          <a:lstStyle/>
          <a:p>
            <a:r>
              <a:rPr lang="de-DE" sz="800" dirty="0">
                <a:solidFill>
                  <a:schemeClr val="bg1"/>
                </a:solidFill>
              </a:rPr>
              <a:t>„North </a:t>
            </a:r>
            <a:r>
              <a:rPr lang="de-DE" sz="800" dirty="0" err="1">
                <a:solidFill>
                  <a:schemeClr val="bg1"/>
                </a:solidFill>
              </a:rPr>
              <a:t>face</a:t>
            </a:r>
            <a:r>
              <a:rPr lang="de-DE" sz="800" dirty="0">
                <a:solidFill>
                  <a:schemeClr val="bg1"/>
                </a:solidFill>
              </a:rPr>
              <a:t>“ von Terra3 - </a:t>
            </a:r>
            <a:r>
              <a:rPr lang="de-DE" sz="800" dirty="0" smtClean="0">
                <a:solidFill>
                  <a:schemeClr val="bg1"/>
                </a:solidFill>
              </a:rPr>
              <a:t>. </a:t>
            </a:r>
            <a:r>
              <a:rPr lang="de-DE" sz="800" dirty="0">
                <a:solidFill>
                  <a:schemeClr val="bg1"/>
                </a:solidFill>
              </a:rPr>
              <a:t>Lizenziert unter CC BY-SA 3.0 über Wikimedia </a:t>
            </a:r>
            <a:r>
              <a:rPr lang="de-DE" sz="800" dirty="0" err="1">
                <a:solidFill>
                  <a:schemeClr val="bg1"/>
                </a:solidFill>
              </a:rPr>
              <a:t>Commons</a:t>
            </a:r>
            <a:r>
              <a:rPr lang="de-DE" sz="800" dirty="0">
                <a:solidFill>
                  <a:schemeClr val="bg1"/>
                </a:solidFill>
              </a:rPr>
              <a:t> - https://</a:t>
            </a:r>
            <a:r>
              <a:rPr lang="de-DE" sz="800" dirty="0" smtClean="0">
                <a:solidFill>
                  <a:schemeClr val="bg1"/>
                </a:solidFill>
              </a:rPr>
              <a:t>commons.wikimedia.org/wiki/File:North_face.jpg</a:t>
            </a:r>
            <a:endParaRPr lang="de-DE" sz="800" dirty="0">
              <a:solidFill>
                <a:schemeClr val="bg1"/>
              </a:solidFill>
            </a:endParaRPr>
          </a:p>
        </p:txBody>
      </p:sp>
      <p:sp>
        <p:nvSpPr>
          <p:cNvPr id="17" name="Inhaltsplatzhalter 5"/>
          <p:cNvSpPr txBox="1">
            <a:spLocks/>
          </p:cNvSpPr>
          <p:nvPr/>
        </p:nvSpPr>
        <p:spPr>
          <a:xfrm>
            <a:off x="251401" y="1329932"/>
            <a:ext cx="8641774" cy="3401615"/>
          </a:xfrm>
          <a:prstGeom prst="rect">
            <a:avLst/>
          </a:prstGeom>
          <a:grpFill/>
          <a:ln w="9525">
            <a:noFill/>
            <a:miter lim="800000"/>
            <a:headEnd/>
            <a:tailEnd/>
          </a:ln>
        </p:spPr>
        <p:txBody>
          <a:bodyPr lIns="72000" tIns="0" rIns="72000" bIns="0" anchor="ctr" anchorCtr="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spcAft>
                <a:spcPts val="600"/>
              </a:spcAft>
              <a:defRPr/>
            </a:pPr>
            <a:endParaRPr lang="de-DE" sz="1600" kern="0" noProof="1" smtClean="0">
              <a:ea typeface="+mj-ea"/>
              <a:cs typeface="+mj-cs"/>
            </a:endParaRPr>
          </a:p>
          <a:p>
            <a:pPr algn="ctr">
              <a:spcBef>
                <a:spcPts val="600"/>
              </a:spcBef>
              <a:spcAft>
                <a:spcPts val="600"/>
              </a:spcAft>
              <a:defRPr/>
            </a:pPr>
            <a:endParaRPr lang="de-DE" sz="1600" kern="0" dirty="0" smtClean="0">
              <a:ea typeface="+mj-ea"/>
              <a:cs typeface="+mj-cs"/>
            </a:endParaRPr>
          </a:p>
        </p:txBody>
      </p:sp>
      <p:sp>
        <p:nvSpPr>
          <p:cNvPr id="19" name="Fußzeilenplatzhalter 2"/>
          <p:cNvSpPr txBox="1">
            <a:spLocks/>
          </p:cNvSpPr>
          <p:nvPr/>
        </p:nvSpPr>
        <p:spPr>
          <a:xfrm>
            <a:off x="250825" y="4968478"/>
            <a:ext cx="2560638" cy="17502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defRPr/>
            </a:pPr>
            <a:r>
              <a:rPr lang="de-DE" smtClean="0"/>
              <a:t>© Computacenter 2014</a:t>
            </a:r>
            <a:endParaRPr lang="de-DE" dirty="0"/>
          </a:p>
        </p:txBody>
      </p:sp>
      <p:sp>
        <p:nvSpPr>
          <p:cNvPr id="20" name="Foliennummernplatzhalter 3"/>
          <p:cNvSpPr>
            <a:spLocks noGrp="1"/>
          </p:cNvSpPr>
          <p:nvPr>
            <p:ph type="sldNum" sz="quarter" idx="4294967295"/>
          </p:nvPr>
        </p:nvSpPr>
        <p:spPr>
          <a:xfrm>
            <a:off x="8054975" y="4968478"/>
            <a:ext cx="838200" cy="175022"/>
          </a:xfrm>
          <a:prstGeom prst="rect">
            <a:avLst/>
          </a:prstGeom>
        </p:spPr>
        <p:txBody>
          <a:bodyPr/>
          <a:lstStyle/>
          <a:p>
            <a:pPr>
              <a:defRPr/>
            </a:pPr>
            <a:fld id="{A5EEDB41-58B5-41AD-9BDB-8FBA0D964095}" type="slidenum">
              <a:rPr lang="de-DE" smtClean="0"/>
              <a:pPr>
                <a:defRPr/>
              </a:pPr>
              <a:t>9</a:t>
            </a:fld>
            <a:endParaRPr lang="de-DE" dirty="0"/>
          </a:p>
        </p:txBody>
      </p:sp>
      <p:grpSp>
        <p:nvGrpSpPr>
          <p:cNvPr id="21" name="Gruppieren 21"/>
          <p:cNvGrpSpPr>
            <a:grpSpLocks/>
          </p:cNvGrpSpPr>
          <p:nvPr/>
        </p:nvGrpSpPr>
        <p:grpSpPr bwMode="auto">
          <a:xfrm flipH="1">
            <a:off x="250825" y="1333866"/>
            <a:ext cx="3012777" cy="1295400"/>
            <a:chOff x="3619498" y="1641475"/>
            <a:chExt cx="2076451" cy="1295400"/>
          </a:xfrm>
          <a:solidFill>
            <a:srgbClr val="FFFFFF">
              <a:alpha val="80000"/>
            </a:srgbClr>
          </a:solidFill>
        </p:grpSpPr>
        <p:sp>
          <p:nvSpPr>
            <p:cNvPr id="22" name="Rechteckige Legende 33"/>
            <p:cNvSpPr>
              <a:spLocks noChangeArrowheads="1"/>
            </p:cNvSpPr>
            <p:nvPr/>
          </p:nvSpPr>
          <p:spPr bwMode="auto">
            <a:xfrm flipH="1">
              <a:off x="3619498" y="1641475"/>
              <a:ext cx="2076451" cy="1295400"/>
            </a:xfrm>
            <a:prstGeom prst="wedgeRectCallout">
              <a:avLst>
                <a:gd name="adj1" fmla="val -5046"/>
                <a:gd name="adj2" fmla="val 97796"/>
              </a:avLst>
            </a:prstGeom>
            <a:grpFill/>
            <a:ln w="31750" algn="ctr">
              <a:solidFill>
                <a:srgbClr val="FFFFFF"/>
              </a:solidFill>
              <a:round/>
              <a:headEnd/>
              <a:tailEnd/>
            </a:ln>
          </p:spPr>
          <p:txBody>
            <a:bodyPr lIns="36000" tIns="36000" rIns="36000" bIns="36000" anchor="ctr" anchorCtr="1"/>
            <a:lstStyle/>
            <a:p>
              <a:pPr marL="179388" indent="-179388" algn="ctr">
                <a:spcBef>
                  <a:spcPct val="50000"/>
                </a:spcBef>
                <a:buClr>
                  <a:schemeClr val="tx2"/>
                </a:buClr>
                <a:buFont typeface="Arial" charset="0"/>
                <a:buNone/>
              </a:pPr>
              <a:endParaRPr lang="de-DE" sz="1600" dirty="0"/>
            </a:p>
          </p:txBody>
        </p:sp>
        <p:sp>
          <p:nvSpPr>
            <p:cNvPr id="23" name="Rectangle 2"/>
            <p:cNvSpPr txBox="1">
              <a:spLocks noChangeArrowheads="1"/>
            </p:cNvSpPr>
            <p:nvPr/>
          </p:nvSpPr>
          <p:spPr bwMode="black">
            <a:xfrm>
              <a:off x="3619498" y="1641475"/>
              <a:ext cx="2076451" cy="1295400"/>
            </a:xfrm>
            <a:prstGeom prst="rect">
              <a:avLst/>
            </a:prstGeom>
            <a:noFill/>
            <a:ln w="9525">
              <a:noFill/>
              <a:miter lim="800000"/>
              <a:headEnd/>
              <a:tailEnd/>
            </a:ln>
          </p:spPr>
          <p:txBody>
            <a:bodyPr lIns="72000" tIns="0" rIns="72000" bIns="0" anchor="ctr" anchorCtr="1"/>
            <a:lstStyle/>
            <a:p>
              <a:pPr algn="ctr">
                <a:spcBef>
                  <a:spcPts val="600"/>
                </a:spcBef>
                <a:spcAft>
                  <a:spcPts val="600"/>
                </a:spcAft>
                <a:defRPr/>
              </a:pPr>
              <a:r>
                <a:rPr lang="de-DE" sz="1800" kern="0" dirty="0" smtClean="0">
                  <a:latin typeface="+mn-lt"/>
                  <a:ea typeface="+mj-ea"/>
                  <a:cs typeface="+mj-cs"/>
                </a:rPr>
                <a:t>„Wir haben </a:t>
              </a:r>
              <a:r>
                <a:rPr lang="de-DE" sz="1800" kern="0" dirty="0" smtClean="0">
                  <a:solidFill>
                    <a:srgbClr val="F58025"/>
                  </a:solidFill>
                  <a:latin typeface="+mn-lt"/>
                  <a:ea typeface="+mj-ea"/>
                  <a:cs typeface="+mj-cs"/>
                </a:rPr>
                <a:t>695 Anforderungen an 70 Organisationseinheiten </a:t>
              </a:r>
              <a:r>
                <a:rPr lang="de-DE" sz="1800" kern="0" dirty="0" smtClean="0">
                  <a:latin typeface="+mn-lt"/>
                  <a:ea typeface="+mj-ea"/>
                  <a:cs typeface="+mj-cs"/>
                </a:rPr>
                <a:t>weltweit…“</a:t>
              </a:r>
              <a:endParaRPr lang="en-US" sz="1800" kern="0" dirty="0">
                <a:latin typeface="+mn-lt"/>
                <a:ea typeface="+mj-ea"/>
                <a:cs typeface="+mj-cs"/>
              </a:endParaRPr>
            </a:p>
          </p:txBody>
        </p:sp>
      </p:grpSp>
      <p:grpSp>
        <p:nvGrpSpPr>
          <p:cNvPr id="24" name="Gruppieren 21"/>
          <p:cNvGrpSpPr>
            <a:grpSpLocks/>
          </p:cNvGrpSpPr>
          <p:nvPr/>
        </p:nvGrpSpPr>
        <p:grpSpPr bwMode="auto">
          <a:xfrm>
            <a:off x="4869712" y="1329069"/>
            <a:ext cx="3689498" cy="1552354"/>
            <a:chOff x="3619498" y="1641475"/>
            <a:chExt cx="2076451" cy="1295400"/>
          </a:xfrm>
          <a:solidFill>
            <a:srgbClr val="FFFFFF">
              <a:alpha val="80000"/>
            </a:srgbClr>
          </a:solidFill>
        </p:grpSpPr>
        <p:sp>
          <p:nvSpPr>
            <p:cNvPr id="25" name="Rechteckige Legende 33"/>
            <p:cNvSpPr>
              <a:spLocks noChangeArrowheads="1"/>
            </p:cNvSpPr>
            <p:nvPr/>
          </p:nvSpPr>
          <p:spPr bwMode="auto">
            <a:xfrm flipH="1">
              <a:off x="3619498" y="1641475"/>
              <a:ext cx="2076451" cy="1295400"/>
            </a:xfrm>
            <a:prstGeom prst="wedgeRectCallout">
              <a:avLst>
                <a:gd name="adj1" fmla="val -5046"/>
                <a:gd name="adj2" fmla="val 97796"/>
              </a:avLst>
            </a:prstGeom>
            <a:grpFill/>
            <a:ln w="31750" algn="ctr">
              <a:solidFill>
                <a:srgbClr val="FFFFFF"/>
              </a:solidFill>
              <a:round/>
              <a:headEnd/>
              <a:tailEnd/>
            </a:ln>
          </p:spPr>
          <p:txBody>
            <a:bodyPr lIns="36000" tIns="36000" rIns="36000" bIns="36000" anchor="ctr" anchorCtr="1"/>
            <a:lstStyle/>
            <a:p>
              <a:pPr marL="179388" indent="-179388" algn="ctr">
                <a:spcBef>
                  <a:spcPct val="50000"/>
                </a:spcBef>
                <a:buClr>
                  <a:schemeClr val="tx2"/>
                </a:buClr>
                <a:buFont typeface="Arial" charset="0"/>
                <a:buNone/>
              </a:pPr>
              <a:endParaRPr lang="de-DE" sz="1600" dirty="0"/>
            </a:p>
          </p:txBody>
        </p:sp>
        <p:sp>
          <p:nvSpPr>
            <p:cNvPr id="26" name="Rectangle 2"/>
            <p:cNvSpPr txBox="1">
              <a:spLocks noChangeArrowheads="1"/>
            </p:cNvSpPr>
            <p:nvPr/>
          </p:nvSpPr>
          <p:spPr bwMode="black">
            <a:xfrm>
              <a:off x="3619498" y="1641475"/>
              <a:ext cx="2076451" cy="1295400"/>
            </a:xfrm>
            <a:prstGeom prst="rect">
              <a:avLst/>
            </a:prstGeom>
            <a:noFill/>
            <a:ln w="9525">
              <a:noFill/>
              <a:miter lim="800000"/>
              <a:headEnd/>
              <a:tailEnd/>
            </a:ln>
          </p:spPr>
          <p:txBody>
            <a:bodyPr lIns="72000" tIns="0" rIns="72000" bIns="0" anchor="ctr" anchorCtr="1"/>
            <a:lstStyle/>
            <a:p>
              <a:r>
                <a:rPr lang="de-DE" sz="1800" noProof="1" smtClean="0">
                  <a:solidFill>
                    <a:srgbClr val="24387F"/>
                  </a:solidFill>
                </a:rPr>
                <a:t>„Unser Security-Compendium umfasst </a:t>
              </a:r>
              <a:r>
                <a:rPr lang="de-DE" sz="1800" noProof="1" smtClean="0">
                  <a:solidFill>
                    <a:srgbClr val="FD9203"/>
                  </a:solidFill>
                </a:rPr>
                <a:t>1</a:t>
              </a:r>
              <a:r>
                <a:rPr lang="de-DE" sz="1800" noProof="1" smtClean="0">
                  <a:solidFill>
                    <a:srgbClr val="F58025"/>
                  </a:solidFill>
                </a:rPr>
                <a:t>288 Anforderungen</a:t>
              </a:r>
              <a:r>
                <a:rPr lang="de-DE" sz="1800" noProof="1" smtClean="0">
                  <a:solidFill>
                    <a:srgbClr val="24387F"/>
                  </a:solidFill>
                </a:rPr>
                <a:t>…“</a:t>
              </a:r>
            </a:p>
          </p:txBody>
        </p:sp>
      </p:grpSp>
      <p:grpSp>
        <p:nvGrpSpPr>
          <p:cNvPr id="27" name="Gruppieren 21"/>
          <p:cNvGrpSpPr>
            <a:grpSpLocks/>
          </p:cNvGrpSpPr>
          <p:nvPr/>
        </p:nvGrpSpPr>
        <p:grpSpPr bwMode="auto">
          <a:xfrm flipH="1">
            <a:off x="2083980" y="3149012"/>
            <a:ext cx="2817629" cy="1295400"/>
            <a:chOff x="3619498" y="1641475"/>
            <a:chExt cx="2076451" cy="1295400"/>
          </a:xfrm>
          <a:solidFill>
            <a:srgbClr val="FFFFFF">
              <a:alpha val="80000"/>
            </a:srgbClr>
          </a:solidFill>
        </p:grpSpPr>
        <p:sp>
          <p:nvSpPr>
            <p:cNvPr id="28" name="Rechteckige Legende 33"/>
            <p:cNvSpPr>
              <a:spLocks noChangeArrowheads="1"/>
            </p:cNvSpPr>
            <p:nvPr/>
          </p:nvSpPr>
          <p:spPr bwMode="auto">
            <a:xfrm flipH="1">
              <a:off x="3619498" y="1641475"/>
              <a:ext cx="2076451" cy="1295400"/>
            </a:xfrm>
            <a:prstGeom prst="wedgeRectCallout">
              <a:avLst>
                <a:gd name="adj1" fmla="val 50588"/>
                <a:gd name="adj2" fmla="val 69890"/>
              </a:avLst>
            </a:prstGeom>
            <a:grpFill/>
            <a:ln w="31750" algn="ctr">
              <a:solidFill>
                <a:srgbClr val="FFFFFF"/>
              </a:solidFill>
              <a:round/>
              <a:headEnd/>
              <a:tailEnd/>
            </a:ln>
          </p:spPr>
          <p:txBody>
            <a:bodyPr lIns="36000" tIns="36000" rIns="36000" bIns="36000" anchor="ctr" anchorCtr="1"/>
            <a:lstStyle/>
            <a:p>
              <a:pPr marL="179388" indent="-179388" algn="ctr">
                <a:spcBef>
                  <a:spcPct val="50000"/>
                </a:spcBef>
                <a:buClr>
                  <a:schemeClr val="tx2"/>
                </a:buClr>
                <a:buFont typeface="Arial" charset="0"/>
                <a:buNone/>
              </a:pPr>
              <a:endParaRPr lang="de-DE" sz="1600" dirty="0"/>
            </a:p>
          </p:txBody>
        </p:sp>
        <p:sp>
          <p:nvSpPr>
            <p:cNvPr id="29" name="Rectangle 2"/>
            <p:cNvSpPr txBox="1">
              <a:spLocks noChangeArrowheads="1"/>
            </p:cNvSpPr>
            <p:nvPr/>
          </p:nvSpPr>
          <p:spPr bwMode="black">
            <a:xfrm>
              <a:off x="3619498" y="1641475"/>
              <a:ext cx="2076451" cy="1295400"/>
            </a:xfrm>
            <a:prstGeom prst="rect">
              <a:avLst/>
            </a:prstGeom>
            <a:noFill/>
            <a:ln w="9525">
              <a:noFill/>
              <a:miter lim="800000"/>
              <a:headEnd/>
              <a:tailEnd/>
            </a:ln>
          </p:spPr>
          <p:txBody>
            <a:bodyPr lIns="72000" tIns="0" rIns="72000" bIns="0" anchor="ctr" anchorCtr="1"/>
            <a:lstStyle/>
            <a:p>
              <a:pPr algn="ctr">
                <a:spcBef>
                  <a:spcPts val="600"/>
                </a:spcBef>
                <a:spcAft>
                  <a:spcPts val="600"/>
                </a:spcAft>
                <a:defRPr/>
              </a:pPr>
              <a:r>
                <a:rPr lang="de-DE" sz="1800" kern="0" dirty="0" smtClean="0">
                  <a:latin typeface="+mn-lt"/>
                  <a:ea typeface="+mj-ea"/>
                  <a:cs typeface="+mj-cs"/>
                </a:rPr>
                <a:t>„Wir haben Regelungen im Umfang von </a:t>
              </a:r>
              <a:r>
                <a:rPr lang="de-DE" sz="1800" kern="0" dirty="0" smtClean="0">
                  <a:solidFill>
                    <a:srgbClr val="F58025"/>
                  </a:solidFill>
                  <a:latin typeface="+mn-lt"/>
                  <a:ea typeface="+mj-ea"/>
                  <a:cs typeface="+mj-cs"/>
                </a:rPr>
                <a:t>1400 Seiten</a:t>
              </a:r>
              <a:r>
                <a:rPr lang="de-DE" sz="1800" kern="0" dirty="0" smtClean="0">
                  <a:latin typeface="+mn-lt"/>
                  <a:ea typeface="+mj-ea"/>
                  <a:cs typeface="+mj-cs"/>
                </a:rPr>
                <a:t>…“</a:t>
              </a:r>
            </a:p>
          </p:txBody>
        </p:sp>
      </p:grpSp>
    </p:spTree>
    <p:extLst>
      <p:ext uri="{BB962C8B-B14F-4D97-AF65-F5344CB8AC3E}">
        <p14:creationId xmlns:p14="http://schemas.microsoft.com/office/powerpoint/2010/main" val="227083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z="900" dirty="0"/>
              <a:t>© </a:t>
            </a:r>
            <a:r>
              <a:rPr lang="de-DE" sz="900" dirty="0" err="1"/>
              <a:t>Computacenter</a:t>
            </a:r>
            <a:r>
              <a:rPr lang="de-DE" sz="900" dirty="0"/>
              <a:t> 2014</a:t>
            </a:r>
          </a:p>
        </p:txBody>
      </p:sp>
      <p:sp>
        <p:nvSpPr>
          <p:cNvPr id="3" name="Foliennummernplatzhalter 2"/>
          <p:cNvSpPr>
            <a:spLocks noGrp="1"/>
          </p:cNvSpPr>
          <p:nvPr>
            <p:ph type="sldNum" sz="quarter" idx="11"/>
          </p:nvPr>
        </p:nvSpPr>
        <p:spPr>
          <a:xfrm>
            <a:off x="8187443" y="4968000"/>
            <a:ext cx="838800" cy="175500"/>
          </a:xfrm>
        </p:spPr>
        <p:txBody>
          <a:bodyPr/>
          <a:lstStyle/>
          <a:p>
            <a:fld id="{B3B7312D-0834-4A3D-BC38-862BF147B399}" type="slidenum">
              <a:rPr lang="de-DE" sz="900"/>
              <a:pPr/>
              <a:t>90</a:t>
            </a:fld>
            <a:endParaRPr lang="de-DE" sz="900" dirty="0"/>
          </a:p>
        </p:txBody>
      </p:sp>
      <p:sp>
        <p:nvSpPr>
          <p:cNvPr id="4" name="Titel 3"/>
          <p:cNvSpPr>
            <a:spLocks noGrp="1"/>
          </p:cNvSpPr>
          <p:nvPr>
            <p:ph type="title"/>
            <p:custDataLst>
              <p:tags r:id="rId1"/>
            </p:custDataLst>
          </p:nvPr>
        </p:nvSpPr>
        <p:spPr/>
        <p:txBody>
          <a:bodyPr/>
          <a:lstStyle/>
          <a:p>
            <a:r>
              <a:rPr lang="de-DE" dirty="0" smtClean="0"/>
              <a:t>In jedem Handlungs-Feld ein Stufenmodell</a:t>
            </a:r>
            <a:endParaRPr lang="de-DE" dirty="0"/>
          </a:p>
        </p:txBody>
      </p:sp>
      <p:sp>
        <p:nvSpPr>
          <p:cNvPr id="5" name="Rechteck 4"/>
          <p:cNvSpPr/>
          <p:nvPr/>
        </p:nvSpPr>
        <p:spPr>
          <a:xfrm>
            <a:off x="935731" y="2023610"/>
            <a:ext cx="1349477" cy="1349477"/>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a:t>Technologie</a:t>
            </a:r>
          </a:p>
        </p:txBody>
      </p:sp>
      <p:sp>
        <p:nvSpPr>
          <p:cNvPr id="6" name="Rechteck 5"/>
          <p:cNvSpPr/>
          <p:nvPr/>
        </p:nvSpPr>
        <p:spPr>
          <a:xfrm>
            <a:off x="3363796" y="2023610"/>
            <a:ext cx="1349477" cy="1349477"/>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a:t>Rollen</a:t>
            </a:r>
          </a:p>
        </p:txBody>
      </p:sp>
      <p:sp>
        <p:nvSpPr>
          <p:cNvPr id="7" name="Rechteck 6"/>
          <p:cNvSpPr/>
          <p:nvPr/>
        </p:nvSpPr>
        <p:spPr>
          <a:xfrm>
            <a:off x="5791876" y="2015445"/>
            <a:ext cx="1349477" cy="1349477"/>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a:t>Prozesse</a:t>
            </a:r>
          </a:p>
        </p:txBody>
      </p:sp>
      <p:pic>
        <p:nvPicPr>
          <p:cNvPr id="8" name="Grafik 7" descr="pfeile4"/>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2319599" y="2299885"/>
            <a:ext cx="1026812" cy="756000"/>
          </a:xfrm>
          <a:prstGeom prst="rect">
            <a:avLst/>
          </a:prstGeom>
          <a:noFill/>
          <a:ln>
            <a:noFill/>
          </a:ln>
        </p:spPr>
      </p:pic>
      <p:pic>
        <p:nvPicPr>
          <p:cNvPr id="9" name="Grafik 8" descr="pfeile4"/>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4736228" y="2299886"/>
            <a:ext cx="1026812" cy="756000"/>
          </a:xfrm>
          <a:prstGeom prst="rect">
            <a:avLst/>
          </a:prstGeom>
          <a:noFill/>
          <a:ln>
            <a:noFill/>
          </a:ln>
        </p:spPr>
      </p:pic>
    </p:spTree>
    <p:extLst>
      <p:ext uri="{BB962C8B-B14F-4D97-AF65-F5344CB8AC3E}">
        <p14:creationId xmlns:p14="http://schemas.microsoft.com/office/powerpoint/2010/main" val="3229555992"/>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Aufbau eines SOC</a:t>
            </a:r>
            <a:endParaRPr lang="de-DE" dirty="0"/>
          </a:p>
        </p:txBody>
      </p:sp>
      <p:sp>
        <p:nvSpPr>
          <p:cNvPr id="9" name="Inhaltsplatzhalter 8"/>
          <p:cNvSpPr>
            <a:spLocks noGrp="1"/>
          </p:cNvSpPr>
          <p:nvPr>
            <p:ph sz="half" idx="1"/>
            <p:custDataLst>
              <p:tags r:id="rId2"/>
            </p:custDataLst>
          </p:nvPr>
        </p:nvSpPr>
        <p:spPr>
          <a:xfrm>
            <a:off x="457201" y="1364244"/>
            <a:ext cx="4038600" cy="3393589"/>
          </a:xfrm>
        </p:spPr>
        <p:txBody>
          <a:bodyPr>
            <a:normAutofit/>
          </a:bodyPr>
          <a:lstStyle/>
          <a:p>
            <a:r>
              <a:rPr lang="de-DE" sz="1799" dirty="0"/>
              <a:t>Als offizielles Programm:</a:t>
            </a:r>
          </a:p>
          <a:p>
            <a:endParaRPr lang="de-DE" sz="1799" dirty="0"/>
          </a:p>
          <a:p>
            <a:pPr marL="266620" indent="-195204">
              <a:buFont typeface="Symbol" pitchFamily="18" charset="2"/>
              <a:buChar char="-"/>
            </a:pPr>
            <a:r>
              <a:rPr lang="de-DE" sz="1799" dirty="0"/>
              <a:t>Festlegung der Vision</a:t>
            </a:r>
          </a:p>
          <a:p>
            <a:pPr marL="266620" indent="-195204">
              <a:buFont typeface="Symbol" pitchFamily="18" charset="2"/>
              <a:buChar char="-"/>
            </a:pPr>
            <a:r>
              <a:rPr lang="de-DE" sz="1799" dirty="0"/>
              <a:t>Zerlegung in Projekte</a:t>
            </a:r>
          </a:p>
          <a:p>
            <a:pPr marL="338036" lvl="1" indent="-133310">
              <a:buFont typeface="Symbol" pitchFamily="18" charset="2"/>
              <a:buChar char="-"/>
            </a:pPr>
            <a:r>
              <a:rPr lang="de-DE" sz="1499" dirty="0"/>
              <a:t>Organisation</a:t>
            </a:r>
          </a:p>
          <a:p>
            <a:pPr marL="338036" lvl="1" indent="-133310">
              <a:buFont typeface="Symbol" pitchFamily="18" charset="2"/>
              <a:buChar char="-"/>
            </a:pPr>
            <a:r>
              <a:rPr lang="de-DE" sz="1499" dirty="0" err="1"/>
              <a:t>Skillaufbau</a:t>
            </a:r>
            <a:endParaRPr lang="de-DE" sz="1499" dirty="0"/>
          </a:p>
          <a:p>
            <a:pPr marL="338036" lvl="1" indent="-133310">
              <a:buFont typeface="Symbol" pitchFamily="18" charset="2"/>
              <a:buChar char="-"/>
            </a:pPr>
            <a:r>
              <a:rPr lang="de-DE" sz="1499" dirty="0"/>
              <a:t>Technologie</a:t>
            </a:r>
          </a:p>
        </p:txBody>
      </p:sp>
      <p:sp>
        <p:nvSpPr>
          <p:cNvPr id="10" name="Inhaltsplatzhalter 9"/>
          <p:cNvSpPr>
            <a:spLocks noGrp="1"/>
          </p:cNvSpPr>
          <p:nvPr>
            <p:ph sz="half" idx="2"/>
            <p:custDataLst>
              <p:tags r:id="rId3"/>
            </p:custDataLst>
          </p:nvPr>
        </p:nvSpPr>
        <p:spPr>
          <a:xfrm>
            <a:off x="4648200" y="1364244"/>
            <a:ext cx="4038600" cy="3393589"/>
          </a:xfrm>
        </p:spPr>
        <p:txBody>
          <a:bodyPr>
            <a:normAutofit/>
          </a:bodyPr>
          <a:lstStyle/>
          <a:p>
            <a:r>
              <a:rPr lang="de-DE" sz="1799" dirty="0"/>
              <a:t>Kontinuierlicher Ausbau:</a:t>
            </a:r>
          </a:p>
          <a:p>
            <a:endParaRPr lang="de-DE" sz="1799" dirty="0"/>
          </a:p>
          <a:p>
            <a:pPr marL="338036" indent="-204726">
              <a:buFont typeface="Symbol" pitchFamily="18" charset="2"/>
              <a:buChar char="-"/>
            </a:pPr>
            <a:r>
              <a:rPr lang="de-DE" sz="1799" dirty="0"/>
              <a:t>Festlegung der Vision</a:t>
            </a:r>
          </a:p>
          <a:p>
            <a:pPr marL="338036" indent="-204726">
              <a:buFont typeface="Symbol" pitchFamily="18" charset="2"/>
              <a:buChar char="-"/>
            </a:pPr>
            <a:r>
              <a:rPr lang="de-DE" sz="1799" dirty="0"/>
              <a:t>Schrittweise Umsetzung im Rahmen der Möglichkeiten</a:t>
            </a:r>
          </a:p>
          <a:p>
            <a:pPr marL="338036" indent="-204726">
              <a:buFont typeface="Symbol" pitchFamily="18" charset="2"/>
              <a:buChar char="-"/>
            </a:pPr>
            <a:r>
              <a:rPr lang="de-DE" sz="1799" dirty="0"/>
              <a:t>Schaffung eines Fundaments für organisatorischen Ausbau</a:t>
            </a:r>
          </a:p>
        </p:txBody>
      </p:sp>
      <p:sp>
        <p:nvSpPr>
          <p:cNvPr id="6" name="Foliennummernplatzhalter 1"/>
          <p:cNvSpPr>
            <a:spLocks noGrp="1"/>
          </p:cNvSpPr>
          <p:nvPr>
            <p:ph type="sldNum" sz="quarter" idx="10"/>
          </p:nvPr>
        </p:nvSpPr>
        <p:spPr>
          <a:xfrm>
            <a:off x="8177207" y="4978236"/>
            <a:ext cx="838800" cy="175500"/>
          </a:xfrm>
        </p:spPr>
        <p:txBody>
          <a:bodyPr/>
          <a:lstStyle/>
          <a:p>
            <a:pPr algn="r">
              <a:defRPr/>
            </a:pPr>
            <a:fld id="{D8A9DEB3-2BE3-4C9D-8653-AF184477FBC9}" type="slidenum">
              <a:rPr lang="en-GB" sz="900">
                <a:solidFill>
                  <a:srgbClr val="FFFFFF"/>
                </a:solidFill>
              </a:rPr>
              <a:pPr algn="r">
                <a:defRPr/>
              </a:pPr>
              <a:t>91</a:t>
            </a:fld>
            <a:endParaRPr lang="en-GB" sz="825" dirty="0">
              <a:solidFill>
                <a:srgbClr val="FFFFFF"/>
              </a:solidFill>
            </a:endParaRPr>
          </a:p>
        </p:txBody>
      </p:sp>
      <p:pic>
        <p:nvPicPr>
          <p:cNvPr id="7" name="Grafik 6" descr="Pfeile14.png"/>
          <p:cNvPicPr>
            <a:picLocks noChangeAspect="1"/>
          </p:cNvPicPr>
          <p:nvPr>
            <p:custDataLst>
              <p:tags r:id="rId4"/>
            </p:custDataLst>
          </p:nvPr>
        </p:nvPicPr>
        <p:blipFill>
          <a:blip r:embed="rId8" cstate="print"/>
          <a:stretch>
            <a:fillRect/>
          </a:stretch>
        </p:blipFill>
        <p:spPr>
          <a:xfrm rot="10800000">
            <a:off x="3411270" y="634745"/>
            <a:ext cx="847887" cy="722189"/>
          </a:xfrm>
          <a:prstGeom prst="rect">
            <a:avLst/>
          </a:prstGeom>
        </p:spPr>
      </p:pic>
      <p:sp>
        <p:nvSpPr>
          <p:cNvPr id="8" name="Fußzeilenplatzhalter 1"/>
          <p:cNvSpPr txBox="1">
            <a:spLocks/>
          </p:cNvSpPr>
          <p:nvPr>
            <p:custDataLst>
              <p:tags r:id="rId5"/>
            </p:custDataLst>
          </p:nvPr>
        </p:nvSpPr>
        <p:spPr>
          <a:xfrm>
            <a:off x="251400" y="4968000"/>
            <a:ext cx="2559600" cy="175500"/>
          </a:xfrm>
          <a:prstGeom prst="rect">
            <a:avLst/>
          </a:prstGeom>
          <a:ln/>
        </p:spPr>
        <p:txBody>
          <a:bodyPr vert="horz" wrap="none" lIns="0" tIns="0" rIns="0" bIns="0" rtlCol="0" anchor="ctr"/>
          <a:lstStyle/>
          <a:p>
            <a:pPr>
              <a:defRPr/>
            </a:pPr>
            <a:r>
              <a:rPr lang="de-DE" sz="900">
                <a:solidFill>
                  <a:schemeClr val="bg1"/>
                </a:solidFill>
              </a:rPr>
              <a:t>© Computacenter 2014</a:t>
            </a:r>
            <a:endParaRPr lang="de-DE" sz="900" dirty="0">
              <a:solidFill>
                <a:schemeClr val="bg1"/>
              </a:solidFill>
            </a:endParaRPr>
          </a:p>
        </p:txBody>
      </p:sp>
    </p:spTree>
    <p:extLst>
      <p:ext uri="{BB962C8B-B14F-4D97-AF65-F5344CB8AC3E}">
        <p14:creationId xmlns:p14="http://schemas.microsoft.com/office/powerpoint/2010/main" val="3636606207"/>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a:xfrm>
            <a:off x="2153678" y="1636972"/>
            <a:ext cx="2559600" cy="175500"/>
          </a:xfrm>
        </p:spPr>
        <p:txBody>
          <a:bodyPr/>
          <a:lstStyle/>
          <a:p>
            <a:pPr>
              <a:defRPr/>
            </a:pPr>
            <a:r>
              <a:rPr lang="de-DE" sz="900" dirty="0"/>
              <a:t>© </a:t>
            </a:r>
            <a:r>
              <a:rPr lang="de-DE" sz="900" dirty="0" err="1"/>
              <a:t>Computacenter</a:t>
            </a:r>
            <a:r>
              <a:rPr lang="de-DE" sz="900" dirty="0"/>
              <a:t> 2014</a:t>
            </a:r>
          </a:p>
        </p:txBody>
      </p:sp>
      <p:sp>
        <p:nvSpPr>
          <p:cNvPr id="4" name="Foliennummernplatzhalter 3"/>
          <p:cNvSpPr>
            <a:spLocks noGrp="1"/>
          </p:cNvSpPr>
          <p:nvPr>
            <p:ph type="sldNum" sz="quarter" idx="11"/>
          </p:nvPr>
        </p:nvSpPr>
        <p:spPr>
          <a:xfrm>
            <a:off x="8136263" y="4978236"/>
            <a:ext cx="838800" cy="175500"/>
          </a:xfrm>
        </p:spPr>
        <p:txBody>
          <a:bodyPr/>
          <a:lstStyle/>
          <a:p>
            <a:pPr>
              <a:defRPr/>
            </a:pPr>
            <a:fld id="{CD2E3765-B543-4468-814D-6DFC17D2567A}" type="slidenum">
              <a:rPr lang="de-DE" sz="900"/>
              <a:pPr>
                <a:defRPr/>
              </a:pPr>
              <a:t>92</a:t>
            </a:fld>
            <a:endParaRPr lang="de-DE" sz="900" dirty="0"/>
          </a:p>
        </p:txBody>
      </p:sp>
      <p:sp>
        <p:nvSpPr>
          <p:cNvPr id="2" name="Titel 1"/>
          <p:cNvSpPr>
            <a:spLocks noGrp="1"/>
          </p:cNvSpPr>
          <p:nvPr>
            <p:ph type="title"/>
            <p:custDataLst>
              <p:tags r:id="rId1"/>
            </p:custDataLst>
          </p:nvPr>
        </p:nvSpPr>
        <p:spPr/>
        <p:txBody>
          <a:bodyPr/>
          <a:lstStyle/>
          <a:p>
            <a:r>
              <a:rPr lang="de-DE" dirty="0" smtClean="0"/>
              <a:t>Zwei Modelle zum Aufbau eines SOC</a:t>
            </a:r>
            <a:endParaRPr lang="de-DE" dirty="0"/>
          </a:p>
        </p:txBody>
      </p:sp>
      <p:cxnSp>
        <p:nvCxnSpPr>
          <p:cNvPr id="6" name="Gerade Verbindung mit Pfeil 5"/>
          <p:cNvCxnSpPr/>
          <p:nvPr/>
        </p:nvCxnSpPr>
        <p:spPr>
          <a:xfrm>
            <a:off x="5197635" y="1402625"/>
            <a:ext cx="2160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a:off x="5197635" y="1402625"/>
            <a:ext cx="0" cy="2160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p:cNvSpPr txBox="1"/>
          <p:nvPr>
            <p:custDataLst>
              <p:tags r:id="rId2"/>
            </p:custDataLst>
          </p:nvPr>
        </p:nvSpPr>
        <p:spPr>
          <a:xfrm>
            <a:off x="5197635" y="1077967"/>
            <a:ext cx="1594988" cy="276999"/>
          </a:xfrm>
          <a:prstGeom prst="rect">
            <a:avLst/>
          </a:prstGeom>
        </p:spPr>
        <p:txBody>
          <a:bodyPr wrap="none" lIns="0" tIns="0" rIns="0" bIns="0" rtlCol="0">
            <a:spAutoFit/>
          </a:bodyPr>
          <a:lstStyle/>
          <a:p>
            <a:pPr>
              <a:lnSpc>
                <a:spcPct val="150000"/>
              </a:lnSpc>
              <a:buClr>
                <a:schemeClr val="tx2"/>
              </a:buClr>
            </a:pPr>
            <a:r>
              <a:rPr lang="de-DE" sz="1200" dirty="0"/>
              <a:t>Abdeckungsgrad der IT</a:t>
            </a:r>
          </a:p>
        </p:txBody>
      </p:sp>
      <p:sp>
        <p:nvSpPr>
          <p:cNvPr id="11" name="Textfeld 10"/>
          <p:cNvSpPr txBox="1"/>
          <p:nvPr>
            <p:custDataLst>
              <p:tags r:id="rId3"/>
            </p:custDataLst>
          </p:nvPr>
        </p:nvSpPr>
        <p:spPr>
          <a:xfrm rot="5400000">
            <a:off x="4218360" y="2151567"/>
            <a:ext cx="1681551" cy="276999"/>
          </a:xfrm>
          <a:prstGeom prst="rect">
            <a:avLst/>
          </a:prstGeom>
        </p:spPr>
        <p:txBody>
          <a:bodyPr wrap="none" lIns="0" tIns="0" rIns="0" bIns="0" rtlCol="0">
            <a:spAutoFit/>
          </a:bodyPr>
          <a:lstStyle/>
          <a:p>
            <a:pPr>
              <a:lnSpc>
                <a:spcPct val="150000"/>
              </a:lnSpc>
              <a:buClr>
                <a:schemeClr val="tx2"/>
              </a:buClr>
            </a:pPr>
            <a:r>
              <a:rPr lang="de-DE" sz="1200" dirty="0"/>
              <a:t>Fertigungstiefe des SOC</a:t>
            </a:r>
          </a:p>
        </p:txBody>
      </p:sp>
      <p:sp>
        <p:nvSpPr>
          <p:cNvPr id="12" name="Rechteck 11"/>
          <p:cNvSpPr/>
          <p:nvPr>
            <p:custDataLst>
              <p:tags r:id="rId4"/>
            </p:custDataLst>
          </p:nvPr>
        </p:nvSpPr>
        <p:spPr>
          <a:xfrm>
            <a:off x="610043" y="1524995"/>
            <a:ext cx="405000" cy="405000"/>
          </a:xfrm>
          <a:prstGeom prst="rect">
            <a:avLst/>
          </a:prstGeom>
          <a:solidFill>
            <a:srgbClr val="50A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a:t>
            </a:r>
          </a:p>
        </p:txBody>
      </p:sp>
      <p:sp>
        <p:nvSpPr>
          <p:cNvPr id="13" name="Rechteck 12"/>
          <p:cNvSpPr/>
          <p:nvPr>
            <p:custDataLst>
              <p:tags r:id="rId5"/>
            </p:custDataLst>
          </p:nvPr>
        </p:nvSpPr>
        <p:spPr>
          <a:xfrm>
            <a:off x="610043" y="1991963"/>
            <a:ext cx="405000" cy="405000"/>
          </a:xfrm>
          <a:prstGeom prst="rect">
            <a:avLst/>
          </a:prstGeom>
          <a:solidFill>
            <a:srgbClr val="50B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2</a:t>
            </a:r>
          </a:p>
        </p:txBody>
      </p:sp>
      <p:sp>
        <p:nvSpPr>
          <p:cNvPr id="14" name="Rechteck 13"/>
          <p:cNvSpPr/>
          <p:nvPr>
            <p:custDataLst>
              <p:tags r:id="rId6"/>
            </p:custDataLst>
          </p:nvPr>
        </p:nvSpPr>
        <p:spPr>
          <a:xfrm>
            <a:off x="610043" y="2460920"/>
            <a:ext cx="405000" cy="405000"/>
          </a:xfrm>
          <a:prstGeom prst="rect">
            <a:avLst/>
          </a:prstGeom>
          <a:solidFill>
            <a:srgbClr val="50D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3</a:t>
            </a:r>
          </a:p>
        </p:txBody>
      </p:sp>
      <p:sp>
        <p:nvSpPr>
          <p:cNvPr id="15" name="Rechteck 14"/>
          <p:cNvSpPr/>
          <p:nvPr>
            <p:custDataLst>
              <p:tags r:id="rId7"/>
            </p:custDataLst>
          </p:nvPr>
        </p:nvSpPr>
        <p:spPr>
          <a:xfrm>
            <a:off x="610043" y="2945418"/>
            <a:ext cx="405000" cy="405000"/>
          </a:xfrm>
          <a:prstGeom prst="rect">
            <a:avLst/>
          </a:prstGeom>
          <a:solidFill>
            <a:srgbClr val="50FA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4</a:t>
            </a:r>
          </a:p>
        </p:txBody>
      </p:sp>
      <p:sp>
        <p:nvSpPr>
          <p:cNvPr id="17" name="Rechteck 16"/>
          <p:cNvSpPr/>
          <p:nvPr>
            <p:custDataLst>
              <p:tags r:id="rId8"/>
            </p:custDataLst>
          </p:nvPr>
        </p:nvSpPr>
        <p:spPr>
          <a:xfrm>
            <a:off x="1083487" y="1524995"/>
            <a:ext cx="405000" cy="405000"/>
          </a:xfrm>
          <a:prstGeom prst="rect">
            <a:avLst/>
          </a:prstGeom>
          <a:solidFill>
            <a:srgbClr val="FA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5</a:t>
            </a:r>
          </a:p>
        </p:txBody>
      </p:sp>
      <p:sp>
        <p:nvSpPr>
          <p:cNvPr id="18" name="Rechteck 17"/>
          <p:cNvSpPr/>
          <p:nvPr>
            <p:custDataLst>
              <p:tags r:id="rId9"/>
            </p:custDataLst>
          </p:nvPr>
        </p:nvSpPr>
        <p:spPr>
          <a:xfrm>
            <a:off x="1083487" y="1991963"/>
            <a:ext cx="405000" cy="405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6</a:t>
            </a:r>
          </a:p>
        </p:txBody>
      </p:sp>
      <p:sp>
        <p:nvSpPr>
          <p:cNvPr id="19" name="Rechteck 18"/>
          <p:cNvSpPr/>
          <p:nvPr>
            <p:custDataLst>
              <p:tags r:id="rId10"/>
            </p:custDataLst>
          </p:nvPr>
        </p:nvSpPr>
        <p:spPr>
          <a:xfrm>
            <a:off x="1083487" y="2460920"/>
            <a:ext cx="405000" cy="405000"/>
          </a:xfrm>
          <a:prstGeom prst="rect">
            <a:avLst/>
          </a:prstGeom>
          <a:solidFill>
            <a:srgbClr val="BE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7</a:t>
            </a:r>
          </a:p>
        </p:txBody>
      </p:sp>
      <p:sp>
        <p:nvSpPr>
          <p:cNvPr id="20" name="Rechteck 19"/>
          <p:cNvSpPr/>
          <p:nvPr>
            <p:custDataLst>
              <p:tags r:id="rId11"/>
            </p:custDataLst>
          </p:nvPr>
        </p:nvSpPr>
        <p:spPr>
          <a:xfrm>
            <a:off x="1083487" y="2945418"/>
            <a:ext cx="405000" cy="405000"/>
          </a:xfrm>
          <a:prstGeom prst="rect">
            <a:avLst/>
          </a:prstGeom>
          <a:solidFill>
            <a:srgbClr val="BE9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8</a:t>
            </a:r>
          </a:p>
        </p:txBody>
      </p:sp>
      <p:sp>
        <p:nvSpPr>
          <p:cNvPr id="22" name="Rechteck 21"/>
          <p:cNvSpPr/>
          <p:nvPr>
            <p:custDataLst>
              <p:tags r:id="rId12"/>
            </p:custDataLst>
          </p:nvPr>
        </p:nvSpPr>
        <p:spPr>
          <a:xfrm>
            <a:off x="1556930" y="1524995"/>
            <a:ext cx="405000" cy="405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9</a:t>
            </a:r>
          </a:p>
        </p:txBody>
      </p:sp>
      <p:sp>
        <p:nvSpPr>
          <p:cNvPr id="23" name="Rechteck 22"/>
          <p:cNvSpPr/>
          <p:nvPr>
            <p:custDataLst>
              <p:tags r:id="rId13"/>
            </p:custDataLst>
          </p:nvPr>
        </p:nvSpPr>
        <p:spPr>
          <a:xfrm>
            <a:off x="1556930" y="1991963"/>
            <a:ext cx="405000" cy="4050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10</a:t>
            </a:r>
          </a:p>
        </p:txBody>
      </p:sp>
      <p:sp>
        <p:nvSpPr>
          <p:cNvPr id="24" name="Rechteck 23"/>
          <p:cNvSpPr/>
          <p:nvPr>
            <p:custDataLst>
              <p:tags r:id="rId14"/>
            </p:custDataLst>
          </p:nvPr>
        </p:nvSpPr>
        <p:spPr>
          <a:xfrm>
            <a:off x="6219023" y="2420625"/>
            <a:ext cx="405000" cy="405000"/>
          </a:xfrm>
          <a:prstGeom prst="rect">
            <a:avLst/>
          </a:prstGeom>
          <a:solidFill>
            <a:srgbClr val="F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11</a:t>
            </a:r>
          </a:p>
        </p:txBody>
      </p:sp>
      <p:sp>
        <p:nvSpPr>
          <p:cNvPr id="25" name="Rechteck 24"/>
          <p:cNvSpPr/>
          <p:nvPr>
            <p:custDataLst>
              <p:tags r:id="rId15"/>
            </p:custDataLst>
          </p:nvPr>
        </p:nvSpPr>
        <p:spPr>
          <a:xfrm>
            <a:off x="6692467" y="2418194"/>
            <a:ext cx="405000" cy="405000"/>
          </a:xfrm>
          <a:prstGeom prst="rect">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12</a:t>
            </a:r>
          </a:p>
        </p:txBody>
      </p:sp>
      <p:sp>
        <p:nvSpPr>
          <p:cNvPr id="27" name="Rechteck 26"/>
          <p:cNvSpPr/>
          <p:nvPr>
            <p:custDataLst>
              <p:tags r:id="rId16"/>
            </p:custDataLst>
          </p:nvPr>
        </p:nvSpPr>
        <p:spPr>
          <a:xfrm>
            <a:off x="5272134" y="2900233"/>
            <a:ext cx="405000" cy="405000"/>
          </a:xfrm>
          <a:prstGeom prst="rect">
            <a:avLst/>
          </a:prstGeom>
          <a:solidFill>
            <a:srgbClr val="C83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13</a:t>
            </a:r>
          </a:p>
        </p:txBody>
      </p:sp>
      <p:sp>
        <p:nvSpPr>
          <p:cNvPr id="28" name="Rechteck 27"/>
          <p:cNvSpPr/>
          <p:nvPr>
            <p:custDataLst>
              <p:tags r:id="rId17"/>
            </p:custDataLst>
          </p:nvPr>
        </p:nvSpPr>
        <p:spPr>
          <a:xfrm>
            <a:off x="5745578" y="2900233"/>
            <a:ext cx="405000" cy="405000"/>
          </a:xfrm>
          <a:prstGeom prst="rect">
            <a:avLst/>
          </a:prstGeom>
          <a:solidFill>
            <a:srgbClr val="DC1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14</a:t>
            </a:r>
          </a:p>
        </p:txBody>
      </p:sp>
      <p:sp>
        <p:nvSpPr>
          <p:cNvPr id="29" name="Rechteck 28"/>
          <p:cNvSpPr/>
          <p:nvPr>
            <p:custDataLst>
              <p:tags r:id="rId18"/>
            </p:custDataLst>
          </p:nvPr>
        </p:nvSpPr>
        <p:spPr>
          <a:xfrm>
            <a:off x="6219023" y="2900233"/>
            <a:ext cx="405000" cy="405000"/>
          </a:xfrm>
          <a:prstGeom prst="rect">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15</a:t>
            </a:r>
          </a:p>
        </p:txBody>
      </p:sp>
      <p:sp>
        <p:nvSpPr>
          <p:cNvPr id="30" name="Rechteck 29"/>
          <p:cNvSpPr/>
          <p:nvPr>
            <p:custDataLst>
              <p:tags r:id="rId19"/>
            </p:custDataLst>
          </p:nvPr>
        </p:nvSpPr>
        <p:spPr>
          <a:xfrm>
            <a:off x="6692467" y="2897802"/>
            <a:ext cx="405000" cy="405000"/>
          </a:xfrm>
          <a:prstGeom prst="rect">
            <a:avLst/>
          </a:prstGeom>
          <a:solidFill>
            <a:srgbClr val="E61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16</a:t>
            </a:r>
          </a:p>
        </p:txBody>
      </p:sp>
      <p:cxnSp>
        <p:nvCxnSpPr>
          <p:cNvPr id="37" name="Gerade Verbindung mit Pfeil 36"/>
          <p:cNvCxnSpPr/>
          <p:nvPr>
            <p:custDataLst>
              <p:tags r:id="rId20"/>
            </p:custDataLst>
          </p:nvPr>
        </p:nvCxnSpPr>
        <p:spPr>
          <a:xfrm>
            <a:off x="541599" y="1451610"/>
            <a:ext cx="2160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a:off x="541599" y="1451610"/>
            <a:ext cx="0" cy="2160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feld 38"/>
          <p:cNvSpPr txBox="1"/>
          <p:nvPr>
            <p:custDataLst>
              <p:tags r:id="rId21"/>
            </p:custDataLst>
          </p:nvPr>
        </p:nvSpPr>
        <p:spPr>
          <a:xfrm>
            <a:off x="541599" y="1126952"/>
            <a:ext cx="1594988" cy="276999"/>
          </a:xfrm>
          <a:prstGeom prst="rect">
            <a:avLst/>
          </a:prstGeom>
        </p:spPr>
        <p:txBody>
          <a:bodyPr wrap="none" lIns="0" tIns="0" rIns="0" bIns="0" rtlCol="0">
            <a:spAutoFit/>
          </a:bodyPr>
          <a:lstStyle/>
          <a:p>
            <a:pPr>
              <a:lnSpc>
                <a:spcPct val="150000"/>
              </a:lnSpc>
              <a:buClr>
                <a:schemeClr val="tx2"/>
              </a:buClr>
            </a:pPr>
            <a:r>
              <a:rPr lang="de-DE" sz="1200" dirty="0"/>
              <a:t>Abdeckungsgrad der IT</a:t>
            </a:r>
          </a:p>
        </p:txBody>
      </p:sp>
      <p:sp>
        <p:nvSpPr>
          <p:cNvPr id="40" name="Textfeld 39"/>
          <p:cNvSpPr txBox="1"/>
          <p:nvPr/>
        </p:nvSpPr>
        <p:spPr>
          <a:xfrm rot="5400000">
            <a:off x="-437676" y="2200553"/>
            <a:ext cx="1681551" cy="276999"/>
          </a:xfrm>
          <a:prstGeom prst="rect">
            <a:avLst/>
          </a:prstGeom>
        </p:spPr>
        <p:txBody>
          <a:bodyPr wrap="none" lIns="0" tIns="0" rIns="0" bIns="0" rtlCol="0">
            <a:spAutoFit/>
          </a:bodyPr>
          <a:lstStyle/>
          <a:p>
            <a:pPr>
              <a:lnSpc>
                <a:spcPct val="150000"/>
              </a:lnSpc>
              <a:buClr>
                <a:schemeClr val="tx2"/>
              </a:buClr>
            </a:pPr>
            <a:r>
              <a:rPr lang="de-DE" sz="1200" dirty="0"/>
              <a:t>Fertigungstiefe des SOC</a:t>
            </a:r>
          </a:p>
        </p:txBody>
      </p:sp>
      <p:sp>
        <p:nvSpPr>
          <p:cNvPr id="57" name="Rechteck 56"/>
          <p:cNvSpPr/>
          <p:nvPr>
            <p:custDataLst>
              <p:tags r:id="rId22"/>
            </p:custDataLst>
          </p:nvPr>
        </p:nvSpPr>
        <p:spPr>
          <a:xfrm>
            <a:off x="1556930" y="2460920"/>
            <a:ext cx="405000" cy="405000"/>
          </a:xfrm>
          <a:prstGeom prst="rect">
            <a:avLst/>
          </a:prstGeom>
          <a:solidFill>
            <a:srgbClr val="F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11</a:t>
            </a:r>
          </a:p>
        </p:txBody>
      </p:sp>
      <p:sp>
        <p:nvSpPr>
          <p:cNvPr id="58" name="Rechteck 57"/>
          <p:cNvSpPr/>
          <p:nvPr>
            <p:custDataLst>
              <p:tags r:id="rId23"/>
            </p:custDataLst>
          </p:nvPr>
        </p:nvSpPr>
        <p:spPr>
          <a:xfrm>
            <a:off x="1556930" y="2945418"/>
            <a:ext cx="405000" cy="405000"/>
          </a:xfrm>
          <a:prstGeom prst="rect">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12</a:t>
            </a:r>
          </a:p>
        </p:txBody>
      </p:sp>
      <p:sp>
        <p:nvSpPr>
          <p:cNvPr id="59" name="Rechteck 58"/>
          <p:cNvSpPr/>
          <p:nvPr>
            <p:custDataLst>
              <p:tags r:id="rId24"/>
            </p:custDataLst>
          </p:nvPr>
        </p:nvSpPr>
        <p:spPr>
          <a:xfrm>
            <a:off x="2024319" y="1524995"/>
            <a:ext cx="405000" cy="405000"/>
          </a:xfrm>
          <a:prstGeom prst="rect">
            <a:avLst/>
          </a:prstGeom>
          <a:solidFill>
            <a:srgbClr val="C83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13</a:t>
            </a:r>
          </a:p>
        </p:txBody>
      </p:sp>
      <p:sp>
        <p:nvSpPr>
          <p:cNvPr id="60" name="Rechteck 59"/>
          <p:cNvSpPr/>
          <p:nvPr>
            <p:custDataLst>
              <p:tags r:id="rId25"/>
            </p:custDataLst>
          </p:nvPr>
        </p:nvSpPr>
        <p:spPr>
          <a:xfrm>
            <a:off x="2024319" y="1991963"/>
            <a:ext cx="405000" cy="405000"/>
          </a:xfrm>
          <a:prstGeom prst="rect">
            <a:avLst/>
          </a:prstGeom>
          <a:solidFill>
            <a:srgbClr val="DC1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14</a:t>
            </a:r>
          </a:p>
        </p:txBody>
      </p:sp>
      <p:sp>
        <p:nvSpPr>
          <p:cNvPr id="61" name="Rechteck 60"/>
          <p:cNvSpPr/>
          <p:nvPr>
            <p:custDataLst>
              <p:tags r:id="rId26"/>
            </p:custDataLst>
          </p:nvPr>
        </p:nvSpPr>
        <p:spPr>
          <a:xfrm>
            <a:off x="2024319" y="2460920"/>
            <a:ext cx="405000" cy="405000"/>
          </a:xfrm>
          <a:prstGeom prst="rect">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15</a:t>
            </a:r>
          </a:p>
        </p:txBody>
      </p:sp>
      <p:sp>
        <p:nvSpPr>
          <p:cNvPr id="62" name="Rechteck 61"/>
          <p:cNvSpPr/>
          <p:nvPr>
            <p:custDataLst>
              <p:tags r:id="rId27"/>
            </p:custDataLst>
          </p:nvPr>
        </p:nvSpPr>
        <p:spPr>
          <a:xfrm>
            <a:off x="2024319" y="2945418"/>
            <a:ext cx="405000" cy="405000"/>
          </a:xfrm>
          <a:prstGeom prst="rect">
            <a:avLst/>
          </a:prstGeom>
          <a:solidFill>
            <a:srgbClr val="E61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16</a:t>
            </a:r>
          </a:p>
        </p:txBody>
      </p:sp>
      <p:sp>
        <p:nvSpPr>
          <p:cNvPr id="63" name="Rechteck 62"/>
          <p:cNvSpPr/>
          <p:nvPr>
            <p:custDataLst>
              <p:tags r:id="rId28"/>
            </p:custDataLst>
          </p:nvPr>
        </p:nvSpPr>
        <p:spPr>
          <a:xfrm>
            <a:off x="5751634" y="2411935"/>
            <a:ext cx="405000" cy="4050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10</a:t>
            </a:r>
          </a:p>
        </p:txBody>
      </p:sp>
      <p:sp>
        <p:nvSpPr>
          <p:cNvPr id="64" name="Rechteck 63"/>
          <p:cNvSpPr/>
          <p:nvPr>
            <p:custDataLst>
              <p:tags r:id="rId29"/>
            </p:custDataLst>
          </p:nvPr>
        </p:nvSpPr>
        <p:spPr>
          <a:xfrm>
            <a:off x="5284331" y="2417465"/>
            <a:ext cx="405000" cy="405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9</a:t>
            </a:r>
          </a:p>
        </p:txBody>
      </p:sp>
      <p:sp>
        <p:nvSpPr>
          <p:cNvPr id="65" name="Rechteck 64"/>
          <p:cNvSpPr/>
          <p:nvPr>
            <p:custDataLst>
              <p:tags r:id="rId30"/>
            </p:custDataLst>
          </p:nvPr>
        </p:nvSpPr>
        <p:spPr>
          <a:xfrm>
            <a:off x="6692467" y="1947092"/>
            <a:ext cx="405000" cy="405000"/>
          </a:xfrm>
          <a:prstGeom prst="rect">
            <a:avLst/>
          </a:prstGeom>
          <a:solidFill>
            <a:srgbClr val="BE9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8</a:t>
            </a:r>
          </a:p>
        </p:txBody>
      </p:sp>
      <p:sp>
        <p:nvSpPr>
          <p:cNvPr id="66" name="Rechteck 65"/>
          <p:cNvSpPr/>
          <p:nvPr>
            <p:custDataLst>
              <p:tags r:id="rId31"/>
            </p:custDataLst>
          </p:nvPr>
        </p:nvSpPr>
        <p:spPr>
          <a:xfrm>
            <a:off x="6219023" y="1941017"/>
            <a:ext cx="405000" cy="405000"/>
          </a:xfrm>
          <a:prstGeom prst="rect">
            <a:avLst/>
          </a:prstGeom>
          <a:solidFill>
            <a:srgbClr val="BE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7</a:t>
            </a:r>
          </a:p>
        </p:txBody>
      </p:sp>
      <p:sp>
        <p:nvSpPr>
          <p:cNvPr id="67" name="Rechteck 66"/>
          <p:cNvSpPr/>
          <p:nvPr>
            <p:custDataLst>
              <p:tags r:id="rId32"/>
            </p:custDataLst>
          </p:nvPr>
        </p:nvSpPr>
        <p:spPr>
          <a:xfrm>
            <a:off x="5745578" y="1947092"/>
            <a:ext cx="405000" cy="405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6</a:t>
            </a:r>
          </a:p>
        </p:txBody>
      </p:sp>
      <p:sp>
        <p:nvSpPr>
          <p:cNvPr id="68" name="Rechteck 67"/>
          <p:cNvSpPr/>
          <p:nvPr>
            <p:custDataLst>
              <p:tags r:id="rId33"/>
            </p:custDataLst>
          </p:nvPr>
        </p:nvSpPr>
        <p:spPr>
          <a:xfrm>
            <a:off x="5284331" y="1947092"/>
            <a:ext cx="405000" cy="405000"/>
          </a:xfrm>
          <a:prstGeom prst="rect">
            <a:avLst/>
          </a:prstGeom>
          <a:solidFill>
            <a:srgbClr val="FA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5</a:t>
            </a:r>
          </a:p>
        </p:txBody>
      </p:sp>
      <p:sp>
        <p:nvSpPr>
          <p:cNvPr id="69" name="Rechteck 68"/>
          <p:cNvSpPr/>
          <p:nvPr>
            <p:custDataLst>
              <p:tags r:id="rId34"/>
            </p:custDataLst>
          </p:nvPr>
        </p:nvSpPr>
        <p:spPr>
          <a:xfrm>
            <a:off x="6692466" y="1467485"/>
            <a:ext cx="405000" cy="405000"/>
          </a:xfrm>
          <a:prstGeom prst="rect">
            <a:avLst/>
          </a:prstGeom>
          <a:solidFill>
            <a:srgbClr val="50FA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4</a:t>
            </a:r>
          </a:p>
        </p:txBody>
      </p:sp>
      <p:sp>
        <p:nvSpPr>
          <p:cNvPr id="70" name="Rechteck 69"/>
          <p:cNvSpPr/>
          <p:nvPr>
            <p:custDataLst>
              <p:tags r:id="rId35"/>
            </p:custDataLst>
          </p:nvPr>
        </p:nvSpPr>
        <p:spPr>
          <a:xfrm>
            <a:off x="6219023" y="1467485"/>
            <a:ext cx="405000" cy="405000"/>
          </a:xfrm>
          <a:prstGeom prst="rect">
            <a:avLst/>
          </a:prstGeom>
          <a:solidFill>
            <a:srgbClr val="50D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3</a:t>
            </a:r>
          </a:p>
        </p:txBody>
      </p:sp>
      <p:sp>
        <p:nvSpPr>
          <p:cNvPr id="71" name="Rechteck 70"/>
          <p:cNvSpPr/>
          <p:nvPr>
            <p:custDataLst>
              <p:tags r:id="rId36"/>
            </p:custDataLst>
          </p:nvPr>
        </p:nvSpPr>
        <p:spPr>
          <a:xfrm>
            <a:off x="5751634" y="1472359"/>
            <a:ext cx="405000" cy="405000"/>
          </a:xfrm>
          <a:prstGeom prst="rect">
            <a:avLst/>
          </a:prstGeom>
          <a:solidFill>
            <a:srgbClr val="50B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2</a:t>
            </a:r>
          </a:p>
        </p:txBody>
      </p:sp>
      <p:sp>
        <p:nvSpPr>
          <p:cNvPr id="72" name="Rechteck 71"/>
          <p:cNvSpPr/>
          <p:nvPr>
            <p:custDataLst>
              <p:tags r:id="rId37"/>
            </p:custDataLst>
          </p:nvPr>
        </p:nvSpPr>
        <p:spPr>
          <a:xfrm>
            <a:off x="5278190" y="1467764"/>
            <a:ext cx="405000" cy="405000"/>
          </a:xfrm>
          <a:prstGeom prst="rect">
            <a:avLst/>
          </a:prstGeom>
          <a:solidFill>
            <a:srgbClr val="50A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t>1</a:t>
            </a:r>
          </a:p>
        </p:txBody>
      </p:sp>
      <p:sp>
        <p:nvSpPr>
          <p:cNvPr id="73" name="Textfeld 72"/>
          <p:cNvSpPr txBox="1"/>
          <p:nvPr/>
        </p:nvSpPr>
        <p:spPr>
          <a:xfrm>
            <a:off x="4897380" y="3787333"/>
            <a:ext cx="3040319" cy="553998"/>
          </a:xfrm>
          <a:prstGeom prst="rect">
            <a:avLst/>
          </a:prstGeom>
        </p:spPr>
        <p:txBody>
          <a:bodyPr wrap="none" lIns="0" tIns="0" rIns="0" bIns="0" rtlCol="0">
            <a:spAutoFit/>
          </a:bodyPr>
          <a:lstStyle/>
          <a:p>
            <a:pPr>
              <a:buClr>
                <a:schemeClr val="tx2"/>
              </a:buClr>
            </a:pPr>
            <a:r>
              <a:rPr lang="de-DE" sz="1200" dirty="0"/>
              <a:t>Erfahrungsgetrieben:</a:t>
            </a:r>
          </a:p>
          <a:p>
            <a:pPr>
              <a:buClr>
                <a:schemeClr val="tx2"/>
              </a:buClr>
            </a:pPr>
            <a:endParaRPr lang="de-DE" sz="1200" dirty="0"/>
          </a:p>
          <a:p>
            <a:pPr>
              <a:buClr>
                <a:schemeClr val="tx2"/>
              </a:buClr>
            </a:pPr>
            <a:r>
              <a:rPr lang="de-DE" sz="1200" dirty="0"/>
              <a:t>Erstmal eine Technologie in die Breite tragen</a:t>
            </a:r>
          </a:p>
        </p:txBody>
      </p:sp>
      <p:sp>
        <p:nvSpPr>
          <p:cNvPr id="74" name="Textfeld 73"/>
          <p:cNvSpPr txBox="1"/>
          <p:nvPr>
            <p:custDataLst>
              <p:tags r:id="rId38"/>
            </p:custDataLst>
          </p:nvPr>
        </p:nvSpPr>
        <p:spPr>
          <a:xfrm>
            <a:off x="269315" y="3836319"/>
            <a:ext cx="2781211" cy="738664"/>
          </a:xfrm>
          <a:prstGeom prst="rect">
            <a:avLst/>
          </a:prstGeom>
        </p:spPr>
        <p:txBody>
          <a:bodyPr wrap="none" lIns="0" tIns="0" rIns="0" bIns="0" rtlCol="0">
            <a:spAutoFit/>
          </a:bodyPr>
          <a:lstStyle/>
          <a:p>
            <a:pPr>
              <a:buClr>
                <a:schemeClr val="tx2"/>
              </a:buClr>
            </a:pPr>
            <a:r>
              <a:rPr lang="de-DE" sz="1200" dirty="0"/>
              <a:t>Technologiegetrieben: </a:t>
            </a:r>
          </a:p>
          <a:p>
            <a:pPr>
              <a:buClr>
                <a:schemeClr val="tx2"/>
              </a:buClr>
            </a:pPr>
            <a:r>
              <a:rPr lang="de-DE" sz="1200" dirty="0"/>
              <a:t/>
            </a:r>
            <a:br>
              <a:rPr lang="de-DE" sz="1200" dirty="0"/>
            </a:br>
            <a:r>
              <a:rPr lang="de-DE" sz="1200" dirty="0"/>
              <a:t>Erstmal an einem „Ort“ eine vollständige </a:t>
            </a:r>
            <a:br>
              <a:rPr lang="de-DE" sz="1200" dirty="0"/>
            </a:br>
            <a:r>
              <a:rPr lang="de-DE" sz="1200" dirty="0"/>
              <a:t>Lösung implementieren</a:t>
            </a:r>
          </a:p>
        </p:txBody>
      </p:sp>
      <p:grpSp>
        <p:nvGrpSpPr>
          <p:cNvPr id="5" name="Gruppieren 74"/>
          <p:cNvGrpSpPr/>
          <p:nvPr>
            <p:custDataLst>
              <p:tags r:id="rId39"/>
            </p:custDataLst>
          </p:nvPr>
        </p:nvGrpSpPr>
        <p:grpSpPr>
          <a:xfrm>
            <a:off x="2627820" y="1693845"/>
            <a:ext cx="1761599" cy="1197122"/>
            <a:chOff x="2613025" y="1914525"/>
            <a:chExt cx="4768850" cy="2425700"/>
          </a:xfrm>
          <a:effectLst>
            <a:outerShdw blurRad="88900" dist="63500" dir="2700000" algn="ctr" rotWithShape="0">
              <a:srgbClr val="000000">
                <a:alpha val="40000"/>
              </a:srgbClr>
            </a:outerShdw>
          </a:effectLst>
        </p:grpSpPr>
        <p:pic>
          <p:nvPicPr>
            <p:cNvPr id="76" name="Grafik 38" descr="sprechblase_01.png"/>
            <p:cNvPicPr>
              <a:picLocks noChangeAspect="1"/>
            </p:cNvPicPr>
            <p:nvPr/>
          </p:nvPicPr>
          <p:blipFill>
            <a:blip r:embed="rId42" cstate="print">
              <a:lum bright="10000"/>
            </a:blip>
            <a:srcRect/>
            <a:stretch>
              <a:fillRect/>
            </a:stretch>
          </p:blipFill>
          <p:spPr bwMode="auto">
            <a:xfrm>
              <a:off x="2613025" y="1914525"/>
              <a:ext cx="4768850" cy="2425700"/>
            </a:xfrm>
            <a:prstGeom prst="rect">
              <a:avLst/>
            </a:prstGeom>
            <a:noFill/>
            <a:ln w="9525">
              <a:noFill/>
              <a:miter lim="800000"/>
              <a:headEnd/>
              <a:tailEnd/>
            </a:ln>
            <a:effectLst>
              <a:outerShdw blurRad="88900" dist="63500" dir="2700000" algn="ctr" rotWithShape="0">
                <a:srgbClr val="000000">
                  <a:alpha val="40000"/>
                </a:srgbClr>
              </a:outerShdw>
            </a:effectLst>
          </p:spPr>
        </p:pic>
        <p:sp>
          <p:nvSpPr>
            <p:cNvPr id="77" name="Rectangle 2"/>
            <p:cNvSpPr txBox="1">
              <a:spLocks noChangeArrowheads="1"/>
            </p:cNvSpPr>
            <p:nvPr/>
          </p:nvSpPr>
          <p:spPr bwMode="black">
            <a:xfrm>
              <a:off x="2837150" y="2119235"/>
              <a:ext cx="4248590" cy="1584219"/>
            </a:xfrm>
            <a:prstGeom prst="rect">
              <a:avLst/>
            </a:prstGeom>
            <a:noFill/>
            <a:ln w="9525">
              <a:noFill/>
              <a:miter lim="800000"/>
              <a:headEnd/>
              <a:tailEnd/>
            </a:ln>
          </p:spPr>
          <p:txBody>
            <a:bodyPr wrap="square" lIns="0" tIns="0" rIns="0" bIns="0">
              <a:noAutofit/>
            </a:bodyPr>
            <a:lstStyle/>
            <a:p>
              <a:pPr algn="l">
                <a:defRPr/>
              </a:pPr>
              <a:r>
                <a:rPr lang="de-DE" sz="1050" kern="0" dirty="0">
                  <a:solidFill>
                    <a:srgbClr val="080808"/>
                  </a:solidFill>
                  <a:ea typeface="+mj-ea"/>
                  <a:cs typeface="+mj-cs"/>
                </a:rPr>
                <a:t>Meine kritischen Assets sind bekannt und zentralisiert.</a:t>
              </a:r>
              <a:endParaRPr lang="en-US" sz="1050" kern="0" dirty="0">
                <a:solidFill>
                  <a:srgbClr val="080808"/>
                </a:solidFill>
                <a:ea typeface="+mj-ea"/>
                <a:cs typeface="+mj-cs"/>
              </a:endParaRPr>
            </a:p>
          </p:txBody>
        </p:sp>
      </p:grpSp>
      <p:grpSp>
        <p:nvGrpSpPr>
          <p:cNvPr id="7" name="Gruppieren 77"/>
          <p:cNvGrpSpPr/>
          <p:nvPr/>
        </p:nvGrpSpPr>
        <p:grpSpPr>
          <a:xfrm>
            <a:off x="7209388" y="1644859"/>
            <a:ext cx="1761599" cy="1197122"/>
            <a:chOff x="2613025" y="1914525"/>
            <a:chExt cx="4768850" cy="2425700"/>
          </a:xfrm>
          <a:effectLst>
            <a:outerShdw blurRad="88900" dist="63500" dir="2700000" algn="ctr" rotWithShape="0">
              <a:srgbClr val="000000">
                <a:alpha val="40000"/>
              </a:srgbClr>
            </a:outerShdw>
          </a:effectLst>
        </p:grpSpPr>
        <p:pic>
          <p:nvPicPr>
            <p:cNvPr id="79" name="Grafik 38" descr="sprechblase_01.png"/>
            <p:cNvPicPr>
              <a:picLocks noChangeAspect="1"/>
            </p:cNvPicPr>
            <p:nvPr/>
          </p:nvPicPr>
          <p:blipFill>
            <a:blip r:embed="rId42" cstate="print">
              <a:lum bright="10000"/>
            </a:blip>
            <a:srcRect/>
            <a:stretch>
              <a:fillRect/>
            </a:stretch>
          </p:blipFill>
          <p:spPr bwMode="auto">
            <a:xfrm>
              <a:off x="2613025" y="1914525"/>
              <a:ext cx="4768850" cy="2425700"/>
            </a:xfrm>
            <a:prstGeom prst="rect">
              <a:avLst/>
            </a:prstGeom>
            <a:noFill/>
            <a:ln w="9525">
              <a:noFill/>
              <a:miter lim="800000"/>
              <a:headEnd/>
              <a:tailEnd/>
            </a:ln>
            <a:effectLst>
              <a:outerShdw blurRad="88900" dist="63500" dir="2700000" algn="ctr" rotWithShape="0">
                <a:srgbClr val="000000">
                  <a:alpha val="40000"/>
                </a:srgbClr>
              </a:outerShdw>
            </a:effectLst>
          </p:spPr>
        </p:pic>
        <p:sp>
          <p:nvSpPr>
            <p:cNvPr id="80" name="Rectangle 2"/>
            <p:cNvSpPr txBox="1">
              <a:spLocks noChangeArrowheads="1"/>
            </p:cNvSpPr>
            <p:nvPr/>
          </p:nvSpPr>
          <p:spPr bwMode="black">
            <a:xfrm>
              <a:off x="2837150" y="2119235"/>
              <a:ext cx="4248590" cy="1584219"/>
            </a:xfrm>
            <a:prstGeom prst="rect">
              <a:avLst/>
            </a:prstGeom>
            <a:noFill/>
            <a:ln w="9525">
              <a:noFill/>
              <a:miter lim="800000"/>
              <a:headEnd/>
              <a:tailEnd/>
            </a:ln>
          </p:spPr>
          <p:txBody>
            <a:bodyPr wrap="square" lIns="0" tIns="0" rIns="0" bIns="0">
              <a:noAutofit/>
            </a:bodyPr>
            <a:lstStyle/>
            <a:p>
              <a:pPr algn="l">
                <a:defRPr/>
              </a:pPr>
              <a:r>
                <a:rPr lang="de-DE" sz="1050" kern="0" dirty="0">
                  <a:solidFill>
                    <a:srgbClr val="080808"/>
                  </a:solidFill>
                  <a:ea typeface="+mj-ea"/>
                  <a:cs typeface="+mj-cs"/>
                </a:rPr>
                <a:t>Meine kritischen Assets sind unbekannt oder verteilt. </a:t>
              </a:r>
              <a:endParaRPr lang="en-US" sz="1050" kern="0" dirty="0">
                <a:solidFill>
                  <a:srgbClr val="080808"/>
                </a:solidFill>
                <a:ea typeface="+mj-ea"/>
                <a:cs typeface="+mj-cs"/>
              </a:endParaRPr>
            </a:p>
          </p:txBody>
        </p:sp>
      </p:grpSp>
      <p:sp>
        <p:nvSpPr>
          <p:cNvPr id="53" name="Fußzeilenplatzhalter 2"/>
          <p:cNvSpPr txBox="1">
            <a:spLocks/>
          </p:cNvSpPr>
          <p:nvPr>
            <p:custDataLst>
              <p:tags r:id="rId40"/>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3210752030"/>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feil nach rechts 20"/>
          <p:cNvSpPr/>
          <p:nvPr>
            <p:custDataLst>
              <p:tags r:id="rId1"/>
            </p:custDataLst>
          </p:nvPr>
        </p:nvSpPr>
        <p:spPr bwMode="auto">
          <a:xfrm>
            <a:off x="906483" y="4249783"/>
            <a:ext cx="2789175" cy="664508"/>
          </a:xfrm>
          <a:prstGeom prst="rightArrow">
            <a:avLst>
              <a:gd name="adj1" fmla="val 50000"/>
              <a:gd name="adj2" fmla="val 101589"/>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defTabSz="685595" fontAlgn="base">
              <a:spcBef>
                <a:spcPct val="50000"/>
              </a:spcBef>
              <a:spcAft>
                <a:spcPct val="0"/>
              </a:spcAft>
              <a:buClr>
                <a:schemeClr val="tx2"/>
              </a:buClr>
            </a:pPr>
            <a:endParaRPr lang="de-DE" sz="1349" dirty="0" err="1">
              <a:latin typeface="Arial" charset="0"/>
            </a:endParaRPr>
          </a:p>
        </p:txBody>
      </p:sp>
      <p:sp>
        <p:nvSpPr>
          <p:cNvPr id="22" name="Pfeil nach rechts 21"/>
          <p:cNvSpPr/>
          <p:nvPr>
            <p:custDataLst>
              <p:tags r:id="rId2"/>
            </p:custDataLst>
          </p:nvPr>
        </p:nvSpPr>
        <p:spPr bwMode="auto">
          <a:xfrm>
            <a:off x="906483" y="4249783"/>
            <a:ext cx="4282543" cy="664508"/>
          </a:xfrm>
          <a:prstGeom prst="rightArrow">
            <a:avLst>
              <a:gd name="adj1" fmla="val 50000"/>
              <a:gd name="adj2" fmla="val 101589"/>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defTabSz="685595" fontAlgn="base">
              <a:spcBef>
                <a:spcPct val="50000"/>
              </a:spcBef>
              <a:spcAft>
                <a:spcPct val="0"/>
              </a:spcAft>
              <a:buClr>
                <a:schemeClr val="tx2"/>
              </a:buClr>
            </a:pPr>
            <a:endParaRPr lang="de-DE" sz="1349" dirty="0" err="1">
              <a:latin typeface="Arial" charset="0"/>
            </a:endParaRPr>
          </a:p>
        </p:txBody>
      </p:sp>
      <p:sp>
        <p:nvSpPr>
          <p:cNvPr id="23" name="Pfeil nach rechts 22"/>
          <p:cNvSpPr/>
          <p:nvPr>
            <p:custDataLst>
              <p:tags r:id="rId3"/>
            </p:custDataLst>
          </p:nvPr>
        </p:nvSpPr>
        <p:spPr bwMode="auto">
          <a:xfrm>
            <a:off x="906483" y="4249783"/>
            <a:ext cx="5775911" cy="664508"/>
          </a:xfrm>
          <a:prstGeom prst="rightArrow">
            <a:avLst>
              <a:gd name="adj1" fmla="val 50000"/>
              <a:gd name="adj2" fmla="val 101589"/>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defTabSz="685595" fontAlgn="base">
              <a:spcBef>
                <a:spcPct val="50000"/>
              </a:spcBef>
              <a:spcAft>
                <a:spcPct val="0"/>
              </a:spcAft>
              <a:buClr>
                <a:schemeClr val="tx2"/>
              </a:buClr>
            </a:pPr>
            <a:endParaRPr lang="de-DE" sz="1349" dirty="0" err="1">
              <a:latin typeface="Arial" charset="0"/>
            </a:endParaRPr>
          </a:p>
        </p:txBody>
      </p:sp>
      <p:sp>
        <p:nvSpPr>
          <p:cNvPr id="24" name="Pfeil nach rechts 23"/>
          <p:cNvSpPr/>
          <p:nvPr>
            <p:custDataLst>
              <p:tags r:id="rId4"/>
            </p:custDataLst>
          </p:nvPr>
        </p:nvSpPr>
        <p:spPr bwMode="auto">
          <a:xfrm>
            <a:off x="906483" y="4249783"/>
            <a:ext cx="7269278" cy="664508"/>
          </a:xfrm>
          <a:prstGeom prst="rightArrow">
            <a:avLst>
              <a:gd name="adj1" fmla="val 50000"/>
              <a:gd name="adj2" fmla="val 101589"/>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defTabSz="685595" fontAlgn="base">
              <a:spcBef>
                <a:spcPct val="50000"/>
              </a:spcBef>
              <a:spcAft>
                <a:spcPct val="0"/>
              </a:spcAft>
              <a:buClr>
                <a:schemeClr val="tx2"/>
              </a:buClr>
            </a:pPr>
            <a:endParaRPr lang="de-DE" sz="1349" dirty="0" err="1">
              <a:latin typeface="Arial" charset="0"/>
            </a:endParaRPr>
          </a:p>
        </p:txBody>
      </p:sp>
      <p:sp>
        <p:nvSpPr>
          <p:cNvPr id="12" name="Pfeil nach rechts 11"/>
          <p:cNvSpPr/>
          <p:nvPr>
            <p:custDataLst>
              <p:tags r:id="rId5"/>
            </p:custDataLst>
          </p:nvPr>
        </p:nvSpPr>
        <p:spPr bwMode="auto">
          <a:xfrm>
            <a:off x="793873" y="4249783"/>
            <a:ext cx="1671203" cy="664508"/>
          </a:xfrm>
          <a:prstGeom prst="rightArrow">
            <a:avLst>
              <a:gd name="adj1" fmla="val 50000"/>
              <a:gd name="adj2" fmla="val 101589"/>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26993" tIns="26993" rIns="26993" bIns="26993" numCol="1" rtlCol="0" anchor="ctr" anchorCtr="1" compatLnSpc="1">
            <a:prstTxWarp prst="textNoShape">
              <a:avLst/>
            </a:prstTxWarp>
            <a:noAutofit/>
          </a:bodyPr>
          <a:lstStyle/>
          <a:p>
            <a:pPr marL="134501" indent="-134501" algn="ctr" defTabSz="685595" fontAlgn="base">
              <a:spcBef>
                <a:spcPct val="50000"/>
              </a:spcBef>
              <a:spcAft>
                <a:spcPct val="0"/>
              </a:spcAft>
              <a:buClr>
                <a:schemeClr val="tx2"/>
              </a:buClr>
            </a:pPr>
            <a:endParaRPr lang="de-DE" sz="1349" dirty="0" err="1">
              <a:latin typeface="Arial" charset="0"/>
            </a:endParaRPr>
          </a:p>
        </p:txBody>
      </p:sp>
      <p:sp>
        <p:nvSpPr>
          <p:cNvPr id="3" name="Titel 2"/>
          <p:cNvSpPr>
            <a:spLocks noGrp="1"/>
          </p:cNvSpPr>
          <p:nvPr>
            <p:ph type="title"/>
            <p:custDataLst>
              <p:tags r:id="rId6"/>
            </p:custDataLst>
          </p:nvPr>
        </p:nvSpPr>
        <p:spPr/>
        <p:txBody>
          <a:bodyPr/>
          <a:lstStyle/>
          <a:p>
            <a:r>
              <a:rPr lang="de-DE" dirty="0" smtClean="0"/>
              <a:t>Technologisches Fundament ist vorhanden</a:t>
            </a:r>
            <a:endParaRPr lang="de-DE" dirty="0"/>
          </a:p>
        </p:txBody>
      </p:sp>
      <p:sp>
        <p:nvSpPr>
          <p:cNvPr id="4" name="Rechteck 3"/>
          <p:cNvSpPr/>
          <p:nvPr>
            <p:custDataLst>
              <p:tags r:id="rId7"/>
            </p:custDataLst>
          </p:nvPr>
        </p:nvSpPr>
        <p:spPr>
          <a:xfrm>
            <a:off x="906484" y="1032106"/>
            <a:ext cx="1295807" cy="15396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a:t>Reaktiver Firewall &amp; IPS Betrieb</a:t>
            </a:r>
          </a:p>
        </p:txBody>
      </p:sp>
      <p:sp>
        <p:nvSpPr>
          <p:cNvPr id="9" name="Textfeld 8"/>
          <p:cNvSpPr txBox="1"/>
          <p:nvPr>
            <p:custDataLst>
              <p:tags r:id="rId8"/>
            </p:custDataLst>
          </p:nvPr>
        </p:nvSpPr>
        <p:spPr>
          <a:xfrm>
            <a:off x="906483" y="4443649"/>
            <a:ext cx="3100640" cy="299784"/>
          </a:xfrm>
          <a:prstGeom prst="rect">
            <a:avLst/>
          </a:prstGeom>
          <a:noFill/>
        </p:spPr>
        <p:txBody>
          <a:bodyPr wrap="none" lIns="68413" tIns="34206" rIns="68413" bIns="34206" rtlCol="0">
            <a:spAutoFit/>
          </a:bodyPr>
          <a:lstStyle/>
          <a:p>
            <a:r>
              <a:rPr lang="de-DE" sz="1499" b="1" dirty="0">
                <a:solidFill>
                  <a:schemeClr val="bg1"/>
                </a:solidFill>
              </a:rPr>
              <a:t>Technologischer Evolutionspfad</a:t>
            </a:r>
          </a:p>
        </p:txBody>
      </p:sp>
      <p:sp>
        <p:nvSpPr>
          <p:cNvPr id="10" name="Rechteck 9"/>
          <p:cNvSpPr/>
          <p:nvPr>
            <p:custDataLst>
              <p:tags r:id="rId9"/>
            </p:custDataLst>
          </p:nvPr>
        </p:nvSpPr>
        <p:spPr>
          <a:xfrm>
            <a:off x="906484" y="2571751"/>
            <a:ext cx="1295807" cy="153964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a:t>Zentralisierung von </a:t>
            </a:r>
            <a:r>
              <a:rPr lang="de-DE" sz="1200" dirty="0" err="1"/>
              <a:t>Logging</a:t>
            </a:r>
            <a:r>
              <a:rPr lang="de-DE" sz="1200" dirty="0"/>
              <a:t>, Implementierung SIEM</a:t>
            </a:r>
          </a:p>
        </p:txBody>
      </p:sp>
      <p:sp>
        <p:nvSpPr>
          <p:cNvPr id="13" name="Rechteck 12"/>
          <p:cNvSpPr/>
          <p:nvPr>
            <p:custDataLst>
              <p:tags r:id="rId10"/>
            </p:custDataLst>
          </p:nvPr>
        </p:nvSpPr>
        <p:spPr>
          <a:xfrm>
            <a:off x="2399851" y="1032106"/>
            <a:ext cx="1295807" cy="15396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a:t>SIEM vorhanden</a:t>
            </a:r>
          </a:p>
        </p:txBody>
      </p:sp>
      <p:sp>
        <p:nvSpPr>
          <p:cNvPr id="14" name="Rechteck 13"/>
          <p:cNvSpPr/>
          <p:nvPr>
            <p:custDataLst>
              <p:tags r:id="rId11"/>
            </p:custDataLst>
          </p:nvPr>
        </p:nvSpPr>
        <p:spPr>
          <a:xfrm>
            <a:off x="2399851" y="2571751"/>
            <a:ext cx="1295807" cy="153964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a:t>Erweiterung um VM, Ausbau zu einem Mini-SOC</a:t>
            </a:r>
          </a:p>
        </p:txBody>
      </p:sp>
      <p:sp>
        <p:nvSpPr>
          <p:cNvPr id="15" name="Rechteck 14"/>
          <p:cNvSpPr/>
          <p:nvPr>
            <p:custDataLst>
              <p:tags r:id="rId12"/>
            </p:custDataLst>
          </p:nvPr>
        </p:nvSpPr>
        <p:spPr>
          <a:xfrm>
            <a:off x="3893219" y="1032106"/>
            <a:ext cx="1295807" cy="15396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err="1"/>
              <a:t>Vulnerability</a:t>
            </a:r>
            <a:r>
              <a:rPr lang="de-DE" sz="1200" dirty="0"/>
              <a:t> Management vorhanden</a:t>
            </a:r>
          </a:p>
        </p:txBody>
      </p:sp>
      <p:sp>
        <p:nvSpPr>
          <p:cNvPr id="16" name="Rechteck 15"/>
          <p:cNvSpPr/>
          <p:nvPr>
            <p:custDataLst>
              <p:tags r:id="rId13"/>
            </p:custDataLst>
          </p:nvPr>
        </p:nvSpPr>
        <p:spPr>
          <a:xfrm>
            <a:off x="3893219" y="2571751"/>
            <a:ext cx="1295807" cy="153964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a:t>Erweiterung um SIEM, Ausbau zu einem Mini-SOC</a:t>
            </a:r>
          </a:p>
        </p:txBody>
      </p:sp>
      <p:sp>
        <p:nvSpPr>
          <p:cNvPr id="17" name="Rechteck 16"/>
          <p:cNvSpPr/>
          <p:nvPr>
            <p:custDataLst>
              <p:tags r:id="rId14"/>
            </p:custDataLst>
          </p:nvPr>
        </p:nvSpPr>
        <p:spPr>
          <a:xfrm>
            <a:off x="5386588" y="1032106"/>
            <a:ext cx="1295807" cy="15396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a:t>„Mini“-SOC vorhanden (SIEM + VM)</a:t>
            </a:r>
          </a:p>
        </p:txBody>
      </p:sp>
      <p:sp>
        <p:nvSpPr>
          <p:cNvPr id="18" name="Rechteck 17"/>
          <p:cNvSpPr/>
          <p:nvPr>
            <p:custDataLst>
              <p:tags r:id="rId15"/>
            </p:custDataLst>
          </p:nvPr>
        </p:nvSpPr>
        <p:spPr>
          <a:xfrm>
            <a:off x="5386588" y="2571751"/>
            <a:ext cx="1295807" cy="153964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a:t>Anbindung weiterer Quellen (AMP,…) , </a:t>
            </a:r>
            <a:r>
              <a:rPr lang="de-DE" sz="1200" dirty="0" err="1"/>
              <a:t>Forensics</a:t>
            </a:r>
            <a:r>
              <a:rPr lang="de-DE" sz="1200" dirty="0"/>
              <a:t>, </a:t>
            </a:r>
            <a:r>
              <a:rPr lang="de-DE" sz="1200" dirty="0" err="1"/>
              <a:t>UseCases</a:t>
            </a:r>
            <a:r>
              <a:rPr lang="de-DE" sz="1200" dirty="0"/>
              <a:t>, Prozesse &amp; Schnittstellen</a:t>
            </a:r>
          </a:p>
        </p:txBody>
      </p:sp>
      <p:sp>
        <p:nvSpPr>
          <p:cNvPr id="19" name="Rechteck 18"/>
          <p:cNvSpPr/>
          <p:nvPr>
            <p:custDataLst>
              <p:tags r:id="rId16"/>
            </p:custDataLst>
          </p:nvPr>
        </p:nvSpPr>
        <p:spPr>
          <a:xfrm>
            <a:off x="6879955" y="1021873"/>
            <a:ext cx="1295807" cy="15396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a:t>SOC vorhanden</a:t>
            </a:r>
          </a:p>
        </p:txBody>
      </p:sp>
      <p:sp>
        <p:nvSpPr>
          <p:cNvPr id="20" name="Rechteck 19"/>
          <p:cNvSpPr/>
          <p:nvPr>
            <p:custDataLst>
              <p:tags r:id="rId17"/>
            </p:custDataLst>
          </p:nvPr>
        </p:nvSpPr>
        <p:spPr>
          <a:xfrm>
            <a:off x="6879955" y="2571751"/>
            <a:ext cx="1295807" cy="153964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413" tIns="34206" rIns="68413" bIns="34206" rtlCol="0" anchor="ctr"/>
          <a:lstStyle/>
          <a:p>
            <a:pPr algn="ctr"/>
            <a:r>
              <a:rPr lang="de-DE" sz="1200" dirty="0"/>
              <a:t>[wie es weitergeht kommt noch]</a:t>
            </a:r>
          </a:p>
        </p:txBody>
      </p:sp>
      <p:sp>
        <p:nvSpPr>
          <p:cNvPr id="25" name="Foliennummernplatzhalter 1"/>
          <p:cNvSpPr>
            <a:spLocks noGrp="1"/>
          </p:cNvSpPr>
          <p:nvPr>
            <p:ph type="sldNum" sz="quarter" idx="10"/>
          </p:nvPr>
        </p:nvSpPr>
        <p:spPr>
          <a:xfrm>
            <a:off x="8210665" y="4958473"/>
            <a:ext cx="839788" cy="175454"/>
          </a:xfrm>
        </p:spPr>
        <p:txBody>
          <a:bodyPr/>
          <a:lstStyle/>
          <a:p>
            <a:pPr algn="r">
              <a:defRPr/>
            </a:pPr>
            <a:fld id="{D8A9DEB3-2BE3-4C9D-8653-AF184477FBC9}" type="slidenum">
              <a:rPr lang="en-GB" sz="900">
                <a:solidFill>
                  <a:srgbClr val="FFFFFF"/>
                </a:solidFill>
              </a:rPr>
              <a:pPr algn="r">
                <a:defRPr/>
              </a:pPr>
              <a:t>93</a:t>
            </a:fld>
            <a:endParaRPr lang="en-GB" sz="900" dirty="0">
              <a:solidFill>
                <a:srgbClr val="FFFFFF"/>
              </a:solidFill>
            </a:endParaRPr>
          </a:p>
        </p:txBody>
      </p:sp>
      <p:sp>
        <p:nvSpPr>
          <p:cNvPr id="26" name="Fußzeilenplatzhalter 2"/>
          <p:cNvSpPr txBox="1">
            <a:spLocks/>
          </p:cNvSpPr>
          <p:nvPr>
            <p:custDataLst>
              <p:tags r:id="rId18"/>
            </p:custDataLst>
          </p:nvPr>
        </p:nvSpPr>
        <p:spPr>
          <a:xfrm>
            <a:off x="251400" y="4968000"/>
            <a:ext cx="2559600" cy="175500"/>
          </a:xfrm>
          <a:prstGeom prst="rect">
            <a:avLst/>
          </a:prstGeom>
        </p:spPr>
        <p:txBody>
          <a:bodyPr vert="horz" wrap="none" lIns="0" tIns="0" rIns="0" bIns="0" rtlCol="0" anchor="ctr"/>
          <a:lstStyle/>
          <a:p>
            <a:pPr>
              <a:defRPr/>
            </a:pPr>
            <a:r>
              <a:rPr lang="de-DE" sz="900" dirty="0">
                <a:solidFill>
                  <a:schemeClr val="bg1"/>
                </a:solidFill>
              </a:rPr>
              <a:t>© </a:t>
            </a:r>
            <a:r>
              <a:rPr lang="de-DE" sz="900" dirty="0" err="1">
                <a:solidFill>
                  <a:schemeClr val="bg1"/>
                </a:solidFill>
              </a:rPr>
              <a:t>Computacenter</a:t>
            </a:r>
            <a:r>
              <a:rPr lang="de-DE" sz="900" dirty="0">
                <a:solidFill>
                  <a:schemeClr val="bg1"/>
                </a:solidFill>
              </a:rPr>
              <a:t> 2014</a:t>
            </a:r>
          </a:p>
        </p:txBody>
      </p:sp>
    </p:spTree>
    <p:extLst>
      <p:ext uri="{BB962C8B-B14F-4D97-AF65-F5344CB8AC3E}">
        <p14:creationId xmlns:p14="http://schemas.microsoft.com/office/powerpoint/2010/main" val="35460551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12" grpId="0" animBg="1"/>
      <p:bldP spid="4" grpId="0" animBg="1"/>
      <p:bldP spid="10"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9" name="Freeform 5"/>
          <p:cNvSpPr>
            <a:spLocks/>
          </p:cNvSpPr>
          <p:nvPr>
            <p:custDataLst>
              <p:tags r:id="rId2"/>
            </p:custDataLst>
          </p:nvPr>
        </p:nvSpPr>
        <p:spPr bwMode="gray">
          <a:xfrm>
            <a:off x="3111160" y="1840204"/>
            <a:ext cx="1417979" cy="1050551"/>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chemeClr val="accent4">
              <a:alpha val="50000"/>
            </a:schemeClr>
          </a:solidFill>
          <a:ln>
            <a:headEnd/>
            <a:tailEnd/>
          </a:ln>
        </p:spPr>
        <p:style>
          <a:lnRef idx="3">
            <a:schemeClr val="lt1"/>
          </a:lnRef>
          <a:fillRef idx="1">
            <a:schemeClr val="accent4"/>
          </a:fillRef>
          <a:effectRef idx="1">
            <a:schemeClr val="accent4"/>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4" name="Freeform 10"/>
          <p:cNvSpPr>
            <a:spLocks/>
          </p:cNvSpPr>
          <p:nvPr>
            <p:custDataLst>
              <p:tags r:id="rId3"/>
            </p:custDataLst>
          </p:nvPr>
        </p:nvSpPr>
        <p:spPr bwMode="gray">
          <a:xfrm>
            <a:off x="3643612" y="2230794"/>
            <a:ext cx="885527" cy="659961"/>
          </a:xfrm>
          <a:custGeom>
            <a:avLst/>
            <a:gdLst>
              <a:gd name="T0" fmla="*/ 178 w 178"/>
              <a:gd name="T1" fmla="*/ 0 h 179"/>
              <a:gd name="T2" fmla="*/ 24 w 178"/>
              <a:gd name="T3" fmla="*/ 93 h 179"/>
              <a:gd name="T4" fmla="*/ 0 w 178"/>
              <a:gd name="T5" fmla="*/ 179 h 179"/>
              <a:gd name="T6" fmla="*/ 178 w 178"/>
              <a:gd name="T7" fmla="*/ 179 h 179"/>
              <a:gd name="T8" fmla="*/ 178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0"/>
                </a:moveTo>
                <a:cubicBezTo>
                  <a:pt x="117" y="3"/>
                  <a:pt x="58" y="36"/>
                  <a:pt x="24" y="93"/>
                </a:cubicBezTo>
                <a:cubicBezTo>
                  <a:pt x="9" y="120"/>
                  <a:pt x="1" y="150"/>
                  <a:pt x="0" y="179"/>
                </a:cubicBezTo>
                <a:cubicBezTo>
                  <a:pt x="178" y="179"/>
                  <a:pt x="178" y="179"/>
                  <a:pt x="178" y="179"/>
                </a:cubicBezTo>
                <a:lnTo>
                  <a:pt x="178" y="0"/>
                </a:lnTo>
                <a:close/>
              </a:path>
            </a:pathLst>
          </a:custGeom>
          <a:solidFill>
            <a:schemeClr val="accent4"/>
          </a:solidFill>
          <a:ln w="19050">
            <a:solidFill>
              <a:srgbClr val="FFFFFF"/>
            </a:solidFill>
            <a:miter lim="800000"/>
            <a:headEnd/>
            <a:tailEnd/>
          </a:ln>
          <a:effectLst/>
        </p:spPr>
        <p:txBody>
          <a:bodyPr anchor="b"/>
          <a:lstStyle/>
          <a:p>
            <a:pPr algn="r" fontAlgn="base">
              <a:spcBef>
                <a:spcPct val="50000"/>
              </a:spcBef>
              <a:spcAft>
                <a:spcPct val="0"/>
              </a:spcAft>
            </a:pPr>
            <a:r>
              <a:rPr lang="de-DE" sz="1050" dirty="0" err="1">
                <a:solidFill>
                  <a:srgbClr val="24387F"/>
                </a:solidFill>
              </a:rPr>
              <a:t>Incident</a:t>
            </a:r>
            <a:r>
              <a:rPr lang="de-DE" sz="1050" dirty="0">
                <a:solidFill>
                  <a:srgbClr val="24387F"/>
                </a:solidFill>
              </a:rPr>
              <a:t/>
            </a:r>
            <a:br>
              <a:rPr lang="de-DE" sz="1050" dirty="0">
                <a:solidFill>
                  <a:srgbClr val="24387F"/>
                </a:solidFill>
              </a:rPr>
            </a:br>
            <a:r>
              <a:rPr lang="de-DE" sz="1050" dirty="0" err="1">
                <a:solidFill>
                  <a:srgbClr val="24387F"/>
                </a:solidFill>
              </a:rPr>
              <a:t>Mgmt</a:t>
            </a:r>
            <a:r>
              <a:rPr lang="de-DE" sz="1050" dirty="0">
                <a:solidFill>
                  <a:srgbClr val="24387F"/>
                </a:solidFill>
              </a:rPr>
              <a:t>.</a:t>
            </a:r>
          </a:p>
        </p:txBody>
      </p:sp>
      <p:sp>
        <p:nvSpPr>
          <p:cNvPr id="24" name="Freeform 5"/>
          <p:cNvSpPr>
            <a:spLocks/>
          </p:cNvSpPr>
          <p:nvPr>
            <p:custDataLst>
              <p:tags r:id="rId4"/>
            </p:custDataLst>
          </p:nvPr>
        </p:nvSpPr>
        <p:spPr bwMode="gray">
          <a:xfrm>
            <a:off x="2339164" y="1284217"/>
            <a:ext cx="2189975" cy="1599396"/>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gradFill flip="none" rotWithShape="1">
            <a:gsLst>
              <a:gs pos="0">
                <a:schemeClr val="accent4"/>
              </a:gs>
              <a:gs pos="100000">
                <a:schemeClr val="bg1"/>
              </a:gs>
            </a:gsLst>
            <a:path path="circle">
              <a:fillToRect l="100000" t="100000"/>
            </a:path>
            <a:tileRect r="-100000" b="-100000"/>
          </a:gradFill>
          <a:ln w="19050">
            <a:solidFill>
              <a:srgbClr val="FFFFFF"/>
            </a:solidFill>
            <a:miter lim="800000"/>
            <a:headEnd/>
            <a:tailEnd/>
          </a:ln>
          <a:effectLst/>
        </p:spPr>
        <p:txBody>
          <a:bodyPr anchor="b"/>
          <a:lstStyle/>
          <a:p>
            <a:pPr algn="r" fontAlgn="base">
              <a:spcBef>
                <a:spcPct val="50000"/>
              </a:spcBef>
              <a:spcAft>
                <a:spcPct val="0"/>
              </a:spcAft>
              <a:defRPr/>
            </a:pPr>
            <a:endParaRPr lang="de-DE" sz="1050">
              <a:solidFill>
                <a:srgbClr val="24387F"/>
              </a:solidFill>
            </a:endParaRPr>
          </a:p>
        </p:txBody>
      </p:sp>
      <p:sp>
        <p:nvSpPr>
          <p:cNvPr id="1731590" name="Freeform 6"/>
          <p:cNvSpPr>
            <a:spLocks/>
          </p:cNvSpPr>
          <p:nvPr>
            <p:custDataLst>
              <p:tags r:id="rId5"/>
            </p:custDataLst>
          </p:nvPr>
        </p:nvSpPr>
        <p:spPr bwMode="gray">
          <a:xfrm>
            <a:off x="4632326" y="1834969"/>
            <a:ext cx="1316739" cy="1055786"/>
          </a:xfrm>
          <a:custGeom>
            <a:avLst/>
            <a:gdLst>
              <a:gd name="T0" fmla="*/ 92 w 285"/>
              <a:gd name="T1" fmla="*/ 120 h 285"/>
              <a:gd name="T2" fmla="*/ 191 w 285"/>
              <a:gd name="T3" fmla="*/ 285 h 285"/>
              <a:gd name="T4" fmla="*/ 285 w 285"/>
              <a:gd name="T5" fmla="*/ 285 h 285"/>
              <a:gd name="T6" fmla="*/ 0 w 285"/>
              <a:gd name="T7" fmla="*/ 0 h 285"/>
              <a:gd name="T8" fmla="*/ 0 w 285"/>
              <a:gd name="T9" fmla="*/ 94 h 285"/>
              <a:gd name="T10" fmla="*/ 92 w 285"/>
              <a:gd name="T11" fmla="*/ 120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80CEED">
              <a:alpha val="50196"/>
            </a:srgbClr>
          </a:solidFill>
          <a:ln>
            <a:headEnd/>
            <a:tailEnd/>
          </a:ln>
        </p:spPr>
        <p:style>
          <a:lnRef idx="3">
            <a:schemeClr val="lt1"/>
          </a:lnRef>
          <a:fillRef idx="1">
            <a:schemeClr val="accent1"/>
          </a:fillRef>
          <a:effectRef idx="1">
            <a:schemeClr val="accent1"/>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3" name="Freeform 9"/>
          <p:cNvSpPr>
            <a:spLocks/>
          </p:cNvSpPr>
          <p:nvPr>
            <p:custDataLst>
              <p:tags r:id="rId6"/>
            </p:custDataLst>
          </p:nvPr>
        </p:nvSpPr>
        <p:spPr bwMode="gray">
          <a:xfrm>
            <a:off x="4632326" y="2227504"/>
            <a:ext cx="821907" cy="663251"/>
          </a:xfrm>
          <a:custGeom>
            <a:avLst/>
            <a:gdLst>
              <a:gd name="T0" fmla="*/ 178 w 178"/>
              <a:gd name="T1" fmla="*/ 179 h 179"/>
              <a:gd name="T2" fmla="*/ 86 w 178"/>
              <a:gd name="T3" fmla="*/ 25 h 179"/>
              <a:gd name="T4" fmla="*/ 0 w 178"/>
              <a:gd name="T5" fmla="*/ 0 h 179"/>
              <a:gd name="T6" fmla="*/ 0 w 178"/>
              <a:gd name="T7" fmla="*/ 179 h 179"/>
              <a:gd name="T8" fmla="*/ 178 w 178"/>
              <a:gd name="T9" fmla="*/ 179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179"/>
                </a:moveTo>
                <a:cubicBezTo>
                  <a:pt x="176" y="117"/>
                  <a:pt x="143" y="58"/>
                  <a:pt x="86" y="25"/>
                </a:cubicBezTo>
                <a:cubicBezTo>
                  <a:pt x="58" y="9"/>
                  <a:pt x="29" y="1"/>
                  <a:pt x="0" y="0"/>
                </a:cubicBezTo>
                <a:cubicBezTo>
                  <a:pt x="0" y="179"/>
                  <a:pt x="0" y="179"/>
                  <a:pt x="0" y="179"/>
                </a:cubicBezTo>
                <a:lnTo>
                  <a:pt x="178" y="179"/>
                </a:lnTo>
                <a:close/>
              </a:path>
            </a:pathLst>
          </a:custGeom>
          <a:solidFill>
            <a:schemeClr val="accent1"/>
          </a:solidFill>
          <a:ln w="19050">
            <a:solidFill>
              <a:srgbClr val="FFFFFF"/>
            </a:solidFill>
            <a:miter lim="800000"/>
            <a:headEnd/>
            <a:tailEnd/>
          </a:ln>
          <a:effectLst/>
        </p:spPr>
        <p:txBody>
          <a:bodyPr anchor="b"/>
          <a:lstStyle/>
          <a:p>
            <a:pPr fontAlgn="base">
              <a:spcBef>
                <a:spcPct val="50000"/>
              </a:spcBef>
              <a:spcAft>
                <a:spcPct val="0"/>
              </a:spcAft>
            </a:pPr>
            <a:r>
              <a:rPr lang="de-DE" sz="1050" dirty="0">
                <a:solidFill>
                  <a:srgbClr val="24387F"/>
                </a:solidFill>
              </a:rPr>
              <a:t>Event</a:t>
            </a:r>
            <a:br>
              <a:rPr lang="de-DE" sz="1050" dirty="0">
                <a:solidFill>
                  <a:srgbClr val="24387F"/>
                </a:solidFill>
              </a:rPr>
            </a:br>
            <a:r>
              <a:rPr lang="de-DE" sz="1050" dirty="0" err="1">
                <a:solidFill>
                  <a:srgbClr val="24387F"/>
                </a:solidFill>
              </a:rPr>
              <a:t>Mgmt</a:t>
            </a:r>
            <a:r>
              <a:rPr lang="de-DE" sz="1050" dirty="0">
                <a:solidFill>
                  <a:srgbClr val="24387F"/>
                </a:solidFill>
              </a:rPr>
              <a:t>.</a:t>
            </a:r>
            <a:endParaRPr lang="de-DE" sz="1349" dirty="0">
              <a:solidFill>
                <a:srgbClr val="24387F"/>
              </a:solidFill>
            </a:endParaRPr>
          </a:p>
        </p:txBody>
      </p:sp>
      <p:sp>
        <p:nvSpPr>
          <p:cNvPr id="26" name="Freeform 5"/>
          <p:cNvSpPr>
            <a:spLocks/>
          </p:cNvSpPr>
          <p:nvPr>
            <p:custDataLst>
              <p:tags r:id="rId7"/>
            </p:custDataLst>
          </p:nvPr>
        </p:nvSpPr>
        <p:spPr bwMode="gray">
          <a:xfrm flipH="1">
            <a:off x="4629151" y="1276245"/>
            <a:ext cx="2035248" cy="1607368"/>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gradFill flip="none" rotWithShape="1">
            <a:gsLst>
              <a:gs pos="0">
                <a:schemeClr val="accent1"/>
              </a:gs>
              <a:gs pos="100000">
                <a:schemeClr val="bg1"/>
              </a:gs>
            </a:gsLst>
            <a:path path="circle">
              <a:fillToRect l="100000" t="100000"/>
            </a:path>
            <a:tileRect r="-100000" b="-100000"/>
          </a:gradFill>
          <a:ln>
            <a:headEnd/>
            <a:tailEnd/>
          </a:ln>
        </p:spPr>
        <p:style>
          <a:lnRef idx="3">
            <a:schemeClr val="lt1"/>
          </a:lnRef>
          <a:fillRef idx="1">
            <a:schemeClr val="accent4"/>
          </a:fillRef>
          <a:effectRef idx="1">
            <a:schemeClr val="accent4"/>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1" name="Freeform 7"/>
          <p:cNvSpPr>
            <a:spLocks/>
          </p:cNvSpPr>
          <p:nvPr>
            <p:custDataLst>
              <p:tags r:id="rId8"/>
            </p:custDataLst>
          </p:nvPr>
        </p:nvSpPr>
        <p:spPr bwMode="gray">
          <a:xfrm>
            <a:off x="4632326" y="2965745"/>
            <a:ext cx="1311293" cy="1025883"/>
          </a:xfrm>
          <a:custGeom>
            <a:avLst/>
            <a:gdLst>
              <a:gd name="T0" fmla="*/ 164 w 285"/>
              <a:gd name="T1" fmla="*/ 92 h 286"/>
              <a:gd name="T2" fmla="*/ 0 w 285"/>
              <a:gd name="T3" fmla="*/ 191 h 286"/>
              <a:gd name="T4" fmla="*/ 0 w 285"/>
              <a:gd name="T5" fmla="*/ 286 h 286"/>
              <a:gd name="T6" fmla="*/ 285 w 285"/>
              <a:gd name="T7" fmla="*/ 0 h 286"/>
              <a:gd name="T8" fmla="*/ 191 w 285"/>
              <a:gd name="T9" fmla="*/ 0 h 286"/>
              <a:gd name="T10" fmla="*/ 164 w 285"/>
              <a:gd name="T11" fmla="*/ 92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chemeClr val="accent2">
              <a:alpha val="50000"/>
            </a:schemeClr>
          </a:solidFill>
          <a:ln>
            <a:headEnd/>
            <a:tailEnd/>
          </a:ln>
        </p:spPr>
        <p:style>
          <a:lnRef idx="3">
            <a:schemeClr val="lt1"/>
          </a:lnRef>
          <a:fillRef idx="1">
            <a:schemeClr val="accent2"/>
          </a:fillRef>
          <a:effectRef idx="1">
            <a:schemeClr val="accent2"/>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5" name="Freeform 11"/>
          <p:cNvSpPr>
            <a:spLocks/>
          </p:cNvSpPr>
          <p:nvPr>
            <p:custDataLst>
              <p:tags r:id="rId9"/>
            </p:custDataLst>
          </p:nvPr>
        </p:nvSpPr>
        <p:spPr bwMode="gray">
          <a:xfrm>
            <a:off x="4632326" y="2965746"/>
            <a:ext cx="818508" cy="641279"/>
          </a:xfrm>
          <a:custGeom>
            <a:avLst/>
            <a:gdLst>
              <a:gd name="T0" fmla="*/ 0 w 178"/>
              <a:gd name="T1" fmla="*/ 179 h 179"/>
              <a:gd name="T2" fmla="*/ 154 w 178"/>
              <a:gd name="T3" fmla="*/ 86 h 179"/>
              <a:gd name="T4" fmla="*/ 178 w 178"/>
              <a:gd name="T5" fmla="*/ 0 h 179"/>
              <a:gd name="T6" fmla="*/ 0 w 178"/>
              <a:gd name="T7" fmla="*/ 0 h 179"/>
              <a:gd name="T8" fmla="*/ 0 w 178"/>
              <a:gd name="T9" fmla="*/ 179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179"/>
                </a:moveTo>
                <a:cubicBezTo>
                  <a:pt x="61" y="177"/>
                  <a:pt x="120" y="144"/>
                  <a:pt x="154" y="86"/>
                </a:cubicBezTo>
                <a:cubicBezTo>
                  <a:pt x="169" y="59"/>
                  <a:pt x="177" y="29"/>
                  <a:pt x="178" y="0"/>
                </a:cubicBezTo>
                <a:cubicBezTo>
                  <a:pt x="0" y="0"/>
                  <a:pt x="0" y="0"/>
                  <a:pt x="0" y="0"/>
                </a:cubicBezTo>
                <a:lnTo>
                  <a:pt x="0" y="179"/>
                </a:lnTo>
                <a:close/>
              </a:path>
            </a:pathLst>
          </a:custGeom>
          <a:solidFill>
            <a:srgbClr val="009055"/>
          </a:solidFill>
          <a:ln w="19050">
            <a:solidFill>
              <a:srgbClr val="FFFFFF"/>
            </a:solidFill>
            <a:miter lim="800000"/>
            <a:headEnd/>
            <a:tailEnd/>
          </a:ln>
          <a:effectLst/>
        </p:spPr>
        <p:txBody>
          <a:bodyPr/>
          <a:lstStyle/>
          <a:p>
            <a:pPr fontAlgn="base">
              <a:spcBef>
                <a:spcPct val="50000"/>
              </a:spcBef>
              <a:spcAft>
                <a:spcPct val="0"/>
              </a:spcAft>
            </a:pPr>
            <a:r>
              <a:rPr lang="de-DE" sz="1050" dirty="0">
                <a:solidFill>
                  <a:srgbClr val="FFFFFF"/>
                </a:solidFill>
              </a:rPr>
              <a:t>Service</a:t>
            </a:r>
            <a:br>
              <a:rPr lang="de-DE" sz="1050" dirty="0">
                <a:solidFill>
                  <a:srgbClr val="FFFFFF"/>
                </a:solidFill>
              </a:rPr>
            </a:br>
            <a:r>
              <a:rPr lang="de-DE" sz="1050" dirty="0">
                <a:solidFill>
                  <a:srgbClr val="FFFFFF"/>
                </a:solidFill>
              </a:rPr>
              <a:t>Level M.</a:t>
            </a:r>
          </a:p>
        </p:txBody>
      </p:sp>
      <p:sp>
        <p:nvSpPr>
          <p:cNvPr id="27" name="Freeform 5"/>
          <p:cNvSpPr>
            <a:spLocks/>
          </p:cNvSpPr>
          <p:nvPr>
            <p:custDataLst>
              <p:tags r:id="rId10"/>
            </p:custDataLst>
          </p:nvPr>
        </p:nvSpPr>
        <p:spPr bwMode="gray">
          <a:xfrm flipH="1" flipV="1">
            <a:off x="4629152" y="2970865"/>
            <a:ext cx="2026831" cy="1558096"/>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gradFill flip="none" rotWithShape="1">
            <a:gsLst>
              <a:gs pos="0">
                <a:srgbClr val="009055"/>
              </a:gs>
              <a:gs pos="100000">
                <a:schemeClr val="bg1"/>
              </a:gs>
            </a:gsLst>
            <a:path path="circle">
              <a:fillToRect l="100000" t="100000"/>
            </a:path>
            <a:tileRect r="-100000" b="-100000"/>
          </a:gradFill>
          <a:ln>
            <a:headEnd/>
            <a:tailEnd/>
          </a:ln>
        </p:spPr>
        <p:style>
          <a:lnRef idx="3">
            <a:schemeClr val="lt1"/>
          </a:lnRef>
          <a:fillRef idx="1">
            <a:schemeClr val="accent4"/>
          </a:fillRef>
          <a:effectRef idx="1">
            <a:schemeClr val="accent4"/>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88" name="Freeform 4"/>
          <p:cNvSpPr>
            <a:spLocks/>
          </p:cNvSpPr>
          <p:nvPr>
            <p:custDataLst>
              <p:tags r:id="rId11"/>
            </p:custDataLst>
          </p:nvPr>
        </p:nvSpPr>
        <p:spPr bwMode="gray">
          <a:xfrm>
            <a:off x="3151118" y="2965745"/>
            <a:ext cx="1378020" cy="1054161"/>
          </a:xfrm>
          <a:custGeom>
            <a:avLst/>
            <a:gdLst>
              <a:gd name="T0" fmla="*/ 193 w 285"/>
              <a:gd name="T1" fmla="*/ 165 h 286"/>
              <a:gd name="T2" fmla="*/ 94 w 285"/>
              <a:gd name="T3" fmla="*/ 0 h 286"/>
              <a:gd name="T4" fmla="*/ 0 w 285"/>
              <a:gd name="T5" fmla="*/ 0 h 286"/>
              <a:gd name="T6" fmla="*/ 285 w 285"/>
              <a:gd name="T7" fmla="*/ 286 h 286"/>
              <a:gd name="T8" fmla="*/ 285 w 285"/>
              <a:gd name="T9" fmla="*/ 192 h 286"/>
              <a:gd name="T10" fmla="*/ 193 w 285"/>
              <a:gd name="T11" fmla="*/ 165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chemeClr val="accent3">
              <a:alpha val="50000"/>
            </a:schemeClr>
          </a:solidFill>
          <a:ln>
            <a:headEnd/>
            <a:tailEnd/>
          </a:ln>
        </p:spPr>
        <p:style>
          <a:lnRef idx="3">
            <a:schemeClr val="lt1"/>
          </a:lnRef>
          <a:fillRef idx="1">
            <a:schemeClr val="accent3"/>
          </a:fillRef>
          <a:effectRef idx="1">
            <a:schemeClr val="accent3"/>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1731592" name="Freeform 8"/>
          <p:cNvSpPr>
            <a:spLocks/>
          </p:cNvSpPr>
          <p:nvPr>
            <p:custDataLst>
              <p:tags r:id="rId12"/>
            </p:custDataLst>
          </p:nvPr>
        </p:nvSpPr>
        <p:spPr bwMode="gray">
          <a:xfrm>
            <a:off x="3668565" y="2965746"/>
            <a:ext cx="860573" cy="658956"/>
          </a:xfrm>
          <a:custGeom>
            <a:avLst/>
            <a:gdLst>
              <a:gd name="T0" fmla="*/ 0 w 178"/>
              <a:gd name="T1" fmla="*/ 0 h 179"/>
              <a:gd name="T2" fmla="*/ 93 w 178"/>
              <a:gd name="T3" fmla="*/ 154 h 179"/>
              <a:gd name="T4" fmla="*/ 178 w 178"/>
              <a:gd name="T5" fmla="*/ 179 h 179"/>
              <a:gd name="T6" fmla="*/ 178 w 178"/>
              <a:gd name="T7" fmla="*/ 0 h 179"/>
              <a:gd name="T8" fmla="*/ 0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0"/>
                </a:moveTo>
                <a:cubicBezTo>
                  <a:pt x="2" y="62"/>
                  <a:pt x="35" y="121"/>
                  <a:pt x="93" y="154"/>
                </a:cubicBezTo>
                <a:cubicBezTo>
                  <a:pt x="120" y="170"/>
                  <a:pt x="149" y="178"/>
                  <a:pt x="178" y="179"/>
                </a:cubicBezTo>
                <a:cubicBezTo>
                  <a:pt x="178" y="0"/>
                  <a:pt x="178" y="0"/>
                  <a:pt x="178" y="0"/>
                </a:cubicBezTo>
                <a:lnTo>
                  <a:pt x="0" y="0"/>
                </a:lnTo>
                <a:close/>
              </a:path>
            </a:pathLst>
          </a:custGeom>
          <a:solidFill>
            <a:srgbClr val="A81A40"/>
          </a:solidFill>
          <a:ln w="19050">
            <a:solidFill>
              <a:srgbClr val="FFFFFF"/>
            </a:solidFill>
            <a:miter lim="800000"/>
            <a:headEnd/>
            <a:tailEnd/>
          </a:ln>
          <a:effectLst/>
        </p:spPr>
        <p:txBody>
          <a:bodyPr/>
          <a:lstStyle/>
          <a:p>
            <a:pPr algn="r" fontAlgn="base">
              <a:spcBef>
                <a:spcPct val="50000"/>
              </a:spcBef>
              <a:spcAft>
                <a:spcPct val="0"/>
              </a:spcAft>
            </a:pPr>
            <a:r>
              <a:rPr lang="de-DE" sz="1050" dirty="0">
                <a:solidFill>
                  <a:srgbClr val="FFFFFF"/>
                </a:solidFill>
              </a:rPr>
              <a:t>Problem</a:t>
            </a:r>
            <a:br>
              <a:rPr lang="de-DE" sz="1050" dirty="0">
                <a:solidFill>
                  <a:srgbClr val="FFFFFF"/>
                </a:solidFill>
              </a:rPr>
            </a:br>
            <a:r>
              <a:rPr lang="de-DE" sz="1050" dirty="0" err="1">
                <a:solidFill>
                  <a:srgbClr val="FFFFFF"/>
                </a:solidFill>
              </a:rPr>
              <a:t>Mgmt</a:t>
            </a:r>
            <a:r>
              <a:rPr lang="de-DE" sz="1050" dirty="0">
                <a:solidFill>
                  <a:srgbClr val="FFFFFF"/>
                </a:solidFill>
              </a:rPr>
              <a:t>.</a:t>
            </a:r>
          </a:p>
          <a:p>
            <a:pPr fontAlgn="base">
              <a:spcBef>
                <a:spcPct val="50000"/>
              </a:spcBef>
              <a:spcAft>
                <a:spcPct val="0"/>
              </a:spcAft>
            </a:pPr>
            <a:endParaRPr lang="de-DE" sz="1349" dirty="0">
              <a:solidFill>
                <a:srgbClr val="24387F"/>
              </a:solidFill>
            </a:endParaRPr>
          </a:p>
        </p:txBody>
      </p:sp>
      <p:sp>
        <p:nvSpPr>
          <p:cNvPr id="28" name="Freeform 5"/>
          <p:cNvSpPr>
            <a:spLocks/>
          </p:cNvSpPr>
          <p:nvPr>
            <p:custDataLst>
              <p:tags r:id="rId13"/>
            </p:custDataLst>
          </p:nvPr>
        </p:nvSpPr>
        <p:spPr bwMode="gray">
          <a:xfrm flipV="1">
            <a:off x="2402959" y="2951832"/>
            <a:ext cx="2128263" cy="1601045"/>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gradFill flip="none" rotWithShape="1">
            <a:gsLst>
              <a:gs pos="0">
                <a:schemeClr val="accent3"/>
              </a:gs>
              <a:gs pos="100000">
                <a:schemeClr val="bg1"/>
              </a:gs>
            </a:gsLst>
            <a:path path="circle">
              <a:fillToRect l="100000" t="100000"/>
            </a:path>
            <a:tileRect r="-100000" b="-100000"/>
          </a:gradFill>
          <a:ln>
            <a:headEnd/>
            <a:tailEnd/>
          </a:ln>
        </p:spPr>
        <p:style>
          <a:lnRef idx="3">
            <a:schemeClr val="lt1"/>
          </a:lnRef>
          <a:fillRef idx="1">
            <a:schemeClr val="accent4"/>
          </a:fillRef>
          <a:effectRef idx="1">
            <a:schemeClr val="accent4"/>
          </a:effectRef>
          <a:fontRef idx="minor">
            <a:schemeClr val="lt1"/>
          </a:fontRef>
        </p:style>
        <p:txBody>
          <a:bodyPr/>
          <a:lstStyle/>
          <a:p>
            <a:pPr fontAlgn="base">
              <a:spcBef>
                <a:spcPct val="50000"/>
              </a:spcBef>
              <a:spcAft>
                <a:spcPct val="0"/>
              </a:spcAft>
              <a:defRPr/>
            </a:pPr>
            <a:endParaRPr lang="de-DE" sz="1349">
              <a:solidFill>
                <a:srgbClr val="FFFFFF"/>
              </a:solidFill>
            </a:endParaRPr>
          </a:p>
        </p:txBody>
      </p:sp>
      <p:sp>
        <p:nvSpPr>
          <p:cNvPr id="249858" name="Rectangle 2"/>
          <p:cNvSpPr>
            <a:spLocks noGrp="1" noChangeArrowheads="1"/>
          </p:cNvSpPr>
          <p:nvPr>
            <p:ph type="title"/>
            <p:custDataLst>
              <p:tags r:id="rId14"/>
            </p:custDataLst>
          </p:nvPr>
        </p:nvSpPr>
        <p:spPr/>
        <p:txBody>
          <a:bodyPr/>
          <a:lstStyle/>
          <a:p>
            <a:r>
              <a:rPr lang="de-DE" dirty="0" smtClean="0"/>
              <a:t>Die Prozess-Welt ist priorisiert</a:t>
            </a:r>
            <a:br>
              <a:rPr lang="de-DE" dirty="0" smtClean="0"/>
            </a:br>
            <a:r>
              <a:rPr lang="de-DE" sz="1500" dirty="0">
                <a:solidFill>
                  <a:schemeClr val="accent1"/>
                </a:solidFill>
              </a:rPr>
              <a:t>SOC-Prozess-Aufbau von Innen nach Außen</a:t>
            </a:r>
          </a:p>
        </p:txBody>
      </p:sp>
      <p:sp>
        <p:nvSpPr>
          <p:cNvPr id="34" name="Textfeld 33"/>
          <p:cNvSpPr txBox="1"/>
          <p:nvPr>
            <p:custDataLst>
              <p:tags r:id="rId15"/>
            </p:custDataLst>
          </p:nvPr>
        </p:nvSpPr>
        <p:spPr>
          <a:xfrm rot="18883677">
            <a:off x="2311283" y="1811458"/>
            <a:ext cx="2100255" cy="323037"/>
          </a:xfrm>
          <a:prstGeom prst="rect">
            <a:avLst/>
          </a:prstGeom>
          <a:noFill/>
        </p:spPr>
        <p:txBody>
          <a:bodyPr wrap="none" rtlCol="0">
            <a:spAutoFit/>
          </a:bodyPr>
          <a:lstStyle/>
          <a:p>
            <a:pPr fontAlgn="base">
              <a:spcBef>
                <a:spcPct val="50000"/>
              </a:spcBef>
              <a:spcAft>
                <a:spcPct val="0"/>
              </a:spcAft>
            </a:pPr>
            <a:r>
              <a:rPr lang="de-DE" sz="1499" dirty="0" err="1">
                <a:solidFill>
                  <a:srgbClr val="24387F"/>
                </a:solidFill>
              </a:rPr>
              <a:t>Relase</a:t>
            </a:r>
            <a:r>
              <a:rPr lang="de-DE" sz="1499" dirty="0">
                <a:solidFill>
                  <a:srgbClr val="24387F"/>
                </a:solidFill>
              </a:rPr>
              <a:t> &amp; </a:t>
            </a:r>
            <a:r>
              <a:rPr lang="de-DE" sz="1499" dirty="0" err="1">
                <a:solidFill>
                  <a:srgbClr val="24387F"/>
                </a:solidFill>
              </a:rPr>
              <a:t>Deploym</a:t>
            </a:r>
            <a:r>
              <a:rPr lang="de-DE" sz="1499" dirty="0">
                <a:solidFill>
                  <a:srgbClr val="24387F"/>
                </a:solidFill>
              </a:rPr>
              <a:t>. M.</a:t>
            </a:r>
          </a:p>
        </p:txBody>
      </p:sp>
      <p:sp>
        <p:nvSpPr>
          <p:cNvPr id="35" name="Textfeld 34"/>
          <p:cNvSpPr txBox="1"/>
          <p:nvPr>
            <p:custDataLst>
              <p:tags r:id="rId16"/>
            </p:custDataLst>
          </p:nvPr>
        </p:nvSpPr>
        <p:spPr>
          <a:xfrm rot="2595897">
            <a:off x="4750898" y="1846031"/>
            <a:ext cx="1821332" cy="323037"/>
          </a:xfrm>
          <a:prstGeom prst="rect">
            <a:avLst/>
          </a:prstGeom>
          <a:noFill/>
        </p:spPr>
        <p:txBody>
          <a:bodyPr wrap="none" rtlCol="0">
            <a:spAutoFit/>
          </a:bodyPr>
          <a:lstStyle/>
          <a:p>
            <a:pPr fontAlgn="base">
              <a:spcBef>
                <a:spcPct val="50000"/>
              </a:spcBef>
              <a:spcAft>
                <a:spcPct val="0"/>
              </a:spcAft>
            </a:pPr>
            <a:r>
              <a:rPr lang="de-DE" sz="1499" dirty="0" err="1">
                <a:solidFill>
                  <a:srgbClr val="24387F"/>
                </a:solidFill>
              </a:rPr>
              <a:t>Continuity</a:t>
            </a:r>
            <a:r>
              <a:rPr lang="de-DE" sz="1499" dirty="0">
                <a:solidFill>
                  <a:srgbClr val="24387F"/>
                </a:solidFill>
              </a:rPr>
              <a:t> (ITSCM)</a:t>
            </a:r>
          </a:p>
        </p:txBody>
      </p:sp>
      <p:sp>
        <p:nvSpPr>
          <p:cNvPr id="37" name="Textfeld 36"/>
          <p:cNvSpPr txBox="1"/>
          <p:nvPr/>
        </p:nvSpPr>
        <p:spPr>
          <a:xfrm rot="2990091">
            <a:off x="2433017" y="3576072"/>
            <a:ext cx="1821332" cy="323037"/>
          </a:xfrm>
          <a:prstGeom prst="rect">
            <a:avLst/>
          </a:prstGeom>
          <a:noFill/>
        </p:spPr>
        <p:txBody>
          <a:bodyPr wrap="none" rtlCol="0">
            <a:spAutoFit/>
          </a:bodyPr>
          <a:lstStyle/>
          <a:p>
            <a:pPr fontAlgn="base">
              <a:spcBef>
                <a:spcPct val="50000"/>
              </a:spcBef>
              <a:spcAft>
                <a:spcPct val="0"/>
              </a:spcAft>
            </a:pPr>
            <a:r>
              <a:rPr lang="de-DE" sz="1499" dirty="0" err="1"/>
              <a:t>Cont</a:t>
            </a:r>
            <a:r>
              <a:rPr lang="de-DE" sz="1499" dirty="0"/>
              <a:t>. </a:t>
            </a:r>
            <a:r>
              <a:rPr lang="de-DE" sz="1499" dirty="0" err="1"/>
              <a:t>Improvement</a:t>
            </a:r>
            <a:endParaRPr lang="de-DE" sz="1499" dirty="0"/>
          </a:p>
        </p:txBody>
      </p:sp>
      <p:sp>
        <p:nvSpPr>
          <p:cNvPr id="38" name="Textfeld 37"/>
          <p:cNvSpPr txBox="1"/>
          <p:nvPr/>
        </p:nvSpPr>
        <p:spPr>
          <a:xfrm rot="19096948">
            <a:off x="4783418" y="3642535"/>
            <a:ext cx="1763368" cy="323037"/>
          </a:xfrm>
          <a:prstGeom prst="rect">
            <a:avLst/>
          </a:prstGeom>
          <a:noFill/>
        </p:spPr>
        <p:txBody>
          <a:bodyPr wrap="none" rtlCol="0">
            <a:spAutoFit/>
          </a:bodyPr>
          <a:lstStyle/>
          <a:p>
            <a:pPr fontAlgn="base">
              <a:spcBef>
                <a:spcPct val="50000"/>
              </a:spcBef>
              <a:spcAft>
                <a:spcPct val="0"/>
              </a:spcAft>
            </a:pPr>
            <a:r>
              <a:rPr lang="de-DE" sz="1499" dirty="0" err="1"/>
              <a:t>Avail</a:t>
            </a:r>
            <a:r>
              <a:rPr lang="de-DE" sz="1499" dirty="0"/>
              <a:t>. &amp; </a:t>
            </a:r>
            <a:r>
              <a:rPr lang="de-DE" sz="1499" dirty="0" err="1"/>
              <a:t>Capac</a:t>
            </a:r>
            <a:r>
              <a:rPr lang="de-DE" sz="1499" dirty="0"/>
              <a:t>. M.</a:t>
            </a:r>
          </a:p>
        </p:txBody>
      </p:sp>
      <p:sp>
        <p:nvSpPr>
          <p:cNvPr id="39" name="Textfeld 38"/>
          <p:cNvSpPr txBox="1"/>
          <p:nvPr>
            <p:custDataLst>
              <p:tags r:id="rId17"/>
            </p:custDataLst>
          </p:nvPr>
        </p:nvSpPr>
        <p:spPr>
          <a:xfrm rot="18959511">
            <a:off x="3178960" y="2157591"/>
            <a:ext cx="1191352" cy="276999"/>
          </a:xfrm>
          <a:prstGeom prst="rect">
            <a:avLst/>
          </a:prstGeom>
          <a:noFill/>
        </p:spPr>
        <p:txBody>
          <a:bodyPr wrap="none" rtlCol="0">
            <a:spAutoFit/>
          </a:bodyPr>
          <a:lstStyle/>
          <a:p>
            <a:pPr fontAlgn="base">
              <a:spcBef>
                <a:spcPct val="50000"/>
              </a:spcBef>
              <a:spcAft>
                <a:spcPct val="0"/>
              </a:spcAft>
            </a:pPr>
            <a:r>
              <a:rPr lang="de-DE" sz="1200" dirty="0">
                <a:solidFill>
                  <a:srgbClr val="24387F"/>
                </a:solidFill>
              </a:rPr>
              <a:t>Change </a:t>
            </a:r>
            <a:r>
              <a:rPr lang="de-DE" sz="1200" dirty="0" err="1">
                <a:solidFill>
                  <a:srgbClr val="24387F"/>
                </a:solidFill>
              </a:rPr>
              <a:t>Mgmt</a:t>
            </a:r>
            <a:r>
              <a:rPr lang="de-DE" sz="1200" dirty="0">
                <a:solidFill>
                  <a:srgbClr val="24387F"/>
                </a:solidFill>
              </a:rPr>
              <a:t>.</a:t>
            </a:r>
          </a:p>
        </p:txBody>
      </p:sp>
      <p:sp>
        <p:nvSpPr>
          <p:cNvPr id="40" name="Textfeld 39"/>
          <p:cNvSpPr txBox="1"/>
          <p:nvPr>
            <p:custDataLst>
              <p:tags r:id="rId18"/>
            </p:custDataLst>
          </p:nvPr>
        </p:nvSpPr>
        <p:spPr>
          <a:xfrm rot="2627718">
            <a:off x="4800424" y="2176184"/>
            <a:ext cx="1141659" cy="276999"/>
          </a:xfrm>
          <a:prstGeom prst="rect">
            <a:avLst/>
          </a:prstGeom>
          <a:noFill/>
        </p:spPr>
        <p:txBody>
          <a:bodyPr wrap="none" rtlCol="0">
            <a:spAutoFit/>
          </a:bodyPr>
          <a:lstStyle/>
          <a:p>
            <a:pPr fontAlgn="base">
              <a:spcBef>
                <a:spcPct val="50000"/>
              </a:spcBef>
              <a:spcAft>
                <a:spcPct val="0"/>
              </a:spcAft>
            </a:pPr>
            <a:r>
              <a:rPr lang="de-DE" sz="1200" dirty="0" err="1">
                <a:solidFill>
                  <a:srgbClr val="24387F"/>
                </a:solidFill>
              </a:rPr>
              <a:t>Config</a:t>
            </a:r>
            <a:r>
              <a:rPr lang="de-DE" sz="1200" dirty="0">
                <a:solidFill>
                  <a:srgbClr val="24387F"/>
                </a:solidFill>
              </a:rPr>
              <a:t>. </a:t>
            </a:r>
            <a:r>
              <a:rPr lang="de-DE" sz="1200" dirty="0" err="1">
                <a:solidFill>
                  <a:srgbClr val="24387F"/>
                </a:solidFill>
              </a:rPr>
              <a:t>Mgmt</a:t>
            </a:r>
            <a:r>
              <a:rPr lang="de-DE" sz="1200" dirty="0">
                <a:solidFill>
                  <a:srgbClr val="24387F"/>
                </a:solidFill>
              </a:rPr>
              <a:t>.</a:t>
            </a:r>
          </a:p>
        </p:txBody>
      </p:sp>
      <p:sp>
        <p:nvSpPr>
          <p:cNvPr id="41" name="Textfeld 40"/>
          <p:cNvSpPr txBox="1"/>
          <p:nvPr>
            <p:custDataLst>
              <p:tags r:id="rId19"/>
            </p:custDataLst>
          </p:nvPr>
        </p:nvSpPr>
        <p:spPr>
          <a:xfrm rot="19117234">
            <a:off x="4772868" y="3366705"/>
            <a:ext cx="1151277" cy="276999"/>
          </a:xfrm>
          <a:prstGeom prst="rect">
            <a:avLst/>
          </a:prstGeom>
          <a:noFill/>
        </p:spPr>
        <p:txBody>
          <a:bodyPr wrap="none" rtlCol="0">
            <a:spAutoFit/>
          </a:bodyPr>
          <a:lstStyle/>
          <a:p>
            <a:pPr fontAlgn="base">
              <a:spcBef>
                <a:spcPct val="50000"/>
              </a:spcBef>
              <a:spcAft>
                <a:spcPct val="0"/>
              </a:spcAft>
            </a:pPr>
            <a:r>
              <a:rPr lang="de-DE" sz="1200" dirty="0">
                <a:solidFill>
                  <a:srgbClr val="FFFFFF"/>
                </a:solidFill>
              </a:rPr>
              <a:t>Access </a:t>
            </a:r>
            <a:r>
              <a:rPr lang="de-DE" sz="1200" dirty="0" err="1">
                <a:solidFill>
                  <a:srgbClr val="FFFFFF"/>
                </a:solidFill>
              </a:rPr>
              <a:t>Mgmt</a:t>
            </a:r>
            <a:r>
              <a:rPr lang="de-DE" sz="1200" dirty="0">
                <a:solidFill>
                  <a:srgbClr val="FFFFFF"/>
                </a:solidFill>
              </a:rPr>
              <a:t>.</a:t>
            </a:r>
          </a:p>
        </p:txBody>
      </p:sp>
      <p:sp>
        <p:nvSpPr>
          <p:cNvPr id="43" name="Textfeld 42"/>
          <p:cNvSpPr txBox="1"/>
          <p:nvPr>
            <p:custDataLst>
              <p:tags r:id="rId20"/>
            </p:custDataLst>
          </p:nvPr>
        </p:nvSpPr>
        <p:spPr>
          <a:xfrm rot="3064004">
            <a:off x="3272190" y="3364064"/>
            <a:ext cx="848309" cy="276999"/>
          </a:xfrm>
          <a:prstGeom prst="rect">
            <a:avLst/>
          </a:prstGeom>
          <a:noFill/>
        </p:spPr>
        <p:txBody>
          <a:bodyPr wrap="none" rtlCol="0">
            <a:spAutoFit/>
          </a:bodyPr>
          <a:lstStyle/>
          <a:p>
            <a:pPr fontAlgn="base">
              <a:spcBef>
                <a:spcPct val="50000"/>
              </a:spcBef>
              <a:spcAft>
                <a:spcPct val="0"/>
              </a:spcAft>
            </a:pPr>
            <a:r>
              <a:rPr lang="de-DE" sz="1200" dirty="0">
                <a:solidFill>
                  <a:srgbClr val="FFFFFF"/>
                </a:solidFill>
              </a:rPr>
              <a:t>Reporting</a:t>
            </a:r>
          </a:p>
        </p:txBody>
      </p:sp>
      <p:sp>
        <p:nvSpPr>
          <p:cNvPr id="33" name="Foliennummernplatzhalter 1"/>
          <p:cNvSpPr>
            <a:spLocks noGrp="1"/>
          </p:cNvSpPr>
          <p:nvPr>
            <p:ph type="sldNum" sz="quarter" idx="10"/>
          </p:nvPr>
        </p:nvSpPr>
        <p:spPr>
          <a:xfrm>
            <a:off x="8231534" y="4967377"/>
            <a:ext cx="839788" cy="175454"/>
          </a:xfrm>
        </p:spPr>
        <p:txBody>
          <a:bodyPr/>
          <a:lstStyle/>
          <a:p>
            <a:pPr algn="r">
              <a:defRPr/>
            </a:pPr>
            <a:fld id="{D8A9DEB3-2BE3-4C9D-8653-AF184477FBC9}" type="slidenum">
              <a:rPr lang="en-GB" sz="900">
                <a:solidFill>
                  <a:srgbClr val="FFFFFF"/>
                </a:solidFill>
              </a:rPr>
              <a:pPr algn="r">
                <a:defRPr/>
              </a:pPr>
              <a:t>94</a:t>
            </a:fld>
            <a:endParaRPr lang="en-GB" sz="900" dirty="0">
              <a:solidFill>
                <a:srgbClr val="FFFFFF"/>
              </a:solidFill>
            </a:endParaRPr>
          </a:p>
        </p:txBody>
      </p:sp>
      <p:sp>
        <p:nvSpPr>
          <p:cNvPr id="25" name="Fußzeilenplatzhalter 2"/>
          <p:cNvSpPr txBox="1">
            <a:spLocks/>
          </p:cNvSpPr>
          <p:nvPr>
            <p:custDataLst>
              <p:tags r:id="rId21"/>
            </p:custDataLst>
          </p:nvPr>
        </p:nvSpPr>
        <p:spPr>
          <a:xfrm>
            <a:off x="251400" y="4968000"/>
            <a:ext cx="2559600" cy="175500"/>
          </a:xfrm>
          <a:prstGeom prst="rect">
            <a:avLst/>
          </a:prstGeom>
        </p:spPr>
        <p:txBody>
          <a:bodyPr vert="horz" wrap="none" lIns="0" tIns="0" rIns="0" bIns="0" rtlCol="0" anchor="ctr"/>
          <a:lstStyle/>
          <a:p>
            <a:pPr>
              <a:defRPr/>
            </a:pPr>
            <a:r>
              <a:rPr lang="de-DE" sz="900">
                <a:solidFill>
                  <a:schemeClr val="bg1"/>
                </a:solidFill>
              </a:rPr>
              <a:t>© Computacenter 2014</a:t>
            </a:r>
            <a:endParaRPr lang="de-DE" sz="900" dirty="0">
              <a:solidFill>
                <a:schemeClr val="bg1"/>
              </a:solidFill>
            </a:endParaRPr>
          </a:p>
        </p:txBody>
      </p:sp>
    </p:spTree>
    <p:custDataLst>
      <p:tags r:id="rId1"/>
    </p:custDataLst>
    <p:extLst>
      <p:ext uri="{BB962C8B-B14F-4D97-AF65-F5344CB8AC3E}">
        <p14:creationId xmlns:p14="http://schemas.microsoft.com/office/powerpoint/2010/main" val="2173109934"/>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Kosten – BusinessCase</a:t>
            </a:r>
            <a:endParaRPr lang="de-DE" dirty="0"/>
          </a:p>
        </p:txBody>
      </p:sp>
      <p:sp>
        <p:nvSpPr>
          <p:cNvPr id="3" name="Rechteck 2"/>
          <p:cNvSpPr/>
          <p:nvPr/>
        </p:nvSpPr>
        <p:spPr>
          <a:xfrm>
            <a:off x="501571" y="1713080"/>
            <a:ext cx="1801489" cy="2442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dirty="0">
                <a:solidFill>
                  <a:schemeClr val="bg1"/>
                </a:solidFill>
              </a:rPr>
              <a:t>SOC-Kosten:</a:t>
            </a:r>
          </a:p>
          <a:p>
            <a:pPr>
              <a:buFont typeface="Arial" pitchFamily="34" charset="0"/>
              <a:buChar char="+"/>
            </a:pPr>
            <a:endParaRPr lang="de-DE" sz="1050" dirty="0">
              <a:solidFill>
                <a:schemeClr val="tx1"/>
              </a:solidFill>
            </a:endParaRPr>
          </a:p>
          <a:p>
            <a:pPr>
              <a:buFont typeface="Arial" pitchFamily="34" charset="0"/>
              <a:buChar char="+"/>
            </a:pPr>
            <a:r>
              <a:rPr lang="de-DE" sz="1050" dirty="0"/>
              <a:t> FTEs</a:t>
            </a:r>
          </a:p>
          <a:p>
            <a:pPr>
              <a:buFont typeface="Arial" pitchFamily="34" charset="0"/>
              <a:buChar char="+"/>
            </a:pPr>
            <a:r>
              <a:rPr lang="de-DE" sz="1050" dirty="0"/>
              <a:t> Tools</a:t>
            </a:r>
          </a:p>
          <a:p>
            <a:pPr>
              <a:buFont typeface="Arial" pitchFamily="34" charset="0"/>
              <a:buChar char="+"/>
            </a:pPr>
            <a:r>
              <a:rPr lang="de-DE" sz="1050" dirty="0"/>
              <a:t> RV</a:t>
            </a:r>
          </a:p>
          <a:p>
            <a:pPr>
              <a:buFont typeface="Arial" pitchFamily="34" charset="0"/>
              <a:buChar char="+"/>
            </a:pPr>
            <a:r>
              <a:rPr lang="de-DE" sz="1050" dirty="0"/>
              <a:t> Implementierung</a:t>
            </a:r>
          </a:p>
          <a:p>
            <a:pPr>
              <a:buFont typeface="Arial" pitchFamily="34" charset="0"/>
              <a:buChar char="+"/>
            </a:pPr>
            <a:r>
              <a:rPr lang="de-DE" sz="1050" dirty="0"/>
              <a:t>….</a:t>
            </a:r>
          </a:p>
          <a:p>
            <a:pPr algn="ctr"/>
            <a:endParaRPr lang="de-DE" sz="1050" dirty="0"/>
          </a:p>
          <a:p>
            <a:pPr algn="ctr"/>
            <a:endParaRPr lang="de-DE" sz="1050" dirty="0"/>
          </a:p>
          <a:p>
            <a:pPr algn="ctr"/>
            <a:r>
              <a:rPr lang="de-DE" sz="1050" b="1" dirty="0"/>
              <a:t>„=“ 1 Mio. €</a:t>
            </a:r>
          </a:p>
          <a:p>
            <a:pPr algn="ctr"/>
            <a:endParaRPr lang="de-DE" sz="1050" dirty="0"/>
          </a:p>
        </p:txBody>
      </p:sp>
      <p:sp>
        <p:nvSpPr>
          <p:cNvPr id="4" name="Rechteck 3"/>
          <p:cNvSpPr/>
          <p:nvPr/>
        </p:nvSpPr>
        <p:spPr>
          <a:xfrm>
            <a:off x="4638380" y="1713087"/>
            <a:ext cx="3985591" cy="2450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Was kostet uns ein Major Security-</a:t>
            </a:r>
            <a:r>
              <a:rPr lang="de-DE" sz="1050" b="1" dirty="0" err="1"/>
              <a:t>Incident</a:t>
            </a:r>
            <a:r>
              <a:rPr lang="de-DE" sz="1050" b="1" dirty="0"/>
              <a:t>?</a:t>
            </a:r>
          </a:p>
          <a:p>
            <a:pPr algn="ctr"/>
            <a:endParaRPr lang="de-DE" sz="1050" dirty="0"/>
          </a:p>
          <a:p>
            <a:r>
              <a:rPr lang="de-DE" sz="1050" dirty="0"/>
              <a:t>Durchschnitt:</a:t>
            </a:r>
          </a:p>
          <a:p>
            <a:pPr>
              <a:buFont typeface="Arial" pitchFamily="34" charset="0"/>
              <a:buChar char="•"/>
            </a:pPr>
            <a:r>
              <a:rPr lang="de-DE" sz="1050" dirty="0"/>
              <a:t> 200€ pro Datensatz</a:t>
            </a:r>
          </a:p>
          <a:p>
            <a:pPr>
              <a:buFont typeface="Arial" pitchFamily="34" charset="0"/>
              <a:buChar char="•"/>
            </a:pPr>
            <a:r>
              <a:rPr lang="de-DE" sz="1050" dirty="0"/>
              <a:t> 20.000 kompromittierte Datensätze</a:t>
            </a:r>
          </a:p>
          <a:p>
            <a:pPr algn="ctr"/>
            <a:endParaRPr lang="de-DE" sz="1050" dirty="0"/>
          </a:p>
          <a:p>
            <a:r>
              <a:rPr lang="de-DE" sz="1050" dirty="0"/>
              <a:t>Quelle: </a:t>
            </a:r>
            <a:r>
              <a:rPr lang="de-DE" sz="1050" dirty="0" err="1"/>
              <a:t>Ponemon</a:t>
            </a:r>
            <a:r>
              <a:rPr lang="de-DE" sz="1050" dirty="0"/>
              <a:t> Institute© Research Report </a:t>
            </a:r>
          </a:p>
          <a:p>
            <a:pPr algn="ctr"/>
            <a:endParaRPr lang="de-DE" sz="1050" dirty="0"/>
          </a:p>
          <a:p>
            <a:pPr algn="ctr"/>
            <a:r>
              <a:rPr lang="de-DE" sz="1050" b="1" dirty="0"/>
              <a:t>„=“ 4 Mio. €</a:t>
            </a:r>
          </a:p>
        </p:txBody>
      </p:sp>
      <p:pic>
        <p:nvPicPr>
          <p:cNvPr id="5" name="Grafik 4" descr="schubkarre"/>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2571750" y="2145007"/>
            <a:ext cx="1421968" cy="1490543"/>
          </a:xfrm>
          <a:prstGeom prst="rect">
            <a:avLst/>
          </a:prstGeom>
          <a:noFill/>
          <a:ln>
            <a:noFill/>
          </a:ln>
        </p:spPr>
      </p:pic>
      <p:sp>
        <p:nvSpPr>
          <p:cNvPr id="9" name="Inhaltsplatzhalter 8"/>
          <p:cNvSpPr txBox="1">
            <a:spLocks/>
          </p:cNvSpPr>
          <p:nvPr>
            <p:custDataLst>
              <p:tags r:id="rId1"/>
            </p:custDataLst>
          </p:nvPr>
        </p:nvSpPr>
        <p:spPr>
          <a:xfrm>
            <a:off x="269423" y="1241779"/>
            <a:ext cx="4038600" cy="3393589"/>
          </a:xfrm>
          <a:prstGeom prst="rect">
            <a:avLst/>
          </a:prstGeom>
        </p:spPr>
        <p:txBody>
          <a:bodyPr>
            <a:normAutofit/>
          </a:bodyPr>
          <a:lstStyle/>
          <a:p>
            <a:pPr marL="135000" indent="-135000">
              <a:lnSpc>
                <a:spcPct val="150000"/>
              </a:lnSpc>
              <a:buClr>
                <a:schemeClr val="accent1"/>
              </a:buClr>
              <a:buFont typeface="Arial" pitchFamily="34" charset="0"/>
              <a:buChar char="•"/>
              <a:defRPr/>
            </a:pPr>
            <a:endParaRPr lang="de-DE" sz="1799" dirty="0"/>
          </a:p>
        </p:txBody>
      </p:sp>
      <p:sp>
        <p:nvSpPr>
          <p:cNvPr id="7" name="Fußzeilenplatzhalter 1"/>
          <p:cNvSpPr>
            <a:spLocks noGrp="1"/>
          </p:cNvSpPr>
          <p:nvPr>
            <p:ph type="ftr" sz="quarter" idx="10"/>
          </p:nvPr>
        </p:nvSpPr>
        <p:spPr>
          <a:xfrm>
            <a:off x="251400" y="4968000"/>
            <a:ext cx="2559600" cy="175500"/>
          </a:xfrm>
        </p:spPr>
        <p:txBody>
          <a:bodyPr/>
          <a:lstStyle/>
          <a:p>
            <a:r>
              <a:rPr lang="de-DE" sz="900" dirty="0"/>
              <a:t>© </a:t>
            </a:r>
            <a:r>
              <a:rPr lang="de-DE" sz="900" dirty="0" err="1"/>
              <a:t>Computacenter</a:t>
            </a:r>
            <a:r>
              <a:rPr lang="de-DE" sz="900" dirty="0"/>
              <a:t> 2014</a:t>
            </a:r>
          </a:p>
        </p:txBody>
      </p:sp>
      <p:sp>
        <p:nvSpPr>
          <p:cNvPr id="8" name="Foliennummernplatzhalter 2"/>
          <p:cNvSpPr>
            <a:spLocks noGrp="1"/>
          </p:cNvSpPr>
          <p:nvPr>
            <p:ph type="sldNum" sz="quarter" idx="11"/>
          </p:nvPr>
        </p:nvSpPr>
        <p:spPr>
          <a:xfrm>
            <a:off x="8146499" y="4988472"/>
            <a:ext cx="838800" cy="175500"/>
          </a:xfrm>
        </p:spPr>
        <p:txBody>
          <a:bodyPr/>
          <a:lstStyle/>
          <a:p>
            <a:fld id="{B3B7312D-0834-4A3D-BC38-862BF147B399}" type="slidenum">
              <a:rPr lang="de-DE" sz="900"/>
              <a:pPr/>
              <a:t>95</a:t>
            </a:fld>
            <a:endParaRPr lang="de-DE" sz="900" dirty="0"/>
          </a:p>
        </p:txBody>
      </p:sp>
    </p:spTree>
    <p:extLst>
      <p:ext uri="{BB962C8B-B14F-4D97-AF65-F5344CB8AC3E}">
        <p14:creationId xmlns:p14="http://schemas.microsoft.com/office/powerpoint/2010/main" val="2297661070"/>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Möglichkeiten des Angreifers</a:t>
            </a:r>
            <a:br>
              <a:rPr lang="de-DE" dirty="0" smtClean="0"/>
            </a:br>
            <a:endParaRPr lang="de-DE" dirty="0"/>
          </a:p>
        </p:txBody>
      </p:sp>
      <p:sp>
        <p:nvSpPr>
          <p:cNvPr id="7" name="Fußzeilenplatzhalter 1"/>
          <p:cNvSpPr>
            <a:spLocks noGrp="1"/>
          </p:cNvSpPr>
          <p:nvPr>
            <p:ph type="ftr" sz="quarter" idx="10"/>
          </p:nvPr>
        </p:nvSpPr>
        <p:spPr>
          <a:xfrm>
            <a:off x="251400" y="4968000"/>
            <a:ext cx="2559600" cy="175500"/>
          </a:xfrm>
        </p:spPr>
        <p:txBody>
          <a:bodyPr/>
          <a:lstStyle/>
          <a:p>
            <a:r>
              <a:rPr lang="de-DE" sz="900" dirty="0"/>
              <a:t>© </a:t>
            </a:r>
            <a:r>
              <a:rPr lang="de-DE" sz="900" dirty="0" err="1"/>
              <a:t>Computacenter</a:t>
            </a:r>
            <a:r>
              <a:rPr lang="de-DE" sz="900" dirty="0"/>
              <a:t> 2014</a:t>
            </a:r>
          </a:p>
        </p:txBody>
      </p:sp>
      <p:sp>
        <p:nvSpPr>
          <p:cNvPr id="8" name="Foliennummernplatzhalter 2"/>
          <p:cNvSpPr>
            <a:spLocks noGrp="1"/>
          </p:cNvSpPr>
          <p:nvPr>
            <p:ph type="sldNum" sz="quarter" idx="11"/>
          </p:nvPr>
        </p:nvSpPr>
        <p:spPr>
          <a:xfrm>
            <a:off x="8146499" y="4988472"/>
            <a:ext cx="838800" cy="175500"/>
          </a:xfrm>
        </p:spPr>
        <p:txBody>
          <a:bodyPr/>
          <a:lstStyle/>
          <a:p>
            <a:fld id="{B3B7312D-0834-4A3D-BC38-862BF147B399}" type="slidenum">
              <a:rPr lang="de-DE" sz="900"/>
              <a:pPr/>
              <a:t>96</a:t>
            </a:fld>
            <a:endParaRPr lang="de-DE" sz="900" dirty="0"/>
          </a:p>
        </p:txBody>
      </p:sp>
      <p:pic>
        <p:nvPicPr>
          <p:cNvPr id="141314" name="Picture 2"/>
          <p:cNvPicPr>
            <a:picLocks noChangeAspect="1" noChangeArrowheads="1"/>
          </p:cNvPicPr>
          <p:nvPr/>
        </p:nvPicPr>
        <p:blipFill>
          <a:blip r:embed="rId3" cstate="print"/>
          <a:srcRect/>
          <a:stretch>
            <a:fillRect/>
          </a:stretch>
        </p:blipFill>
        <p:spPr bwMode="auto">
          <a:xfrm>
            <a:off x="1474598" y="869724"/>
            <a:ext cx="5762127" cy="4049607"/>
          </a:xfrm>
          <a:prstGeom prst="rect">
            <a:avLst/>
          </a:prstGeom>
          <a:noFill/>
          <a:ln w="9525">
            <a:noFill/>
            <a:miter lim="800000"/>
            <a:headEnd/>
            <a:tailEnd/>
          </a:ln>
        </p:spPr>
      </p:pic>
    </p:spTree>
    <p:extLst>
      <p:ext uri="{BB962C8B-B14F-4D97-AF65-F5344CB8AC3E}">
        <p14:creationId xmlns:p14="http://schemas.microsoft.com/office/powerpoint/2010/main" val="186378434"/>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Kosten des Angreifers</a:t>
            </a:r>
            <a:br>
              <a:rPr lang="de-DE" dirty="0" smtClean="0"/>
            </a:br>
            <a:endParaRPr lang="de-DE" dirty="0"/>
          </a:p>
        </p:txBody>
      </p:sp>
      <p:sp>
        <p:nvSpPr>
          <p:cNvPr id="7" name="Fußzeilenplatzhalter 1"/>
          <p:cNvSpPr>
            <a:spLocks noGrp="1"/>
          </p:cNvSpPr>
          <p:nvPr>
            <p:ph type="ftr" sz="quarter" idx="10"/>
          </p:nvPr>
        </p:nvSpPr>
        <p:spPr>
          <a:xfrm>
            <a:off x="251400" y="4968000"/>
            <a:ext cx="2559600" cy="175500"/>
          </a:xfrm>
        </p:spPr>
        <p:txBody>
          <a:bodyPr/>
          <a:lstStyle/>
          <a:p>
            <a:r>
              <a:rPr lang="de-DE" sz="900" dirty="0"/>
              <a:t>© </a:t>
            </a:r>
            <a:r>
              <a:rPr lang="de-DE" sz="900" dirty="0" err="1"/>
              <a:t>Computacenter</a:t>
            </a:r>
            <a:r>
              <a:rPr lang="de-DE" sz="900" dirty="0"/>
              <a:t> 2014</a:t>
            </a:r>
          </a:p>
        </p:txBody>
      </p:sp>
      <p:sp>
        <p:nvSpPr>
          <p:cNvPr id="8" name="Foliennummernplatzhalter 2"/>
          <p:cNvSpPr>
            <a:spLocks noGrp="1"/>
          </p:cNvSpPr>
          <p:nvPr>
            <p:ph type="sldNum" sz="quarter" idx="11"/>
          </p:nvPr>
        </p:nvSpPr>
        <p:spPr>
          <a:xfrm>
            <a:off x="8146499" y="4988472"/>
            <a:ext cx="838800" cy="175500"/>
          </a:xfrm>
        </p:spPr>
        <p:txBody>
          <a:bodyPr/>
          <a:lstStyle/>
          <a:p>
            <a:fld id="{B3B7312D-0834-4A3D-BC38-862BF147B399}" type="slidenum">
              <a:rPr lang="de-DE" sz="900"/>
              <a:pPr/>
              <a:t>97</a:t>
            </a:fld>
            <a:endParaRPr lang="de-DE" sz="900" dirty="0"/>
          </a:p>
        </p:txBody>
      </p:sp>
      <p:pic>
        <p:nvPicPr>
          <p:cNvPr id="11" name="Grafik 10" descr="National Security Research Division - Zero Day Prices.jpg"/>
          <p:cNvPicPr>
            <a:picLocks noChangeAspect="1"/>
          </p:cNvPicPr>
          <p:nvPr/>
        </p:nvPicPr>
        <p:blipFill>
          <a:blip r:embed="rId2" cstate="print"/>
          <a:stretch>
            <a:fillRect/>
          </a:stretch>
        </p:blipFill>
        <p:spPr>
          <a:xfrm>
            <a:off x="1351130" y="665329"/>
            <a:ext cx="5996378" cy="3991095"/>
          </a:xfrm>
          <a:prstGeom prst="rect">
            <a:avLst/>
          </a:prstGeom>
        </p:spPr>
      </p:pic>
    </p:spTree>
    <p:extLst>
      <p:ext uri="{BB962C8B-B14F-4D97-AF65-F5344CB8AC3E}">
        <p14:creationId xmlns:p14="http://schemas.microsoft.com/office/powerpoint/2010/main" val="2938898461"/>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de-DE" sz="900" dirty="0"/>
              <a:t>© </a:t>
            </a:r>
            <a:r>
              <a:rPr lang="de-DE" sz="900" dirty="0" err="1"/>
              <a:t>Computacenter</a:t>
            </a:r>
            <a:r>
              <a:rPr lang="de-DE" sz="900" dirty="0"/>
              <a:t> 2014</a:t>
            </a:r>
          </a:p>
        </p:txBody>
      </p:sp>
      <p:sp>
        <p:nvSpPr>
          <p:cNvPr id="3" name="Foliennummernplatzhalter 2"/>
          <p:cNvSpPr>
            <a:spLocks noGrp="1"/>
          </p:cNvSpPr>
          <p:nvPr>
            <p:ph type="sldNum" sz="quarter" idx="11"/>
          </p:nvPr>
        </p:nvSpPr>
        <p:spPr>
          <a:xfrm>
            <a:off x="8146499" y="4988472"/>
            <a:ext cx="838800" cy="175500"/>
          </a:xfrm>
        </p:spPr>
        <p:txBody>
          <a:bodyPr/>
          <a:lstStyle/>
          <a:p>
            <a:fld id="{B3B7312D-0834-4A3D-BC38-862BF147B399}" type="slidenum">
              <a:rPr lang="de-DE" sz="900"/>
              <a:pPr/>
              <a:t>98</a:t>
            </a:fld>
            <a:endParaRPr lang="de-DE" sz="900" dirty="0"/>
          </a:p>
        </p:txBody>
      </p:sp>
      <p:sp>
        <p:nvSpPr>
          <p:cNvPr id="5" name="Rechteck 4"/>
          <p:cNvSpPr/>
          <p:nvPr>
            <p:custDataLst>
              <p:tags r:id="rId1"/>
            </p:custDataLst>
          </p:nvPr>
        </p:nvSpPr>
        <p:spPr>
          <a:xfrm>
            <a:off x="0" y="55308"/>
            <a:ext cx="9144000" cy="494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0" dirty="0"/>
              <a:t>Weiterentwicklung &amp; Ausblick</a:t>
            </a:r>
          </a:p>
        </p:txBody>
      </p:sp>
    </p:spTree>
    <p:extLst>
      <p:ext uri="{BB962C8B-B14F-4D97-AF65-F5344CB8AC3E}">
        <p14:creationId xmlns:p14="http://schemas.microsoft.com/office/powerpoint/2010/main" val="3823100653"/>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custDataLst>
              <p:tags r:id="rId1"/>
            </p:custDataLst>
          </p:nvPr>
        </p:nvSpPr>
        <p:spPr/>
        <p:txBody>
          <a:bodyPr/>
          <a:lstStyle/>
          <a:p>
            <a:r>
              <a:rPr lang="de-DE" dirty="0" smtClean="0"/>
              <a:t>Ausblick und weitere Entwicklung</a:t>
            </a:r>
            <a:endParaRPr lang="de-DE" dirty="0"/>
          </a:p>
        </p:txBody>
      </p:sp>
      <p:sp>
        <p:nvSpPr>
          <p:cNvPr id="4" name="Fußzeilenplatzhalter 3"/>
          <p:cNvSpPr>
            <a:spLocks noGrp="1"/>
          </p:cNvSpPr>
          <p:nvPr>
            <p:ph type="ftr" sz="quarter" idx="11"/>
          </p:nvPr>
        </p:nvSpPr>
        <p:spPr/>
        <p:txBody>
          <a:bodyPr/>
          <a:lstStyle/>
          <a:p>
            <a:r>
              <a:rPr lang="de-DE" sz="900" dirty="0"/>
              <a:t>© </a:t>
            </a:r>
            <a:r>
              <a:rPr lang="de-DE" sz="900" dirty="0" err="1"/>
              <a:t>Computacenter</a:t>
            </a:r>
            <a:r>
              <a:rPr lang="de-DE" sz="900" dirty="0"/>
              <a:t> 2014</a:t>
            </a:r>
          </a:p>
        </p:txBody>
      </p:sp>
      <p:sp>
        <p:nvSpPr>
          <p:cNvPr id="5" name="Foliennummernplatzhalter 2"/>
          <p:cNvSpPr>
            <a:spLocks noGrp="1"/>
          </p:cNvSpPr>
          <p:nvPr>
            <p:ph type="sldNum" sz="quarter" idx="11"/>
          </p:nvPr>
        </p:nvSpPr>
        <p:spPr>
          <a:xfrm>
            <a:off x="8146499" y="4968000"/>
            <a:ext cx="838800" cy="175500"/>
          </a:xfrm>
        </p:spPr>
        <p:txBody>
          <a:bodyPr/>
          <a:lstStyle/>
          <a:p>
            <a:pPr algn="r"/>
            <a:fld id="{B3B7312D-0834-4A3D-BC38-862BF147B399}" type="slidenum">
              <a:rPr lang="de-DE" sz="900"/>
              <a:pPr algn="r"/>
              <a:t>99</a:t>
            </a:fld>
            <a:endParaRPr lang="de-DE" sz="900" dirty="0"/>
          </a:p>
        </p:txBody>
      </p:sp>
      <p:sp>
        <p:nvSpPr>
          <p:cNvPr id="6" name="Pfeil nach rechts 5"/>
          <p:cNvSpPr/>
          <p:nvPr/>
        </p:nvSpPr>
        <p:spPr>
          <a:xfrm>
            <a:off x="783772" y="2718701"/>
            <a:ext cx="3298371" cy="775607"/>
          </a:xfrm>
          <a:prstGeom prst="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a:t>Security </a:t>
            </a:r>
            <a:r>
              <a:rPr lang="de-DE" sz="1500" dirty="0" err="1"/>
              <a:t>Operations</a:t>
            </a:r>
            <a:r>
              <a:rPr lang="de-DE" sz="1500" dirty="0"/>
              <a:t> Center </a:t>
            </a:r>
          </a:p>
        </p:txBody>
      </p:sp>
      <p:sp>
        <p:nvSpPr>
          <p:cNvPr id="8" name="Abgerundetes Rechteck 7"/>
          <p:cNvSpPr/>
          <p:nvPr/>
        </p:nvSpPr>
        <p:spPr>
          <a:xfrm>
            <a:off x="5535390" y="2530922"/>
            <a:ext cx="2498272" cy="1102185"/>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dirty="0" err="1"/>
              <a:t>Cyber</a:t>
            </a:r>
            <a:r>
              <a:rPr lang="de-DE" sz="1500" dirty="0"/>
              <a:t> Defense Center</a:t>
            </a:r>
          </a:p>
        </p:txBody>
      </p:sp>
    </p:spTree>
    <p:extLst>
      <p:ext uri="{BB962C8B-B14F-4D97-AF65-F5344CB8AC3E}">
        <p14:creationId xmlns:p14="http://schemas.microsoft.com/office/powerpoint/2010/main" val="614286937"/>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guideLines"/>
</p:tagLst>
</file>

<file path=ppt/tags/tag10.xml><?xml version="1.0" encoding="utf-8"?>
<p:tagLst xmlns:a="http://schemas.openxmlformats.org/drawingml/2006/main" xmlns:r="http://schemas.openxmlformats.org/officeDocument/2006/relationships" xmlns:p="http://schemas.openxmlformats.org/presentationml/2006/main">
  <p:tag name="NAME" val="guideLines"/>
</p:tagLst>
</file>

<file path=ppt/tags/tag100.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01.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02.xml><?xml version="1.0" encoding="utf-8"?>
<p:tagLst xmlns:a="http://schemas.openxmlformats.org/drawingml/2006/main" xmlns:r="http://schemas.openxmlformats.org/officeDocument/2006/relationships" xmlns:p="http://schemas.openxmlformats.org/presentationml/2006/main">
  <p:tag name="CDCHECK" val="c7257b6c-19bf-460e-bc52-ac512c35ccd4"/>
</p:tagLst>
</file>

<file path=ppt/tags/tag103.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04.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05.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06.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07.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08.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09.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1.xml><?xml version="1.0" encoding="utf-8"?>
<p:tagLst xmlns:a="http://schemas.openxmlformats.org/drawingml/2006/main" xmlns:r="http://schemas.openxmlformats.org/officeDocument/2006/relationships" xmlns:p="http://schemas.openxmlformats.org/presentationml/2006/main">
  <p:tag name="NAME" val="Straight Connector 18"/>
</p:tagLst>
</file>

<file path=ppt/tags/tag110.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11.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12.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13.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14.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15.xml><?xml version="1.0" encoding="utf-8"?>
<p:tagLst xmlns:a="http://schemas.openxmlformats.org/drawingml/2006/main" xmlns:r="http://schemas.openxmlformats.org/officeDocument/2006/relationships" xmlns:p="http://schemas.openxmlformats.org/presentationml/2006/main">
  <p:tag name="CDCHECK" val="8549c866-0cc1-4971-8099-895ab0081dd2"/>
</p:tagLst>
</file>

<file path=ppt/tags/tag116.xml><?xml version="1.0" encoding="utf-8"?>
<p:tagLst xmlns:a="http://schemas.openxmlformats.org/drawingml/2006/main" xmlns:r="http://schemas.openxmlformats.org/officeDocument/2006/relationships" xmlns:p="http://schemas.openxmlformats.org/presentationml/2006/main">
  <p:tag name="CDCHECK" val="8221aff3-699f-4335-9c9d-7f97cfec4719"/>
</p:tagLst>
</file>

<file path=ppt/tags/tag117.xml><?xml version="1.0" encoding="utf-8"?>
<p:tagLst xmlns:a="http://schemas.openxmlformats.org/drawingml/2006/main" xmlns:r="http://schemas.openxmlformats.org/officeDocument/2006/relationships" xmlns:p="http://schemas.openxmlformats.org/presentationml/2006/main">
  <p:tag name="CDCHECK" val="ad3cfbab-b0fe-40ed-9bee-828d128eb698"/>
</p:tagLst>
</file>

<file path=ppt/tags/tag118.xml><?xml version="1.0" encoding="utf-8"?>
<p:tagLst xmlns:a="http://schemas.openxmlformats.org/drawingml/2006/main" xmlns:r="http://schemas.openxmlformats.org/officeDocument/2006/relationships" xmlns:p="http://schemas.openxmlformats.org/presentationml/2006/main">
  <p:tag name="CDCHECK" val="1a9351a5-717a-48c7-9d9a-35104042097a"/>
</p:tagLst>
</file>

<file path=ppt/tags/tag119.xml><?xml version="1.0" encoding="utf-8"?>
<p:tagLst xmlns:a="http://schemas.openxmlformats.org/drawingml/2006/main" xmlns:r="http://schemas.openxmlformats.org/officeDocument/2006/relationships" xmlns:p="http://schemas.openxmlformats.org/presentationml/2006/main">
  <p:tag name="CDCHECK" val="ab60de37-46e2-468e-abfc-e3f390735731"/>
</p:tagLst>
</file>

<file path=ppt/tags/tag12.xml><?xml version="1.0" encoding="utf-8"?>
<p:tagLst xmlns:a="http://schemas.openxmlformats.org/drawingml/2006/main" xmlns:r="http://schemas.openxmlformats.org/officeDocument/2006/relationships" xmlns:p="http://schemas.openxmlformats.org/presentationml/2006/main">
  <p:tag name="NAME" val="Straight Connector 19"/>
</p:tagLst>
</file>

<file path=ppt/tags/tag120.xml><?xml version="1.0" encoding="utf-8"?>
<p:tagLst xmlns:a="http://schemas.openxmlformats.org/drawingml/2006/main" xmlns:r="http://schemas.openxmlformats.org/officeDocument/2006/relationships" xmlns:p="http://schemas.openxmlformats.org/presentationml/2006/main">
  <p:tag name="CDCHECK" val="b6bf9474-cf53-464c-9390-65d978660a95"/>
</p:tagLst>
</file>

<file path=ppt/tags/tag121.xml><?xml version="1.0" encoding="utf-8"?>
<p:tagLst xmlns:a="http://schemas.openxmlformats.org/drawingml/2006/main" xmlns:r="http://schemas.openxmlformats.org/officeDocument/2006/relationships" xmlns:p="http://schemas.openxmlformats.org/presentationml/2006/main">
  <p:tag name="CDCHECK" val="cf6e6054-6776-4da2-8c86-f3b8fe77fdeb"/>
</p:tagLst>
</file>

<file path=ppt/tags/tag122.xml><?xml version="1.0" encoding="utf-8"?>
<p:tagLst xmlns:a="http://schemas.openxmlformats.org/drawingml/2006/main" xmlns:r="http://schemas.openxmlformats.org/officeDocument/2006/relationships" xmlns:p="http://schemas.openxmlformats.org/presentationml/2006/main">
  <p:tag name="CDCHECK" val="5fcf8ba8-3284-40c0-9a1c-e612c5dd6779"/>
</p:tagLst>
</file>

<file path=ppt/tags/tag123.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24.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25.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26.xml><?xml version="1.0" encoding="utf-8"?>
<p:tagLst xmlns:a="http://schemas.openxmlformats.org/drawingml/2006/main" xmlns:r="http://schemas.openxmlformats.org/officeDocument/2006/relationships" xmlns:p="http://schemas.openxmlformats.org/presentationml/2006/main">
  <p:tag name="CDCHECK" val="0ae2c84b-a8a1-4ac0-bd2c-5c34d60b9f30"/>
</p:tagLst>
</file>

<file path=ppt/tags/tag127.xml><?xml version="1.0" encoding="utf-8"?>
<p:tagLst xmlns:a="http://schemas.openxmlformats.org/drawingml/2006/main" xmlns:r="http://schemas.openxmlformats.org/officeDocument/2006/relationships" xmlns:p="http://schemas.openxmlformats.org/presentationml/2006/main">
  <p:tag name="CDCHECK" val="ea0a9aa9-3ac3-48a7-aaf7-dd2fdcd8a591"/>
</p:tagLst>
</file>

<file path=ppt/tags/tag128.xml><?xml version="1.0" encoding="utf-8"?>
<p:tagLst xmlns:a="http://schemas.openxmlformats.org/drawingml/2006/main" xmlns:r="http://schemas.openxmlformats.org/officeDocument/2006/relationships" xmlns:p="http://schemas.openxmlformats.org/presentationml/2006/main">
  <p:tag name="CDCHECK" val="825a218c-ba79-4099-8df7-9d8dee7a3015"/>
</p:tagLst>
</file>

<file path=ppt/tags/tag129.xml><?xml version="1.0" encoding="utf-8"?>
<p:tagLst xmlns:a="http://schemas.openxmlformats.org/drawingml/2006/main" xmlns:r="http://schemas.openxmlformats.org/officeDocument/2006/relationships" xmlns:p="http://schemas.openxmlformats.org/presentationml/2006/main">
  <p:tag name="CDCHECK" val="8ed8796c-9986-4982-a2dd-7144ad0405a5"/>
</p:tagLst>
</file>

<file path=ppt/tags/tag13.xml><?xml version="1.0" encoding="utf-8"?>
<p:tagLst xmlns:a="http://schemas.openxmlformats.org/drawingml/2006/main" xmlns:r="http://schemas.openxmlformats.org/officeDocument/2006/relationships" xmlns:p="http://schemas.openxmlformats.org/presentationml/2006/main">
  <p:tag name="NAME" val="guideLines"/>
</p:tagLst>
</file>

<file path=ppt/tags/tag130.xml><?xml version="1.0" encoding="utf-8"?>
<p:tagLst xmlns:a="http://schemas.openxmlformats.org/drawingml/2006/main" xmlns:r="http://schemas.openxmlformats.org/officeDocument/2006/relationships" xmlns:p="http://schemas.openxmlformats.org/presentationml/2006/main">
  <p:tag name="CDCHECK" val="23a13bcb-7c9e-4018-8203-036098607e6f"/>
</p:tagLst>
</file>

<file path=ppt/tags/tag131.xml><?xml version="1.0" encoding="utf-8"?>
<p:tagLst xmlns:a="http://schemas.openxmlformats.org/drawingml/2006/main" xmlns:r="http://schemas.openxmlformats.org/officeDocument/2006/relationships" xmlns:p="http://schemas.openxmlformats.org/presentationml/2006/main">
  <p:tag name="CDCHECK" val="2ad25259-ad9c-4adc-93b5-6161daa52e64"/>
</p:tagLst>
</file>

<file path=ppt/tags/tag132.xml><?xml version="1.0" encoding="utf-8"?>
<p:tagLst xmlns:a="http://schemas.openxmlformats.org/drawingml/2006/main" xmlns:r="http://schemas.openxmlformats.org/officeDocument/2006/relationships" xmlns:p="http://schemas.openxmlformats.org/presentationml/2006/main">
  <p:tag name="CDCHECK" val="f3809a24-8c5a-44d6-9e1d-c961289def86"/>
</p:tagLst>
</file>

<file path=ppt/tags/tag133.xml><?xml version="1.0" encoding="utf-8"?>
<p:tagLst xmlns:a="http://schemas.openxmlformats.org/drawingml/2006/main" xmlns:r="http://schemas.openxmlformats.org/officeDocument/2006/relationships" xmlns:p="http://schemas.openxmlformats.org/presentationml/2006/main">
  <p:tag name="CDCHECK" val="6ab5dd95-8ee3-4aed-be66-7ee4422af883"/>
</p:tagLst>
</file>

<file path=ppt/tags/tag134.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35.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36.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37.xml><?xml version="1.0" encoding="utf-8"?>
<p:tagLst xmlns:a="http://schemas.openxmlformats.org/drawingml/2006/main" xmlns:r="http://schemas.openxmlformats.org/officeDocument/2006/relationships" xmlns:p="http://schemas.openxmlformats.org/presentationml/2006/main">
  <p:tag name="JPM_SLIDE_ROLE" val="jpmPage"/>
</p:tagLst>
</file>

<file path=ppt/tags/tag138.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39.xml><?xml version="1.0" encoding="utf-8"?>
<p:tagLst xmlns:a="http://schemas.openxmlformats.org/drawingml/2006/main" xmlns:r="http://schemas.openxmlformats.org/officeDocument/2006/relationships" xmlns:p="http://schemas.openxmlformats.org/presentationml/2006/main">
  <p:tag name="CDCHECK" val="85ef441c-faff-4852-9711-df90116ed87f"/>
</p:tagLst>
</file>

<file path=ppt/tags/tag14.xml><?xml version="1.0" encoding="utf-8"?>
<p:tagLst xmlns:a="http://schemas.openxmlformats.org/drawingml/2006/main" xmlns:r="http://schemas.openxmlformats.org/officeDocument/2006/relationships" xmlns:p="http://schemas.openxmlformats.org/presentationml/2006/main">
  <p:tag name="NAME" val="Straight Connector 18"/>
</p:tagLst>
</file>

<file path=ppt/tags/tag140.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41.xml><?xml version="1.0" encoding="utf-8"?>
<p:tagLst xmlns:a="http://schemas.openxmlformats.org/drawingml/2006/main" xmlns:r="http://schemas.openxmlformats.org/officeDocument/2006/relationships" xmlns:p="http://schemas.openxmlformats.org/presentationml/2006/main">
  <p:tag name="NAME" val="halfBorderLeftCaption"/>
</p:tagLst>
</file>

<file path=ppt/tags/tag142.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43.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44.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45.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46.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47.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48.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49.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5.xml><?xml version="1.0" encoding="utf-8"?>
<p:tagLst xmlns:a="http://schemas.openxmlformats.org/drawingml/2006/main" xmlns:r="http://schemas.openxmlformats.org/officeDocument/2006/relationships" xmlns:p="http://schemas.openxmlformats.org/presentationml/2006/main">
  <p:tag name="NAME" val="Straight Connector 19"/>
</p:tagLst>
</file>

<file path=ppt/tags/tag150.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51.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152.xml><?xml version="1.0" encoding="utf-8"?>
<p:tagLst xmlns:a="http://schemas.openxmlformats.org/drawingml/2006/main" xmlns:r="http://schemas.openxmlformats.org/officeDocument/2006/relationships" xmlns:p="http://schemas.openxmlformats.org/presentationml/2006/main">
  <p:tag name="CDCHECK" val="4f847f54-780e-4c14-bc71-ae552e87d78a"/>
</p:tagLst>
</file>

<file path=ppt/tags/tag153.xml><?xml version="1.0" encoding="utf-8"?>
<p:tagLst xmlns:a="http://schemas.openxmlformats.org/drawingml/2006/main" xmlns:r="http://schemas.openxmlformats.org/officeDocument/2006/relationships" xmlns:p="http://schemas.openxmlformats.org/presentationml/2006/main">
  <p:tag name="CDCHECK" val="7de3fda2-0a29-49c5-af61-a85d434e21c1"/>
</p:tagLst>
</file>

<file path=ppt/tags/tag154.xml><?xml version="1.0" encoding="utf-8"?>
<p:tagLst xmlns:a="http://schemas.openxmlformats.org/drawingml/2006/main" xmlns:r="http://schemas.openxmlformats.org/officeDocument/2006/relationships" xmlns:p="http://schemas.openxmlformats.org/presentationml/2006/main">
  <p:tag name="CDCHECK" val="3b58f179-c2d2-49f5-989f-9191964c3484"/>
</p:tagLst>
</file>

<file path=ppt/tags/tag155.xml><?xml version="1.0" encoding="utf-8"?>
<p:tagLst xmlns:a="http://schemas.openxmlformats.org/drawingml/2006/main" xmlns:r="http://schemas.openxmlformats.org/officeDocument/2006/relationships" xmlns:p="http://schemas.openxmlformats.org/presentationml/2006/main">
  <p:tag name="CDCHECK" val="12b440fb-d7fd-4e1d-a3f1-1235a0c34c1c"/>
</p:tagLst>
</file>

<file path=ppt/tags/tag156.xml><?xml version="1.0" encoding="utf-8"?>
<p:tagLst xmlns:a="http://schemas.openxmlformats.org/drawingml/2006/main" xmlns:r="http://schemas.openxmlformats.org/officeDocument/2006/relationships" xmlns:p="http://schemas.openxmlformats.org/presentationml/2006/main">
  <p:tag name="CDCHECK" val="be32a731-0ba2-4e57-ae1f-209d55fc944d"/>
</p:tagLst>
</file>

<file path=ppt/tags/tag157.xml><?xml version="1.0" encoding="utf-8"?>
<p:tagLst xmlns:a="http://schemas.openxmlformats.org/drawingml/2006/main" xmlns:r="http://schemas.openxmlformats.org/officeDocument/2006/relationships" xmlns:p="http://schemas.openxmlformats.org/presentationml/2006/main">
  <p:tag name="CDCHECK" val="13c57d94-f28c-4107-9fed-07d68c4db5b6"/>
</p:tagLst>
</file>

<file path=ppt/tags/tag158.xml><?xml version="1.0" encoding="utf-8"?>
<p:tagLst xmlns:a="http://schemas.openxmlformats.org/drawingml/2006/main" xmlns:r="http://schemas.openxmlformats.org/officeDocument/2006/relationships" xmlns:p="http://schemas.openxmlformats.org/presentationml/2006/main">
  <p:tag name="CDCHECK" val="d20baa76-303a-424f-9c69-9a831c940447"/>
</p:tagLst>
</file>

<file path=ppt/tags/tag159.xml><?xml version="1.0" encoding="utf-8"?>
<p:tagLst xmlns:a="http://schemas.openxmlformats.org/drawingml/2006/main" xmlns:r="http://schemas.openxmlformats.org/officeDocument/2006/relationships" xmlns:p="http://schemas.openxmlformats.org/presentationml/2006/main">
  <p:tag name="CDCHECK" val="14111852-6139-4f29-b308-0eae4b2832a7"/>
</p:tagLst>
</file>

<file path=ppt/tags/tag16.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160.xml><?xml version="1.0" encoding="utf-8"?>
<p:tagLst xmlns:a="http://schemas.openxmlformats.org/drawingml/2006/main" xmlns:r="http://schemas.openxmlformats.org/officeDocument/2006/relationships" xmlns:p="http://schemas.openxmlformats.org/presentationml/2006/main">
  <p:tag name="CDCHECK" val="2cabb538-4b71-4e27-8d55-4d3710c07e72"/>
</p:tagLst>
</file>

<file path=ppt/tags/tag161.xml><?xml version="1.0" encoding="utf-8"?>
<p:tagLst xmlns:a="http://schemas.openxmlformats.org/drawingml/2006/main" xmlns:r="http://schemas.openxmlformats.org/officeDocument/2006/relationships" xmlns:p="http://schemas.openxmlformats.org/presentationml/2006/main">
  <p:tag name="CDCHECK" val="f54e52c7-14ce-47aa-bf5e-498be01828c3"/>
</p:tagLst>
</file>

<file path=ppt/tags/tag162.xml><?xml version="1.0" encoding="utf-8"?>
<p:tagLst xmlns:a="http://schemas.openxmlformats.org/drawingml/2006/main" xmlns:r="http://schemas.openxmlformats.org/officeDocument/2006/relationships" xmlns:p="http://schemas.openxmlformats.org/presentationml/2006/main">
  <p:tag name="CDCHECK" val="4902d8d7-843f-4389-815a-3ec8d6bb432a"/>
</p:tagLst>
</file>

<file path=ppt/tags/tag163.xml><?xml version="1.0" encoding="utf-8"?>
<p:tagLst xmlns:a="http://schemas.openxmlformats.org/drawingml/2006/main" xmlns:r="http://schemas.openxmlformats.org/officeDocument/2006/relationships" xmlns:p="http://schemas.openxmlformats.org/presentationml/2006/main">
  <p:tag name="CDCHECK" val="aa03ae11-21a3-49de-bfb9-bd15d53f3351"/>
</p:tagLst>
</file>

<file path=ppt/tags/tag164.xml><?xml version="1.0" encoding="utf-8"?>
<p:tagLst xmlns:a="http://schemas.openxmlformats.org/drawingml/2006/main" xmlns:r="http://schemas.openxmlformats.org/officeDocument/2006/relationships" xmlns:p="http://schemas.openxmlformats.org/presentationml/2006/main">
  <p:tag name="CDCHECK" val="28f14e37-c6ba-4578-97a3-b54680da291b"/>
</p:tagLst>
</file>

<file path=ppt/tags/tag165.xml><?xml version="1.0" encoding="utf-8"?>
<p:tagLst xmlns:a="http://schemas.openxmlformats.org/drawingml/2006/main" xmlns:r="http://schemas.openxmlformats.org/officeDocument/2006/relationships" xmlns:p="http://schemas.openxmlformats.org/presentationml/2006/main">
  <p:tag name="CDCHECK" val="cd8a5d8b-68ed-40f2-aa14-a686b2a9452f"/>
</p:tagLst>
</file>

<file path=ppt/tags/tag166.xml><?xml version="1.0" encoding="utf-8"?>
<p:tagLst xmlns:a="http://schemas.openxmlformats.org/drawingml/2006/main" xmlns:r="http://schemas.openxmlformats.org/officeDocument/2006/relationships" xmlns:p="http://schemas.openxmlformats.org/presentationml/2006/main">
  <p:tag name="CDCHECK" val="7a1f1287-400d-4bc5-9249-a92fe454ee6a"/>
</p:tagLst>
</file>

<file path=ppt/tags/tag167.xml><?xml version="1.0" encoding="utf-8"?>
<p:tagLst xmlns:a="http://schemas.openxmlformats.org/drawingml/2006/main" xmlns:r="http://schemas.openxmlformats.org/officeDocument/2006/relationships" xmlns:p="http://schemas.openxmlformats.org/presentationml/2006/main">
  <p:tag name="CDCHECK" val="17d1fe9b-99de-40d2-8dbc-3f227130192e"/>
</p:tagLst>
</file>

<file path=ppt/tags/tag168.xml><?xml version="1.0" encoding="utf-8"?>
<p:tagLst xmlns:a="http://schemas.openxmlformats.org/drawingml/2006/main" xmlns:r="http://schemas.openxmlformats.org/officeDocument/2006/relationships" xmlns:p="http://schemas.openxmlformats.org/presentationml/2006/main">
  <p:tag name="CDCHECK" val="4984af36-c4b3-40bf-8686-855a18f73d13"/>
</p:tagLst>
</file>

<file path=ppt/tags/tag169.xml><?xml version="1.0" encoding="utf-8"?>
<p:tagLst xmlns:a="http://schemas.openxmlformats.org/drawingml/2006/main" xmlns:r="http://schemas.openxmlformats.org/officeDocument/2006/relationships" xmlns:p="http://schemas.openxmlformats.org/presentationml/2006/main">
  <p:tag name="CDCHECK" val="e853afea-74d8-4f93-bdfc-9b505dd68169"/>
</p:tagLst>
</file>

<file path=ppt/tags/tag17.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170.xml><?xml version="1.0" encoding="utf-8"?>
<p:tagLst xmlns:a="http://schemas.openxmlformats.org/drawingml/2006/main" xmlns:r="http://schemas.openxmlformats.org/officeDocument/2006/relationships" xmlns:p="http://schemas.openxmlformats.org/presentationml/2006/main">
  <p:tag name="CDCHECK" val="0c7cc6e3-a944-45e5-8c59-0263f843121f"/>
</p:tagLst>
</file>

<file path=ppt/tags/tag171.xml><?xml version="1.0" encoding="utf-8"?>
<p:tagLst xmlns:a="http://schemas.openxmlformats.org/drawingml/2006/main" xmlns:r="http://schemas.openxmlformats.org/officeDocument/2006/relationships" xmlns:p="http://schemas.openxmlformats.org/presentationml/2006/main">
  <p:tag name="CDCHECK" val="04fc8de4-9469-45f8-9dbc-fa4c57b1b429"/>
</p:tagLst>
</file>

<file path=ppt/tags/tag172.xml><?xml version="1.0" encoding="utf-8"?>
<p:tagLst xmlns:a="http://schemas.openxmlformats.org/drawingml/2006/main" xmlns:r="http://schemas.openxmlformats.org/officeDocument/2006/relationships" xmlns:p="http://schemas.openxmlformats.org/presentationml/2006/main">
  <p:tag name="CDCHECK" val="4b49415d-8499-4d84-a9ba-dc7e84b1640e"/>
</p:tagLst>
</file>

<file path=ppt/tags/tag173.xml><?xml version="1.0" encoding="utf-8"?>
<p:tagLst xmlns:a="http://schemas.openxmlformats.org/drawingml/2006/main" xmlns:r="http://schemas.openxmlformats.org/officeDocument/2006/relationships" xmlns:p="http://schemas.openxmlformats.org/presentationml/2006/main">
  <p:tag name="CDCHECK" val="9dfdc9a5-0c21-4bed-9636-79e5abce7dac"/>
</p:tagLst>
</file>

<file path=ppt/tags/tag174.xml><?xml version="1.0" encoding="utf-8"?>
<p:tagLst xmlns:a="http://schemas.openxmlformats.org/drawingml/2006/main" xmlns:r="http://schemas.openxmlformats.org/officeDocument/2006/relationships" xmlns:p="http://schemas.openxmlformats.org/presentationml/2006/main">
  <p:tag name="CDCHECK" val="bea221da-7126-4036-9911-77a946fa79f0"/>
</p:tagLst>
</file>

<file path=ppt/tags/tag175.xml><?xml version="1.0" encoding="utf-8"?>
<p:tagLst xmlns:a="http://schemas.openxmlformats.org/drawingml/2006/main" xmlns:r="http://schemas.openxmlformats.org/officeDocument/2006/relationships" xmlns:p="http://schemas.openxmlformats.org/presentationml/2006/main">
  <p:tag name="CDCHECK" val="577dbef1-fe11-4737-a445-08d4f27f09c3"/>
</p:tagLst>
</file>

<file path=ppt/tags/tag176.xml><?xml version="1.0" encoding="utf-8"?>
<p:tagLst xmlns:a="http://schemas.openxmlformats.org/drawingml/2006/main" xmlns:r="http://schemas.openxmlformats.org/officeDocument/2006/relationships" xmlns:p="http://schemas.openxmlformats.org/presentationml/2006/main">
  <p:tag name="CDCHECK" val="3ee5498b-1f00-43c0-a0e8-6d126717e991"/>
</p:tagLst>
</file>

<file path=ppt/tags/tag177.xml><?xml version="1.0" encoding="utf-8"?>
<p:tagLst xmlns:a="http://schemas.openxmlformats.org/drawingml/2006/main" xmlns:r="http://schemas.openxmlformats.org/officeDocument/2006/relationships" xmlns:p="http://schemas.openxmlformats.org/presentationml/2006/main">
  <p:tag name="CDCHECK" val="8c858999-0501-41b1-a1e8-a634052e05e3"/>
</p:tagLst>
</file>

<file path=ppt/tags/tag178.xml><?xml version="1.0" encoding="utf-8"?>
<p:tagLst xmlns:a="http://schemas.openxmlformats.org/drawingml/2006/main" xmlns:r="http://schemas.openxmlformats.org/officeDocument/2006/relationships" xmlns:p="http://schemas.openxmlformats.org/presentationml/2006/main">
  <p:tag name="CDCHECK" val="dc29b98c-43df-4927-bd0f-e907a1726e28"/>
</p:tagLst>
</file>

<file path=ppt/tags/tag179.xml><?xml version="1.0" encoding="utf-8"?>
<p:tagLst xmlns:a="http://schemas.openxmlformats.org/drawingml/2006/main" xmlns:r="http://schemas.openxmlformats.org/officeDocument/2006/relationships" xmlns:p="http://schemas.openxmlformats.org/presentationml/2006/main">
  <p:tag name="CDCHECK" val="95e05659-27e8-4346-bdb2-521e063ebf2a"/>
</p:tagLst>
</file>

<file path=ppt/tags/tag18.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180.xml><?xml version="1.0" encoding="utf-8"?>
<p:tagLst xmlns:a="http://schemas.openxmlformats.org/drawingml/2006/main" xmlns:r="http://schemas.openxmlformats.org/officeDocument/2006/relationships" xmlns:p="http://schemas.openxmlformats.org/presentationml/2006/main">
  <p:tag name="CDCHECK" val="acae0e29-82b1-4166-820a-82de1bc1c829"/>
</p:tagLst>
</file>

<file path=ppt/tags/tag181.xml><?xml version="1.0" encoding="utf-8"?>
<p:tagLst xmlns:a="http://schemas.openxmlformats.org/drawingml/2006/main" xmlns:r="http://schemas.openxmlformats.org/officeDocument/2006/relationships" xmlns:p="http://schemas.openxmlformats.org/presentationml/2006/main">
  <p:tag name="CDCHECK" val="f6ffcf0f-37b9-44e4-9107-cb94a6e9d828"/>
</p:tagLst>
</file>

<file path=ppt/tags/tag182.xml><?xml version="1.0" encoding="utf-8"?>
<p:tagLst xmlns:a="http://schemas.openxmlformats.org/drawingml/2006/main" xmlns:r="http://schemas.openxmlformats.org/officeDocument/2006/relationships" xmlns:p="http://schemas.openxmlformats.org/presentationml/2006/main">
  <p:tag name="CDCHECK" val="d8116846-0c42-4c93-89b3-27eec4b0b6d7"/>
</p:tagLst>
</file>

<file path=ppt/tags/tag183.xml><?xml version="1.0" encoding="utf-8"?>
<p:tagLst xmlns:a="http://schemas.openxmlformats.org/drawingml/2006/main" xmlns:r="http://schemas.openxmlformats.org/officeDocument/2006/relationships" xmlns:p="http://schemas.openxmlformats.org/presentationml/2006/main">
  <p:tag name="CDCHECK" val="522fad67-a71f-4da0-841b-454d9ea17b91"/>
</p:tagLst>
</file>

<file path=ppt/tags/tag184.xml><?xml version="1.0" encoding="utf-8"?>
<p:tagLst xmlns:a="http://schemas.openxmlformats.org/drawingml/2006/main" xmlns:r="http://schemas.openxmlformats.org/officeDocument/2006/relationships" xmlns:p="http://schemas.openxmlformats.org/presentationml/2006/main">
  <p:tag name="CDCHECK" val="5041e64d-729f-43d1-a310-a8e390b14430"/>
</p:tagLst>
</file>

<file path=ppt/tags/tag185.xml><?xml version="1.0" encoding="utf-8"?>
<p:tagLst xmlns:a="http://schemas.openxmlformats.org/drawingml/2006/main" xmlns:r="http://schemas.openxmlformats.org/officeDocument/2006/relationships" xmlns:p="http://schemas.openxmlformats.org/presentationml/2006/main">
  <p:tag name="CDCHECK" val="c70f8c3f-43a6-4f3d-8aef-739ea5b9d43c"/>
</p:tagLst>
</file>

<file path=ppt/tags/tag186.xml><?xml version="1.0" encoding="utf-8"?>
<p:tagLst xmlns:a="http://schemas.openxmlformats.org/drawingml/2006/main" xmlns:r="http://schemas.openxmlformats.org/officeDocument/2006/relationships" xmlns:p="http://schemas.openxmlformats.org/presentationml/2006/main">
  <p:tag name="CDCHECK" val="c7257b6c-19bf-460e-bc52-ac512c35ccd4"/>
</p:tagLst>
</file>

<file path=ppt/tags/tag187.xml><?xml version="1.0" encoding="utf-8"?>
<p:tagLst xmlns:a="http://schemas.openxmlformats.org/drawingml/2006/main" xmlns:r="http://schemas.openxmlformats.org/officeDocument/2006/relationships" xmlns:p="http://schemas.openxmlformats.org/presentationml/2006/main">
  <p:tag name="CDCHECK" val="b1df93ec-35fa-40d7-859b-c9444a37c296"/>
</p:tagLst>
</file>

<file path=ppt/tags/tag188.xml><?xml version="1.0" encoding="utf-8"?>
<p:tagLst xmlns:a="http://schemas.openxmlformats.org/drawingml/2006/main" xmlns:r="http://schemas.openxmlformats.org/officeDocument/2006/relationships" xmlns:p="http://schemas.openxmlformats.org/presentationml/2006/main">
  <p:tag name="CDCHECK" val="8e031e4d-5ea4-4fec-9130-736e5c90ab92"/>
</p:tagLst>
</file>

<file path=ppt/tags/tag189.xml><?xml version="1.0" encoding="utf-8"?>
<p:tagLst xmlns:a="http://schemas.openxmlformats.org/drawingml/2006/main" xmlns:r="http://schemas.openxmlformats.org/officeDocument/2006/relationships" xmlns:p="http://schemas.openxmlformats.org/presentationml/2006/main">
  <p:tag name="CDCHECK" val="b08a9954-766c-4514-9fb3-03426b1fe198"/>
</p:tagLst>
</file>

<file path=ppt/tags/tag19.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190.xml><?xml version="1.0" encoding="utf-8"?>
<p:tagLst xmlns:a="http://schemas.openxmlformats.org/drawingml/2006/main" xmlns:r="http://schemas.openxmlformats.org/officeDocument/2006/relationships" xmlns:p="http://schemas.openxmlformats.org/presentationml/2006/main">
  <p:tag name="CDCHECK" val="bb8f83b8-536c-4b27-81c4-38e3c91c424f"/>
</p:tagLst>
</file>

<file path=ppt/tags/tag191.xml><?xml version="1.0" encoding="utf-8"?>
<p:tagLst xmlns:a="http://schemas.openxmlformats.org/drawingml/2006/main" xmlns:r="http://schemas.openxmlformats.org/officeDocument/2006/relationships" xmlns:p="http://schemas.openxmlformats.org/presentationml/2006/main">
  <p:tag name="CDCHECK" val="501330aa-57bb-4cf6-9aba-7a58bdb59b68"/>
</p:tagLst>
</file>

<file path=ppt/tags/tag192.xml><?xml version="1.0" encoding="utf-8"?>
<p:tagLst xmlns:a="http://schemas.openxmlformats.org/drawingml/2006/main" xmlns:r="http://schemas.openxmlformats.org/officeDocument/2006/relationships" xmlns:p="http://schemas.openxmlformats.org/presentationml/2006/main">
  <p:tag name="CDCHECK" val="9439af62-7cc4-493a-ba99-7b089dfe7824"/>
</p:tagLst>
</file>

<file path=ppt/tags/tag193.xml><?xml version="1.0" encoding="utf-8"?>
<p:tagLst xmlns:a="http://schemas.openxmlformats.org/drawingml/2006/main" xmlns:r="http://schemas.openxmlformats.org/officeDocument/2006/relationships" xmlns:p="http://schemas.openxmlformats.org/presentationml/2006/main">
  <p:tag name="CDCHECK" val="1e9fef9b-b951-4a0f-a2c5-b1f09b06d929"/>
</p:tagLst>
</file>

<file path=ppt/tags/tag194.xml><?xml version="1.0" encoding="utf-8"?>
<p:tagLst xmlns:a="http://schemas.openxmlformats.org/drawingml/2006/main" xmlns:r="http://schemas.openxmlformats.org/officeDocument/2006/relationships" xmlns:p="http://schemas.openxmlformats.org/presentationml/2006/main">
  <p:tag name="CDCHECK" val="cb2a8680-ca01-4ea2-9ea1-d21bdbde34e9"/>
</p:tagLst>
</file>

<file path=ppt/tags/tag195.xml><?xml version="1.0" encoding="utf-8"?>
<p:tagLst xmlns:a="http://schemas.openxmlformats.org/drawingml/2006/main" xmlns:r="http://schemas.openxmlformats.org/officeDocument/2006/relationships" xmlns:p="http://schemas.openxmlformats.org/presentationml/2006/main">
  <p:tag name="CDCHECK" val="69ae79d7-d6f0-48ef-a317-16ef18604b42"/>
</p:tagLst>
</file>

<file path=ppt/tags/tag196.xml><?xml version="1.0" encoding="utf-8"?>
<p:tagLst xmlns:a="http://schemas.openxmlformats.org/drawingml/2006/main" xmlns:r="http://schemas.openxmlformats.org/officeDocument/2006/relationships" xmlns:p="http://schemas.openxmlformats.org/presentationml/2006/main">
  <p:tag name="CDCHECK" val="0f64b88a-c292-426a-b031-173328eb0a14"/>
</p:tagLst>
</file>

<file path=ppt/tags/tag197.xml><?xml version="1.0" encoding="utf-8"?>
<p:tagLst xmlns:a="http://schemas.openxmlformats.org/drawingml/2006/main" xmlns:r="http://schemas.openxmlformats.org/officeDocument/2006/relationships" xmlns:p="http://schemas.openxmlformats.org/presentationml/2006/main">
  <p:tag name="CDCHECK" val="1d0f9056-dea3-4baa-a807-da0520f9e82a"/>
</p:tagLst>
</file>

<file path=ppt/tags/tag198.xml><?xml version="1.0" encoding="utf-8"?>
<p:tagLst xmlns:a="http://schemas.openxmlformats.org/drawingml/2006/main" xmlns:r="http://schemas.openxmlformats.org/officeDocument/2006/relationships" xmlns:p="http://schemas.openxmlformats.org/presentationml/2006/main">
  <p:tag name="CDCHECK" val="e12c87d4-2c5b-4174-a838-0643ae5d9986"/>
</p:tagLst>
</file>

<file path=ppt/tags/tag199.xml><?xml version="1.0" encoding="utf-8"?>
<p:tagLst xmlns:a="http://schemas.openxmlformats.org/drawingml/2006/main" xmlns:r="http://schemas.openxmlformats.org/officeDocument/2006/relationships" xmlns:p="http://schemas.openxmlformats.org/presentationml/2006/main">
  <p:tag name="CDCHECK" val="0ae5badf-e77c-489b-aab6-6d40e9def87e"/>
</p:tagLst>
</file>

<file path=ppt/tags/tag2.xml><?xml version="1.0" encoding="utf-8"?>
<p:tagLst xmlns:a="http://schemas.openxmlformats.org/drawingml/2006/main" xmlns:r="http://schemas.openxmlformats.org/officeDocument/2006/relationships" xmlns:p="http://schemas.openxmlformats.org/presentationml/2006/main">
  <p:tag name="NAME" val="Straight Connector 18"/>
</p:tagLst>
</file>

<file path=ppt/tags/tag20.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200.xml><?xml version="1.0" encoding="utf-8"?>
<p:tagLst xmlns:a="http://schemas.openxmlformats.org/drawingml/2006/main" xmlns:r="http://schemas.openxmlformats.org/officeDocument/2006/relationships" xmlns:p="http://schemas.openxmlformats.org/presentationml/2006/main">
  <p:tag name="CDCHECK" val="5917a009-77e6-4c84-add8-3a4c9d22c718"/>
</p:tagLst>
</file>

<file path=ppt/tags/tag201.xml><?xml version="1.0" encoding="utf-8"?>
<p:tagLst xmlns:a="http://schemas.openxmlformats.org/drawingml/2006/main" xmlns:r="http://schemas.openxmlformats.org/officeDocument/2006/relationships" xmlns:p="http://schemas.openxmlformats.org/presentationml/2006/main">
  <p:tag name="CDCHECK" val="76ee50de-d415-4d2b-9b3b-ff4fecb15e85"/>
</p:tagLst>
</file>

<file path=ppt/tags/tag202.xml><?xml version="1.0" encoding="utf-8"?>
<p:tagLst xmlns:a="http://schemas.openxmlformats.org/drawingml/2006/main" xmlns:r="http://schemas.openxmlformats.org/officeDocument/2006/relationships" xmlns:p="http://schemas.openxmlformats.org/presentationml/2006/main">
  <p:tag name="CDCHECK" val="4afccf78-0e8c-41a0-9d2b-1e23a7cb727a"/>
</p:tagLst>
</file>

<file path=ppt/tags/tag203.xml><?xml version="1.0" encoding="utf-8"?>
<p:tagLst xmlns:a="http://schemas.openxmlformats.org/drawingml/2006/main" xmlns:r="http://schemas.openxmlformats.org/officeDocument/2006/relationships" xmlns:p="http://schemas.openxmlformats.org/presentationml/2006/main">
  <p:tag name="CDCHECK" val="46e647a8-d485-4f5d-8274-8d1d829aea9b"/>
</p:tagLst>
</file>

<file path=ppt/tags/tag204.xml><?xml version="1.0" encoding="utf-8"?>
<p:tagLst xmlns:a="http://schemas.openxmlformats.org/drawingml/2006/main" xmlns:r="http://schemas.openxmlformats.org/officeDocument/2006/relationships" xmlns:p="http://schemas.openxmlformats.org/presentationml/2006/main">
  <p:tag name="CDCHECK" val="536f0bb5-fd7a-41ab-9b1d-106970639440"/>
</p:tagLst>
</file>

<file path=ppt/tags/tag205.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206.xml><?xml version="1.0" encoding="utf-8"?>
<p:tagLst xmlns:a="http://schemas.openxmlformats.org/drawingml/2006/main" xmlns:r="http://schemas.openxmlformats.org/officeDocument/2006/relationships" xmlns:p="http://schemas.openxmlformats.org/presentationml/2006/main">
  <p:tag name="CDCHECK" val="b5cff4c3-d831-4bdb-86ed-45145ea0e922"/>
</p:tagLst>
</file>

<file path=ppt/tags/tag207.xml><?xml version="1.0" encoding="utf-8"?>
<p:tagLst xmlns:a="http://schemas.openxmlformats.org/drawingml/2006/main" xmlns:r="http://schemas.openxmlformats.org/officeDocument/2006/relationships" xmlns:p="http://schemas.openxmlformats.org/presentationml/2006/main">
  <p:tag name="CDCHECK" val="4f86dd10-196e-4524-a0b1-19810ba48bfc"/>
</p:tagLst>
</file>

<file path=ppt/tags/tag208.xml><?xml version="1.0" encoding="utf-8"?>
<p:tagLst xmlns:a="http://schemas.openxmlformats.org/drawingml/2006/main" xmlns:r="http://schemas.openxmlformats.org/officeDocument/2006/relationships" xmlns:p="http://schemas.openxmlformats.org/presentationml/2006/main">
  <p:tag name="CDCHECK" val="7f73e718-5c0e-44cc-a48e-60510fb3234b"/>
</p:tagLst>
</file>

<file path=ppt/tags/tag209.xml><?xml version="1.0" encoding="utf-8"?>
<p:tagLst xmlns:a="http://schemas.openxmlformats.org/drawingml/2006/main" xmlns:r="http://schemas.openxmlformats.org/officeDocument/2006/relationships" xmlns:p="http://schemas.openxmlformats.org/presentationml/2006/main">
  <p:tag name="CDCHECK" val="8c015668-e109-453e-9e55-7537310e356e"/>
</p:tagLst>
</file>

<file path=ppt/tags/tag21.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210.xml><?xml version="1.0" encoding="utf-8"?>
<p:tagLst xmlns:a="http://schemas.openxmlformats.org/drawingml/2006/main" xmlns:r="http://schemas.openxmlformats.org/officeDocument/2006/relationships" xmlns:p="http://schemas.openxmlformats.org/presentationml/2006/main">
  <p:tag name="CDCHECK" val="f0f977ee-f167-4807-a52d-d31b2db2bbdf"/>
</p:tagLst>
</file>

<file path=ppt/tags/tag211.xml><?xml version="1.0" encoding="utf-8"?>
<p:tagLst xmlns:a="http://schemas.openxmlformats.org/drawingml/2006/main" xmlns:r="http://schemas.openxmlformats.org/officeDocument/2006/relationships" xmlns:p="http://schemas.openxmlformats.org/presentationml/2006/main">
  <p:tag name="CDCHECK" val="ddb202ae-f800-47b2-b539-c0ef1b377d40"/>
</p:tagLst>
</file>

<file path=ppt/tags/tag212.xml><?xml version="1.0" encoding="utf-8"?>
<p:tagLst xmlns:a="http://schemas.openxmlformats.org/drawingml/2006/main" xmlns:r="http://schemas.openxmlformats.org/officeDocument/2006/relationships" xmlns:p="http://schemas.openxmlformats.org/presentationml/2006/main">
  <p:tag name="CDCHECK" val="bb1f1364-92a4-4436-91eb-d9c9642b184a"/>
</p:tagLst>
</file>

<file path=ppt/tags/tag213.xml><?xml version="1.0" encoding="utf-8"?>
<p:tagLst xmlns:a="http://schemas.openxmlformats.org/drawingml/2006/main" xmlns:r="http://schemas.openxmlformats.org/officeDocument/2006/relationships" xmlns:p="http://schemas.openxmlformats.org/presentationml/2006/main">
  <p:tag name="CDCHECK" val="fa44186a-218b-4884-8f7c-196d5e60172e"/>
</p:tagLst>
</file>

<file path=ppt/tags/tag214.xml><?xml version="1.0" encoding="utf-8"?>
<p:tagLst xmlns:a="http://schemas.openxmlformats.org/drawingml/2006/main" xmlns:r="http://schemas.openxmlformats.org/officeDocument/2006/relationships" xmlns:p="http://schemas.openxmlformats.org/presentationml/2006/main">
  <p:tag name="CDCHECK" val="3ee987eb-673c-4911-a0c3-b3abcf076441"/>
</p:tagLst>
</file>

<file path=ppt/tags/tag215.xml><?xml version="1.0" encoding="utf-8"?>
<p:tagLst xmlns:a="http://schemas.openxmlformats.org/drawingml/2006/main" xmlns:r="http://schemas.openxmlformats.org/officeDocument/2006/relationships" xmlns:p="http://schemas.openxmlformats.org/presentationml/2006/main">
  <p:tag name="CDCHECK" val="982d02c1-ff87-47b2-8be0-052ddbbd81da"/>
</p:tagLst>
</file>

<file path=ppt/tags/tag216.xml><?xml version="1.0" encoding="utf-8"?>
<p:tagLst xmlns:a="http://schemas.openxmlformats.org/drawingml/2006/main" xmlns:r="http://schemas.openxmlformats.org/officeDocument/2006/relationships" xmlns:p="http://schemas.openxmlformats.org/presentationml/2006/main">
  <p:tag name="CDCHECK" val="2f12f4a8-8c74-4319-9b7a-eed7567d016f"/>
</p:tagLst>
</file>

<file path=ppt/tags/tag217.xml><?xml version="1.0" encoding="utf-8"?>
<p:tagLst xmlns:a="http://schemas.openxmlformats.org/drawingml/2006/main" xmlns:r="http://schemas.openxmlformats.org/officeDocument/2006/relationships" xmlns:p="http://schemas.openxmlformats.org/presentationml/2006/main">
  <p:tag name="CDCHECK" val="6c3ca12f-ba53-406e-ad9b-670d0c438255"/>
</p:tagLst>
</file>

<file path=ppt/tags/tag218.xml><?xml version="1.0" encoding="utf-8"?>
<p:tagLst xmlns:a="http://schemas.openxmlformats.org/drawingml/2006/main" xmlns:r="http://schemas.openxmlformats.org/officeDocument/2006/relationships" xmlns:p="http://schemas.openxmlformats.org/presentationml/2006/main">
  <p:tag name="CDCHECK" val="5c71261d-86db-4689-a99f-f3dcf6d9e924"/>
</p:tagLst>
</file>

<file path=ppt/tags/tag219.xml><?xml version="1.0" encoding="utf-8"?>
<p:tagLst xmlns:a="http://schemas.openxmlformats.org/drawingml/2006/main" xmlns:r="http://schemas.openxmlformats.org/officeDocument/2006/relationships" xmlns:p="http://schemas.openxmlformats.org/presentationml/2006/main">
  <p:tag name="CDCHECK" val="dd2d6316-7cb5-4c5a-9be8-7f5cbc9c23f5"/>
</p:tagLst>
</file>

<file path=ppt/tags/tag22.xml><?xml version="1.0" encoding="utf-8"?>
<p:tagLst xmlns:a="http://schemas.openxmlformats.org/drawingml/2006/main" xmlns:r="http://schemas.openxmlformats.org/officeDocument/2006/relationships" xmlns:p="http://schemas.openxmlformats.org/presentationml/2006/main">
  <p:tag name="CDCHECK" val="4948361e-8f25-4d99-b37a-72c20c326fac"/>
</p:tagLst>
</file>

<file path=ppt/tags/tag220.xml><?xml version="1.0" encoding="utf-8"?>
<p:tagLst xmlns:a="http://schemas.openxmlformats.org/drawingml/2006/main" xmlns:r="http://schemas.openxmlformats.org/officeDocument/2006/relationships" xmlns:p="http://schemas.openxmlformats.org/presentationml/2006/main">
  <p:tag name="CDCHECK" val="86ee4f1a-86c7-4d71-9fe9-06d430f53207"/>
</p:tagLst>
</file>

<file path=ppt/tags/tag221.xml><?xml version="1.0" encoding="utf-8"?>
<p:tagLst xmlns:a="http://schemas.openxmlformats.org/drawingml/2006/main" xmlns:r="http://schemas.openxmlformats.org/officeDocument/2006/relationships" xmlns:p="http://schemas.openxmlformats.org/presentationml/2006/main">
  <p:tag name="CDCHECK" val="a3e57e82-5e82-4097-8ab6-be7034eff942"/>
</p:tagLst>
</file>

<file path=ppt/tags/tag222.xml><?xml version="1.0" encoding="utf-8"?>
<p:tagLst xmlns:a="http://schemas.openxmlformats.org/drawingml/2006/main" xmlns:r="http://schemas.openxmlformats.org/officeDocument/2006/relationships" xmlns:p="http://schemas.openxmlformats.org/presentationml/2006/main">
  <p:tag name="CDCHECK" val="e4484ee6-8585-4022-ad95-d53d5a9b3a92"/>
</p:tagLst>
</file>

<file path=ppt/tags/tag223.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224.xml><?xml version="1.0" encoding="utf-8"?>
<p:tagLst xmlns:a="http://schemas.openxmlformats.org/drawingml/2006/main" xmlns:r="http://schemas.openxmlformats.org/officeDocument/2006/relationships" xmlns:p="http://schemas.openxmlformats.org/presentationml/2006/main">
  <p:tag name="JPM_SLIDE_ROLE" val="jpmPage"/>
</p:tagLst>
</file>

<file path=ppt/tags/tag225.xml><?xml version="1.0" encoding="utf-8"?>
<p:tagLst xmlns:a="http://schemas.openxmlformats.org/drawingml/2006/main" xmlns:r="http://schemas.openxmlformats.org/officeDocument/2006/relationships" xmlns:p="http://schemas.openxmlformats.org/presentationml/2006/main">
  <p:tag name="CDCHECK" val="9f2482da-eb62-4d98-8758-0f6f07bb65cd"/>
</p:tagLst>
</file>

<file path=ppt/tags/tag226.xml><?xml version="1.0" encoding="utf-8"?>
<p:tagLst xmlns:a="http://schemas.openxmlformats.org/drawingml/2006/main" xmlns:r="http://schemas.openxmlformats.org/officeDocument/2006/relationships" xmlns:p="http://schemas.openxmlformats.org/presentationml/2006/main">
  <p:tag name="CDCHECK" val="90e67a21-966f-4f06-bfa3-4676a3043df2"/>
</p:tagLst>
</file>

<file path=ppt/tags/tag227.xml><?xml version="1.0" encoding="utf-8"?>
<p:tagLst xmlns:a="http://schemas.openxmlformats.org/drawingml/2006/main" xmlns:r="http://schemas.openxmlformats.org/officeDocument/2006/relationships" xmlns:p="http://schemas.openxmlformats.org/presentationml/2006/main">
  <p:tag name="CDCHECK" val="d6c7fa52-04fb-4ccb-9817-a3536a0c0960"/>
</p:tagLst>
</file>

<file path=ppt/tags/tag228.xml><?xml version="1.0" encoding="utf-8"?>
<p:tagLst xmlns:a="http://schemas.openxmlformats.org/drawingml/2006/main" xmlns:r="http://schemas.openxmlformats.org/officeDocument/2006/relationships" xmlns:p="http://schemas.openxmlformats.org/presentationml/2006/main">
  <p:tag name="CDCHECK" val="7f55fbad-4733-4fef-8297-138778b0ce26"/>
</p:tagLst>
</file>

<file path=ppt/tags/tag229.xml><?xml version="1.0" encoding="utf-8"?>
<p:tagLst xmlns:a="http://schemas.openxmlformats.org/drawingml/2006/main" xmlns:r="http://schemas.openxmlformats.org/officeDocument/2006/relationships" xmlns:p="http://schemas.openxmlformats.org/presentationml/2006/main">
  <p:tag name="CDCHECK" val="8d535175-0d1c-415b-8ef1-6adab473cb78"/>
</p:tagLst>
</file>

<file path=ppt/tags/tag23.xml><?xml version="1.0" encoding="utf-8"?>
<p:tagLst xmlns:a="http://schemas.openxmlformats.org/drawingml/2006/main" xmlns:r="http://schemas.openxmlformats.org/officeDocument/2006/relationships" xmlns:p="http://schemas.openxmlformats.org/presentationml/2006/main">
  <p:tag name="CDCHECK" val="77472bb1-9b08-485e-a5e1-de0ea212bd92"/>
</p:tagLst>
</file>

<file path=ppt/tags/tag230.xml><?xml version="1.0" encoding="utf-8"?>
<p:tagLst xmlns:a="http://schemas.openxmlformats.org/drawingml/2006/main" xmlns:r="http://schemas.openxmlformats.org/officeDocument/2006/relationships" xmlns:p="http://schemas.openxmlformats.org/presentationml/2006/main">
  <p:tag name="CDCHECK" val="7f52c79f-1dc2-4141-9d3a-dace1fa886b1"/>
</p:tagLst>
</file>

<file path=ppt/tags/tag231.xml><?xml version="1.0" encoding="utf-8"?>
<p:tagLst xmlns:a="http://schemas.openxmlformats.org/drawingml/2006/main" xmlns:r="http://schemas.openxmlformats.org/officeDocument/2006/relationships" xmlns:p="http://schemas.openxmlformats.org/presentationml/2006/main">
  <p:tag name="CDCHECK" val="4ce50266-bc0e-41bd-b373-a04e440904de"/>
</p:tagLst>
</file>

<file path=ppt/tags/tag232.xml><?xml version="1.0" encoding="utf-8"?>
<p:tagLst xmlns:a="http://schemas.openxmlformats.org/drawingml/2006/main" xmlns:r="http://schemas.openxmlformats.org/officeDocument/2006/relationships" xmlns:p="http://schemas.openxmlformats.org/presentationml/2006/main">
  <p:tag name="CDCHECK" val="e28857b1-ab40-4aa0-b583-dc8e1f534881"/>
</p:tagLst>
</file>

<file path=ppt/tags/tag233.xml><?xml version="1.0" encoding="utf-8"?>
<p:tagLst xmlns:a="http://schemas.openxmlformats.org/drawingml/2006/main" xmlns:r="http://schemas.openxmlformats.org/officeDocument/2006/relationships" xmlns:p="http://schemas.openxmlformats.org/presentationml/2006/main">
  <p:tag name="CDCHECK" val="37677721-ba4e-452c-bd44-77785c5e8ebb"/>
</p:tagLst>
</file>

<file path=ppt/tags/tag234.xml><?xml version="1.0" encoding="utf-8"?>
<p:tagLst xmlns:a="http://schemas.openxmlformats.org/drawingml/2006/main" xmlns:r="http://schemas.openxmlformats.org/officeDocument/2006/relationships" xmlns:p="http://schemas.openxmlformats.org/presentationml/2006/main">
  <p:tag name="CDCHECK" val="c8da337d-5250-4238-a4d6-d4a5f1173510"/>
</p:tagLst>
</file>

<file path=ppt/tags/tag235.xml><?xml version="1.0" encoding="utf-8"?>
<p:tagLst xmlns:a="http://schemas.openxmlformats.org/drawingml/2006/main" xmlns:r="http://schemas.openxmlformats.org/officeDocument/2006/relationships" xmlns:p="http://schemas.openxmlformats.org/presentationml/2006/main">
  <p:tag name="CDCHECK" val="6f26124d-d42e-4c05-81a4-9edfda864d32"/>
</p:tagLst>
</file>

<file path=ppt/tags/tag236.xml><?xml version="1.0" encoding="utf-8"?>
<p:tagLst xmlns:a="http://schemas.openxmlformats.org/drawingml/2006/main" xmlns:r="http://schemas.openxmlformats.org/officeDocument/2006/relationships" xmlns:p="http://schemas.openxmlformats.org/presentationml/2006/main">
  <p:tag name="CDCHECK" val="d49062e2-73d0-4fb5-8a25-2a2b5a20a4bf"/>
</p:tagLst>
</file>

<file path=ppt/tags/tag237.xml><?xml version="1.0" encoding="utf-8"?>
<p:tagLst xmlns:a="http://schemas.openxmlformats.org/drawingml/2006/main" xmlns:r="http://schemas.openxmlformats.org/officeDocument/2006/relationships" xmlns:p="http://schemas.openxmlformats.org/presentationml/2006/main">
  <p:tag name="CDCHECK" val="83817dab-02b8-48d1-a199-88931cae6bfa"/>
</p:tagLst>
</file>

<file path=ppt/tags/tag238.xml><?xml version="1.0" encoding="utf-8"?>
<p:tagLst xmlns:a="http://schemas.openxmlformats.org/drawingml/2006/main" xmlns:r="http://schemas.openxmlformats.org/officeDocument/2006/relationships" xmlns:p="http://schemas.openxmlformats.org/presentationml/2006/main">
  <p:tag name="CDCHECK" val="d1276123-f859-4442-8886-03d427ffb1e4"/>
</p:tagLst>
</file>

<file path=ppt/tags/tag239.xml><?xml version="1.0" encoding="utf-8"?>
<p:tagLst xmlns:a="http://schemas.openxmlformats.org/drawingml/2006/main" xmlns:r="http://schemas.openxmlformats.org/officeDocument/2006/relationships" xmlns:p="http://schemas.openxmlformats.org/presentationml/2006/main">
  <p:tag name="CDCHECK" val="bf3dbd2e-f110-469b-b105-9db709de60aa"/>
</p:tagLst>
</file>

<file path=ppt/tags/tag24.xml><?xml version="1.0" encoding="utf-8"?>
<p:tagLst xmlns:a="http://schemas.openxmlformats.org/drawingml/2006/main" xmlns:r="http://schemas.openxmlformats.org/officeDocument/2006/relationships" xmlns:p="http://schemas.openxmlformats.org/presentationml/2006/main">
  <p:tag name="CDCHECK" val="095c714c-ab7f-4bb5-9b41-f1070d3c59c3"/>
</p:tagLst>
</file>

<file path=ppt/tags/tag240.xml><?xml version="1.0" encoding="utf-8"?>
<p:tagLst xmlns:a="http://schemas.openxmlformats.org/drawingml/2006/main" xmlns:r="http://schemas.openxmlformats.org/officeDocument/2006/relationships" xmlns:p="http://schemas.openxmlformats.org/presentationml/2006/main">
  <p:tag name="CDCHECK" val="a9f473ba-6aee-4bf1-bc9b-5a6b3acd70ea"/>
</p:tagLst>
</file>

<file path=ppt/tags/tag241.xml><?xml version="1.0" encoding="utf-8"?>
<p:tagLst xmlns:a="http://schemas.openxmlformats.org/drawingml/2006/main" xmlns:r="http://schemas.openxmlformats.org/officeDocument/2006/relationships" xmlns:p="http://schemas.openxmlformats.org/presentationml/2006/main">
  <p:tag name="CDCHECK" val="41fbbfa1-9066-49f0-a47d-7decd9684b29"/>
</p:tagLst>
</file>

<file path=ppt/tags/tag242.xml><?xml version="1.0" encoding="utf-8"?>
<p:tagLst xmlns:a="http://schemas.openxmlformats.org/drawingml/2006/main" xmlns:r="http://schemas.openxmlformats.org/officeDocument/2006/relationships" xmlns:p="http://schemas.openxmlformats.org/presentationml/2006/main">
  <p:tag name="CDCHECK" val="66c8ce3a-d2ec-4a90-ae1f-602a57483e4f"/>
</p:tagLst>
</file>

<file path=ppt/tags/tag243.xml><?xml version="1.0" encoding="utf-8"?>
<p:tagLst xmlns:a="http://schemas.openxmlformats.org/drawingml/2006/main" xmlns:r="http://schemas.openxmlformats.org/officeDocument/2006/relationships" xmlns:p="http://schemas.openxmlformats.org/presentationml/2006/main">
  <p:tag name="CDCHECK" val="c42039f1-9ba1-4a68-996a-872dcb64156a"/>
</p:tagLst>
</file>

<file path=ppt/tags/tag244.xml><?xml version="1.0" encoding="utf-8"?>
<p:tagLst xmlns:a="http://schemas.openxmlformats.org/drawingml/2006/main" xmlns:r="http://schemas.openxmlformats.org/officeDocument/2006/relationships" xmlns:p="http://schemas.openxmlformats.org/presentationml/2006/main">
  <p:tag name="CDCHECK" val="f1f065ac-67ce-49f5-af74-212a6b3e629a"/>
</p:tagLst>
</file>

<file path=ppt/tags/tag245.xml><?xml version="1.0" encoding="utf-8"?>
<p:tagLst xmlns:a="http://schemas.openxmlformats.org/drawingml/2006/main" xmlns:r="http://schemas.openxmlformats.org/officeDocument/2006/relationships" xmlns:p="http://schemas.openxmlformats.org/presentationml/2006/main">
  <p:tag name="CDCHECK" val="4902d8d7-843f-4389-815a-3ec8d6bb432a"/>
</p:tagLst>
</file>

<file path=ppt/tags/tag246.xml><?xml version="1.0" encoding="utf-8"?>
<p:tagLst xmlns:a="http://schemas.openxmlformats.org/drawingml/2006/main" xmlns:r="http://schemas.openxmlformats.org/officeDocument/2006/relationships" xmlns:p="http://schemas.openxmlformats.org/presentationml/2006/main">
  <p:tag name="CDCHECK" val="ba852f94-afd4-4c3a-b54a-5850de171d27"/>
</p:tagLst>
</file>

<file path=ppt/tags/tag247.xml><?xml version="1.0" encoding="utf-8"?>
<p:tagLst xmlns:a="http://schemas.openxmlformats.org/drawingml/2006/main" xmlns:r="http://schemas.openxmlformats.org/officeDocument/2006/relationships" xmlns:p="http://schemas.openxmlformats.org/presentationml/2006/main">
  <p:tag name="CDCHECK" val="2941d77b-1161-4107-a6f3-e90286be6802"/>
</p:tagLst>
</file>

<file path=ppt/tags/tag248.xml><?xml version="1.0" encoding="utf-8"?>
<p:tagLst xmlns:a="http://schemas.openxmlformats.org/drawingml/2006/main" xmlns:r="http://schemas.openxmlformats.org/officeDocument/2006/relationships" xmlns:p="http://schemas.openxmlformats.org/presentationml/2006/main">
  <p:tag name="CDCHECK" val="1b3fd911-343f-4837-81a7-56683cbedf86"/>
</p:tagLst>
</file>

<file path=ppt/tags/tag249.xml><?xml version="1.0" encoding="utf-8"?>
<p:tagLst xmlns:a="http://schemas.openxmlformats.org/drawingml/2006/main" xmlns:r="http://schemas.openxmlformats.org/officeDocument/2006/relationships" xmlns:p="http://schemas.openxmlformats.org/presentationml/2006/main">
  <p:tag name="CDCHECK" val="a0e949ee-dc31-4565-a361-0cc27e695701"/>
</p:tagLst>
</file>

<file path=ppt/tags/tag25.xml><?xml version="1.0" encoding="utf-8"?>
<p:tagLst xmlns:a="http://schemas.openxmlformats.org/drawingml/2006/main" xmlns:r="http://schemas.openxmlformats.org/officeDocument/2006/relationships" xmlns:p="http://schemas.openxmlformats.org/presentationml/2006/main">
  <p:tag name="CDCHECK" val="389fbdfb-67bb-42de-89f7-aea5a87eda69"/>
</p:tagLst>
</file>

<file path=ppt/tags/tag250.xml><?xml version="1.0" encoding="utf-8"?>
<p:tagLst xmlns:a="http://schemas.openxmlformats.org/drawingml/2006/main" xmlns:r="http://schemas.openxmlformats.org/officeDocument/2006/relationships" xmlns:p="http://schemas.openxmlformats.org/presentationml/2006/main">
  <p:tag name="CDCHECK" val="82f509ff-5963-442b-bf4e-fec8dbeb03ae"/>
</p:tagLst>
</file>

<file path=ppt/tags/tag251.xml><?xml version="1.0" encoding="utf-8"?>
<p:tagLst xmlns:a="http://schemas.openxmlformats.org/drawingml/2006/main" xmlns:r="http://schemas.openxmlformats.org/officeDocument/2006/relationships" xmlns:p="http://schemas.openxmlformats.org/presentationml/2006/main">
  <p:tag name="CDCHECK" val="657cda1c-a5d8-4ca3-a42d-967b48610148"/>
</p:tagLst>
</file>

<file path=ppt/tags/tag252.xml><?xml version="1.0" encoding="utf-8"?>
<p:tagLst xmlns:a="http://schemas.openxmlformats.org/drawingml/2006/main" xmlns:r="http://schemas.openxmlformats.org/officeDocument/2006/relationships" xmlns:p="http://schemas.openxmlformats.org/presentationml/2006/main">
  <p:tag name="CDCHECK" val="498a075d-a53f-4632-b47b-98d62d222a00"/>
</p:tagLst>
</file>

<file path=ppt/tags/tag253.xml><?xml version="1.0" encoding="utf-8"?>
<p:tagLst xmlns:a="http://schemas.openxmlformats.org/drawingml/2006/main" xmlns:r="http://schemas.openxmlformats.org/officeDocument/2006/relationships" xmlns:p="http://schemas.openxmlformats.org/presentationml/2006/main">
  <p:tag name="CDCHECK" val="be865b7f-a6e7-4236-a2a7-07ac0550d659"/>
</p:tagLst>
</file>

<file path=ppt/tags/tag254.xml><?xml version="1.0" encoding="utf-8"?>
<p:tagLst xmlns:a="http://schemas.openxmlformats.org/drawingml/2006/main" xmlns:r="http://schemas.openxmlformats.org/officeDocument/2006/relationships" xmlns:p="http://schemas.openxmlformats.org/presentationml/2006/main">
  <p:tag name="CDCHECK" val="350b72e8-6280-4727-a95d-d4ef696b7c5c"/>
</p:tagLst>
</file>

<file path=ppt/tags/tag255.xml><?xml version="1.0" encoding="utf-8"?>
<p:tagLst xmlns:a="http://schemas.openxmlformats.org/drawingml/2006/main" xmlns:r="http://schemas.openxmlformats.org/officeDocument/2006/relationships" xmlns:p="http://schemas.openxmlformats.org/presentationml/2006/main">
  <p:tag name="CDCHECK" val="7e7c01de-c319-4ca4-82f4-206dd89d9dc8"/>
</p:tagLst>
</file>

<file path=ppt/tags/tag256.xml><?xml version="1.0" encoding="utf-8"?>
<p:tagLst xmlns:a="http://schemas.openxmlformats.org/drawingml/2006/main" xmlns:r="http://schemas.openxmlformats.org/officeDocument/2006/relationships" xmlns:p="http://schemas.openxmlformats.org/presentationml/2006/main">
  <p:tag name="CDCHECK" val="0ae7be80-b96b-4cdb-93bc-4de5ee49464a"/>
</p:tagLst>
</file>

<file path=ppt/tags/tag257.xml><?xml version="1.0" encoding="utf-8"?>
<p:tagLst xmlns:a="http://schemas.openxmlformats.org/drawingml/2006/main" xmlns:r="http://schemas.openxmlformats.org/officeDocument/2006/relationships" xmlns:p="http://schemas.openxmlformats.org/presentationml/2006/main">
  <p:tag name="CDCHECK" val="634561a5-7aed-4d97-8cf1-ca19f6cf063c"/>
</p:tagLst>
</file>

<file path=ppt/tags/tag258.xml><?xml version="1.0" encoding="utf-8"?>
<p:tagLst xmlns:a="http://schemas.openxmlformats.org/drawingml/2006/main" xmlns:r="http://schemas.openxmlformats.org/officeDocument/2006/relationships" xmlns:p="http://schemas.openxmlformats.org/presentationml/2006/main">
  <p:tag name="CDCHECK" val="f58b3e7d-2e46-4997-9819-a533cf8ccbe6"/>
</p:tagLst>
</file>

<file path=ppt/tags/tag259.xml><?xml version="1.0" encoding="utf-8"?>
<p:tagLst xmlns:a="http://schemas.openxmlformats.org/drawingml/2006/main" xmlns:r="http://schemas.openxmlformats.org/officeDocument/2006/relationships" xmlns:p="http://schemas.openxmlformats.org/presentationml/2006/main">
  <p:tag name="CDCHECK" val="2a49a985-a1f8-47ba-8ccb-b768796acc1a"/>
</p:tagLst>
</file>

<file path=ppt/tags/tag26.xml><?xml version="1.0" encoding="utf-8"?>
<p:tagLst xmlns:a="http://schemas.openxmlformats.org/drawingml/2006/main" xmlns:r="http://schemas.openxmlformats.org/officeDocument/2006/relationships" xmlns:p="http://schemas.openxmlformats.org/presentationml/2006/main">
  <p:tag name="CDCHECK" val="568abc64-e466-486f-aa23-d94ba9870a6a"/>
</p:tagLst>
</file>

<file path=ppt/tags/tag260.xml><?xml version="1.0" encoding="utf-8"?>
<p:tagLst xmlns:a="http://schemas.openxmlformats.org/drawingml/2006/main" xmlns:r="http://schemas.openxmlformats.org/officeDocument/2006/relationships" xmlns:p="http://schemas.openxmlformats.org/presentationml/2006/main">
  <p:tag name="CDCHECK" val="229029ab-0d4a-4a7d-940d-ec0aabf4b428"/>
</p:tagLst>
</file>

<file path=ppt/tags/tag261.xml><?xml version="1.0" encoding="utf-8"?>
<p:tagLst xmlns:a="http://schemas.openxmlformats.org/drawingml/2006/main" xmlns:r="http://schemas.openxmlformats.org/officeDocument/2006/relationships" xmlns:p="http://schemas.openxmlformats.org/presentationml/2006/main">
  <p:tag name="CDCHECK" val="86d246ea-2c25-4e32-80cc-e39642a5896f"/>
</p:tagLst>
</file>

<file path=ppt/tags/tag262.xml><?xml version="1.0" encoding="utf-8"?>
<p:tagLst xmlns:a="http://schemas.openxmlformats.org/drawingml/2006/main" xmlns:r="http://schemas.openxmlformats.org/officeDocument/2006/relationships" xmlns:p="http://schemas.openxmlformats.org/presentationml/2006/main">
  <p:tag name="CDCHECK" val="2597510a-5ef0-4c37-a187-adbd86f41d73"/>
</p:tagLst>
</file>

<file path=ppt/tags/tag263.xml><?xml version="1.0" encoding="utf-8"?>
<p:tagLst xmlns:a="http://schemas.openxmlformats.org/drawingml/2006/main" xmlns:r="http://schemas.openxmlformats.org/officeDocument/2006/relationships" xmlns:p="http://schemas.openxmlformats.org/presentationml/2006/main">
  <p:tag name="CDCHECK" val="0abc2ed1-12f0-4ae2-8476-424514229843"/>
</p:tagLst>
</file>

<file path=ppt/tags/tag264.xml><?xml version="1.0" encoding="utf-8"?>
<p:tagLst xmlns:a="http://schemas.openxmlformats.org/drawingml/2006/main" xmlns:r="http://schemas.openxmlformats.org/officeDocument/2006/relationships" xmlns:p="http://schemas.openxmlformats.org/presentationml/2006/main">
  <p:tag name="CDCHECK" val="331391e4-65a8-45ff-b2ab-2dee52e21ccd"/>
</p:tagLst>
</file>

<file path=ppt/tags/tag265.xml><?xml version="1.0" encoding="utf-8"?>
<p:tagLst xmlns:a="http://schemas.openxmlformats.org/drawingml/2006/main" xmlns:r="http://schemas.openxmlformats.org/officeDocument/2006/relationships" xmlns:p="http://schemas.openxmlformats.org/presentationml/2006/main">
  <p:tag name="CDCHECK" val="6cfa3062-54f6-43a9-a56e-8976349832e8"/>
</p:tagLst>
</file>

<file path=ppt/tags/tag266.xml><?xml version="1.0" encoding="utf-8"?>
<p:tagLst xmlns:a="http://schemas.openxmlformats.org/drawingml/2006/main" xmlns:r="http://schemas.openxmlformats.org/officeDocument/2006/relationships" xmlns:p="http://schemas.openxmlformats.org/presentationml/2006/main">
  <p:tag name="CDCHECK" val="233a3edd-27ff-411f-ba55-ccb28df1588b"/>
</p:tagLst>
</file>

<file path=ppt/tags/tag267.xml><?xml version="1.0" encoding="utf-8"?>
<p:tagLst xmlns:a="http://schemas.openxmlformats.org/drawingml/2006/main" xmlns:r="http://schemas.openxmlformats.org/officeDocument/2006/relationships" xmlns:p="http://schemas.openxmlformats.org/presentationml/2006/main">
  <p:tag name="CDCHECK" val="c7d54848-8709-4a76-b7d4-e7c9ab77a294"/>
</p:tagLst>
</file>

<file path=ppt/tags/tag268.xml><?xml version="1.0" encoding="utf-8"?>
<p:tagLst xmlns:a="http://schemas.openxmlformats.org/drawingml/2006/main" xmlns:r="http://schemas.openxmlformats.org/officeDocument/2006/relationships" xmlns:p="http://schemas.openxmlformats.org/presentationml/2006/main">
  <p:tag name="CDCHECK" val="36d99707-ec9d-4bc9-81c0-53f35a0d3b29"/>
</p:tagLst>
</file>

<file path=ppt/tags/tag269.xml><?xml version="1.0" encoding="utf-8"?>
<p:tagLst xmlns:a="http://schemas.openxmlformats.org/drawingml/2006/main" xmlns:r="http://schemas.openxmlformats.org/officeDocument/2006/relationships" xmlns:p="http://schemas.openxmlformats.org/presentationml/2006/main">
  <p:tag name="CDCHECK" val="bb438d41-ef9a-4a33-8cf7-7bc9bdb108e6"/>
</p:tagLst>
</file>

<file path=ppt/tags/tag27.xml><?xml version="1.0" encoding="utf-8"?>
<p:tagLst xmlns:a="http://schemas.openxmlformats.org/drawingml/2006/main" xmlns:r="http://schemas.openxmlformats.org/officeDocument/2006/relationships" xmlns:p="http://schemas.openxmlformats.org/presentationml/2006/main">
  <p:tag name="CDCHECK" val="9f7d21ff-b0c3-4a17-8d35-15a704890617"/>
</p:tagLst>
</file>

<file path=ppt/tags/tag270.xml><?xml version="1.0" encoding="utf-8"?>
<p:tagLst xmlns:a="http://schemas.openxmlformats.org/drawingml/2006/main" xmlns:r="http://schemas.openxmlformats.org/officeDocument/2006/relationships" xmlns:p="http://schemas.openxmlformats.org/presentationml/2006/main">
  <p:tag name="CDCHECK" val="793d3f99-e3ba-46b1-bb04-aba6b06622c9"/>
</p:tagLst>
</file>

<file path=ppt/tags/tag271.xml><?xml version="1.0" encoding="utf-8"?>
<p:tagLst xmlns:a="http://schemas.openxmlformats.org/drawingml/2006/main" xmlns:r="http://schemas.openxmlformats.org/officeDocument/2006/relationships" xmlns:p="http://schemas.openxmlformats.org/presentationml/2006/main">
  <p:tag name="CDCHECK" val="9d784b65-c1bb-4517-b274-d6095f3233f2"/>
</p:tagLst>
</file>

<file path=ppt/tags/tag272.xml><?xml version="1.0" encoding="utf-8"?>
<p:tagLst xmlns:a="http://schemas.openxmlformats.org/drawingml/2006/main" xmlns:r="http://schemas.openxmlformats.org/officeDocument/2006/relationships" xmlns:p="http://schemas.openxmlformats.org/presentationml/2006/main">
  <p:tag name="CDCHECK" val="cc612dc0-a76c-4a1f-9738-9af847c8ee1e"/>
</p:tagLst>
</file>

<file path=ppt/tags/tag273.xml><?xml version="1.0" encoding="utf-8"?>
<p:tagLst xmlns:a="http://schemas.openxmlformats.org/drawingml/2006/main" xmlns:r="http://schemas.openxmlformats.org/officeDocument/2006/relationships" xmlns:p="http://schemas.openxmlformats.org/presentationml/2006/main">
  <p:tag name="CDCHECK" val="efb70fb7-3f92-4467-ae99-d604a770c841"/>
</p:tagLst>
</file>

<file path=ppt/tags/tag274.xml><?xml version="1.0" encoding="utf-8"?>
<p:tagLst xmlns:a="http://schemas.openxmlformats.org/drawingml/2006/main" xmlns:r="http://schemas.openxmlformats.org/officeDocument/2006/relationships" xmlns:p="http://schemas.openxmlformats.org/presentationml/2006/main">
  <p:tag name="CDCHECK" val="ec515669-b39d-486f-b45c-258af3fc56b4"/>
</p:tagLst>
</file>

<file path=ppt/tags/tag275.xml><?xml version="1.0" encoding="utf-8"?>
<p:tagLst xmlns:a="http://schemas.openxmlformats.org/drawingml/2006/main" xmlns:r="http://schemas.openxmlformats.org/officeDocument/2006/relationships" xmlns:p="http://schemas.openxmlformats.org/presentationml/2006/main">
  <p:tag name="CDCHECK" val="5c7a707e-3529-4cc1-aa30-ff3abb3ed9bd"/>
</p:tagLst>
</file>

<file path=ppt/tags/tag276.xml><?xml version="1.0" encoding="utf-8"?>
<p:tagLst xmlns:a="http://schemas.openxmlformats.org/drawingml/2006/main" xmlns:r="http://schemas.openxmlformats.org/officeDocument/2006/relationships" xmlns:p="http://schemas.openxmlformats.org/presentationml/2006/main">
  <p:tag name="CDCHECK" val="f05beafd-4a1b-40d7-b0fd-0ef9f86a4d30"/>
</p:tagLst>
</file>

<file path=ppt/tags/tag277.xml><?xml version="1.0" encoding="utf-8"?>
<p:tagLst xmlns:a="http://schemas.openxmlformats.org/drawingml/2006/main" xmlns:r="http://schemas.openxmlformats.org/officeDocument/2006/relationships" xmlns:p="http://schemas.openxmlformats.org/presentationml/2006/main">
  <p:tag name="CDCHECK" val="0e4e6e6b-e088-48b6-a20f-686f1ccd1adc"/>
</p:tagLst>
</file>

<file path=ppt/tags/tag278.xml><?xml version="1.0" encoding="utf-8"?>
<p:tagLst xmlns:a="http://schemas.openxmlformats.org/drawingml/2006/main" xmlns:r="http://schemas.openxmlformats.org/officeDocument/2006/relationships" xmlns:p="http://schemas.openxmlformats.org/presentationml/2006/main">
  <p:tag name="CDCHECK" val="cc404794-1bf6-474e-b46c-821ca0afecf5"/>
</p:tagLst>
</file>

<file path=ppt/tags/tag279.xml><?xml version="1.0" encoding="utf-8"?>
<p:tagLst xmlns:a="http://schemas.openxmlformats.org/drawingml/2006/main" xmlns:r="http://schemas.openxmlformats.org/officeDocument/2006/relationships" xmlns:p="http://schemas.openxmlformats.org/presentationml/2006/main">
  <p:tag name="CDCHECK" val="4cc540d5-7539-42b1-9e07-601d3e707628"/>
</p:tagLst>
</file>

<file path=ppt/tags/tag28.xml><?xml version="1.0" encoding="utf-8"?>
<p:tagLst xmlns:a="http://schemas.openxmlformats.org/drawingml/2006/main" xmlns:r="http://schemas.openxmlformats.org/officeDocument/2006/relationships" xmlns:p="http://schemas.openxmlformats.org/presentationml/2006/main">
  <p:tag name="CDCHECK" val="ef71e2bf-d362-41e3-a1df-d999ee787239"/>
</p:tagLst>
</file>

<file path=ppt/tags/tag280.xml><?xml version="1.0" encoding="utf-8"?>
<p:tagLst xmlns:a="http://schemas.openxmlformats.org/drawingml/2006/main" xmlns:r="http://schemas.openxmlformats.org/officeDocument/2006/relationships" xmlns:p="http://schemas.openxmlformats.org/presentationml/2006/main">
  <p:tag name="CDCHECK" val="6b22eca9-c864-4443-aea6-d0c6d69ffc0e"/>
</p:tagLst>
</file>

<file path=ppt/tags/tag281.xml><?xml version="1.0" encoding="utf-8"?>
<p:tagLst xmlns:a="http://schemas.openxmlformats.org/drawingml/2006/main" xmlns:r="http://schemas.openxmlformats.org/officeDocument/2006/relationships" xmlns:p="http://schemas.openxmlformats.org/presentationml/2006/main">
  <p:tag name="CDCHECK" val="690e83f7-d8f2-4f40-9972-a8d09689a49b"/>
</p:tagLst>
</file>

<file path=ppt/tags/tag282.xml><?xml version="1.0" encoding="utf-8"?>
<p:tagLst xmlns:a="http://schemas.openxmlformats.org/drawingml/2006/main" xmlns:r="http://schemas.openxmlformats.org/officeDocument/2006/relationships" xmlns:p="http://schemas.openxmlformats.org/presentationml/2006/main">
  <p:tag name="CDCHECK" val="9f4e7024-f041-4ca5-b572-17dfd4d63bca"/>
</p:tagLst>
</file>

<file path=ppt/tags/tag283.xml><?xml version="1.0" encoding="utf-8"?>
<p:tagLst xmlns:a="http://schemas.openxmlformats.org/drawingml/2006/main" xmlns:r="http://schemas.openxmlformats.org/officeDocument/2006/relationships" xmlns:p="http://schemas.openxmlformats.org/presentationml/2006/main">
  <p:tag name="CDCHECK" val="76591c4a-16e8-4d5e-8784-3eb891459733"/>
</p:tagLst>
</file>

<file path=ppt/tags/tag284.xml><?xml version="1.0" encoding="utf-8"?>
<p:tagLst xmlns:a="http://schemas.openxmlformats.org/drawingml/2006/main" xmlns:r="http://schemas.openxmlformats.org/officeDocument/2006/relationships" xmlns:p="http://schemas.openxmlformats.org/presentationml/2006/main">
  <p:tag name="CDCHECK" val="37bedabf-9cd4-4ba7-b0d3-9627a62d9c84"/>
</p:tagLst>
</file>

<file path=ppt/tags/tag285.xml><?xml version="1.0" encoding="utf-8"?>
<p:tagLst xmlns:a="http://schemas.openxmlformats.org/drawingml/2006/main" xmlns:r="http://schemas.openxmlformats.org/officeDocument/2006/relationships" xmlns:p="http://schemas.openxmlformats.org/presentationml/2006/main">
  <p:tag name="CDCHECK" val="7833a5cd-8592-439e-84f1-1848e7c39501"/>
</p:tagLst>
</file>

<file path=ppt/tags/tag286.xml><?xml version="1.0" encoding="utf-8"?>
<p:tagLst xmlns:a="http://schemas.openxmlformats.org/drawingml/2006/main" xmlns:r="http://schemas.openxmlformats.org/officeDocument/2006/relationships" xmlns:p="http://schemas.openxmlformats.org/presentationml/2006/main">
  <p:tag name="CDCHECK" val="7ec6e183-f2fa-49fe-a0f8-77f64e7a64dd"/>
</p:tagLst>
</file>

<file path=ppt/tags/tag287.xml><?xml version="1.0" encoding="utf-8"?>
<p:tagLst xmlns:a="http://schemas.openxmlformats.org/drawingml/2006/main" xmlns:r="http://schemas.openxmlformats.org/officeDocument/2006/relationships" xmlns:p="http://schemas.openxmlformats.org/presentationml/2006/main">
  <p:tag name="CDCHECK" val="d23b1c81-a54a-4ad8-a489-51beca6efc12"/>
</p:tagLst>
</file>

<file path=ppt/tags/tag288.xml><?xml version="1.0" encoding="utf-8"?>
<p:tagLst xmlns:a="http://schemas.openxmlformats.org/drawingml/2006/main" xmlns:r="http://schemas.openxmlformats.org/officeDocument/2006/relationships" xmlns:p="http://schemas.openxmlformats.org/presentationml/2006/main">
  <p:tag name="CDCHECK" val="b475e5b4-0778-498b-a155-9a98886013d1"/>
</p:tagLst>
</file>

<file path=ppt/tags/tag289.xml><?xml version="1.0" encoding="utf-8"?>
<p:tagLst xmlns:a="http://schemas.openxmlformats.org/drawingml/2006/main" xmlns:r="http://schemas.openxmlformats.org/officeDocument/2006/relationships" xmlns:p="http://schemas.openxmlformats.org/presentationml/2006/main">
  <p:tag name="CDCHECK" val="71fa78eb-f670-4fdf-a6ae-03882c7171ef"/>
</p:tagLst>
</file>

<file path=ppt/tags/tag29.xml><?xml version="1.0" encoding="utf-8"?>
<p:tagLst xmlns:a="http://schemas.openxmlformats.org/drawingml/2006/main" xmlns:r="http://schemas.openxmlformats.org/officeDocument/2006/relationships" xmlns:p="http://schemas.openxmlformats.org/presentationml/2006/main">
  <p:tag name="CDCHECK" val="b1685686-15c7-4775-a611-27f80fb504dd"/>
</p:tagLst>
</file>

<file path=ppt/tags/tag290.xml><?xml version="1.0" encoding="utf-8"?>
<p:tagLst xmlns:a="http://schemas.openxmlformats.org/drawingml/2006/main" xmlns:r="http://schemas.openxmlformats.org/officeDocument/2006/relationships" xmlns:p="http://schemas.openxmlformats.org/presentationml/2006/main">
  <p:tag name="CDCHECK" val="8015b375-98db-4e30-a22d-878bb103f494"/>
</p:tagLst>
</file>

<file path=ppt/tags/tag291.xml><?xml version="1.0" encoding="utf-8"?>
<p:tagLst xmlns:a="http://schemas.openxmlformats.org/drawingml/2006/main" xmlns:r="http://schemas.openxmlformats.org/officeDocument/2006/relationships" xmlns:p="http://schemas.openxmlformats.org/presentationml/2006/main">
  <p:tag name="CDCHECK" val="35588e13-02c0-4b00-960d-993027a089a6"/>
</p:tagLst>
</file>

<file path=ppt/tags/tag292.xml><?xml version="1.0" encoding="utf-8"?>
<p:tagLst xmlns:a="http://schemas.openxmlformats.org/drawingml/2006/main" xmlns:r="http://schemas.openxmlformats.org/officeDocument/2006/relationships" xmlns:p="http://schemas.openxmlformats.org/presentationml/2006/main">
  <p:tag name="CDCHECK" val="bbcc915d-8d3f-43ea-94ad-0eaae29a27f2"/>
</p:tagLst>
</file>

<file path=ppt/tags/tag293.xml><?xml version="1.0" encoding="utf-8"?>
<p:tagLst xmlns:a="http://schemas.openxmlformats.org/drawingml/2006/main" xmlns:r="http://schemas.openxmlformats.org/officeDocument/2006/relationships" xmlns:p="http://schemas.openxmlformats.org/presentationml/2006/main">
  <p:tag name="CDCHECK" val="4884c444-9ea0-4272-a4a0-2935aa87ec7c"/>
</p:tagLst>
</file>

<file path=ppt/tags/tag294.xml><?xml version="1.0" encoding="utf-8"?>
<p:tagLst xmlns:a="http://schemas.openxmlformats.org/drawingml/2006/main" xmlns:r="http://schemas.openxmlformats.org/officeDocument/2006/relationships" xmlns:p="http://schemas.openxmlformats.org/presentationml/2006/main">
  <p:tag name="CDCHECK" val="d5244f5c-3e84-4bfc-9da1-ca3ce0ceb764"/>
</p:tagLst>
</file>

<file path=ppt/tags/tag295.xml><?xml version="1.0" encoding="utf-8"?>
<p:tagLst xmlns:a="http://schemas.openxmlformats.org/drawingml/2006/main" xmlns:r="http://schemas.openxmlformats.org/officeDocument/2006/relationships" xmlns:p="http://schemas.openxmlformats.org/presentationml/2006/main">
  <p:tag name="CDCHECK" val="227f8463-2b53-4afb-be03-e35993f9015f"/>
</p:tagLst>
</file>

<file path=ppt/tags/tag296.xml><?xml version="1.0" encoding="utf-8"?>
<p:tagLst xmlns:a="http://schemas.openxmlformats.org/drawingml/2006/main" xmlns:r="http://schemas.openxmlformats.org/officeDocument/2006/relationships" xmlns:p="http://schemas.openxmlformats.org/presentationml/2006/main">
  <p:tag name="CDCHECK" val="515602cf-701f-4841-8dd8-28a0387b6288"/>
</p:tagLst>
</file>

<file path=ppt/tags/tag297.xml><?xml version="1.0" encoding="utf-8"?>
<p:tagLst xmlns:a="http://schemas.openxmlformats.org/drawingml/2006/main" xmlns:r="http://schemas.openxmlformats.org/officeDocument/2006/relationships" xmlns:p="http://schemas.openxmlformats.org/presentationml/2006/main">
  <p:tag name="CDCHECK" val="9a83830b-68fc-42c1-995d-563fe35b1f31"/>
</p:tagLst>
</file>

<file path=ppt/tags/tag298.xml><?xml version="1.0" encoding="utf-8"?>
<p:tagLst xmlns:a="http://schemas.openxmlformats.org/drawingml/2006/main" xmlns:r="http://schemas.openxmlformats.org/officeDocument/2006/relationships" xmlns:p="http://schemas.openxmlformats.org/presentationml/2006/main">
  <p:tag name="CDCHECK" val="d77d4251-0fbd-4fbe-96c9-8fd882da8b20"/>
</p:tagLst>
</file>

<file path=ppt/tags/tag299.xml><?xml version="1.0" encoding="utf-8"?>
<p:tagLst xmlns:a="http://schemas.openxmlformats.org/drawingml/2006/main" xmlns:r="http://schemas.openxmlformats.org/officeDocument/2006/relationships" xmlns:p="http://schemas.openxmlformats.org/presentationml/2006/main">
  <p:tag name="CDCHECK" val="ee583bc0-f47d-429f-8e11-d3b769675099"/>
</p:tagLst>
</file>

<file path=ppt/tags/tag3.xml><?xml version="1.0" encoding="utf-8"?>
<p:tagLst xmlns:a="http://schemas.openxmlformats.org/drawingml/2006/main" xmlns:r="http://schemas.openxmlformats.org/officeDocument/2006/relationships" xmlns:p="http://schemas.openxmlformats.org/presentationml/2006/main">
  <p:tag name="NAME" val="Straight Connector 19"/>
</p:tagLst>
</file>

<file path=ppt/tags/tag30.xml><?xml version="1.0" encoding="utf-8"?>
<p:tagLst xmlns:a="http://schemas.openxmlformats.org/drawingml/2006/main" xmlns:r="http://schemas.openxmlformats.org/officeDocument/2006/relationships" xmlns:p="http://schemas.openxmlformats.org/presentationml/2006/main">
  <p:tag name="CDCHECK" val="fd241d31-2933-44f8-8952-6845fe879b94"/>
</p:tagLst>
</file>

<file path=ppt/tags/tag300.xml><?xml version="1.0" encoding="utf-8"?>
<p:tagLst xmlns:a="http://schemas.openxmlformats.org/drawingml/2006/main" xmlns:r="http://schemas.openxmlformats.org/officeDocument/2006/relationships" xmlns:p="http://schemas.openxmlformats.org/presentationml/2006/main">
  <p:tag name="CDCHECK" val="089c3b31-13c3-46c9-b062-524699c1090d"/>
</p:tagLst>
</file>

<file path=ppt/tags/tag301.xml><?xml version="1.0" encoding="utf-8"?>
<p:tagLst xmlns:a="http://schemas.openxmlformats.org/drawingml/2006/main" xmlns:r="http://schemas.openxmlformats.org/officeDocument/2006/relationships" xmlns:p="http://schemas.openxmlformats.org/presentationml/2006/main">
  <p:tag name="CDCHECK" val="8a5758ee-7743-4627-b215-07ec44dabc42"/>
</p:tagLst>
</file>

<file path=ppt/tags/tag302.xml><?xml version="1.0" encoding="utf-8"?>
<p:tagLst xmlns:a="http://schemas.openxmlformats.org/drawingml/2006/main" xmlns:r="http://schemas.openxmlformats.org/officeDocument/2006/relationships" xmlns:p="http://schemas.openxmlformats.org/presentationml/2006/main">
  <p:tag name="CDCHECK" val="01f6332d-d921-40be-8ddd-a19293ed0b83"/>
</p:tagLst>
</file>

<file path=ppt/tags/tag303.xml><?xml version="1.0" encoding="utf-8"?>
<p:tagLst xmlns:a="http://schemas.openxmlformats.org/drawingml/2006/main" xmlns:r="http://schemas.openxmlformats.org/officeDocument/2006/relationships" xmlns:p="http://schemas.openxmlformats.org/presentationml/2006/main">
  <p:tag name="CDCHECK" val="5ed8333b-e601-4e7f-95c8-27d048f8fea2"/>
</p:tagLst>
</file>

<file path=ppt/tags/tag304.xml><?xml version="1.0" encoding="utf-8"?>
<p:tagLst xmlns:a="http://schemas.openxmlformats.org/drawingml/2006/main" xmlns:r="http://schemas.openxmlformats.org/officeDocument/2006/relationships" xmlns:p="http://schemas.openxmlformats.org/presentationml/2006/main">
  <p:tag name="CDCHECK" val="d0c29cd2-a920-4bac-b9ec-cd5543c09f75"/>
</p:tagLst>
</file>

<file path=ppt/tags/tag305.xml><?xml version="1.0" encoding="utf-8"?>
<p:tagLst xmlns:a="http://schemas.openxmlformats.org/drawingml/2006/main" xmlns:r="http://schemas.openxmlformats.org/officeDocument/2006/relationships" xmlns:p="http://schemas.openxmlformats.org/presentationml/2006/main">
  <p:tag name="CDCHECK" val="baedabe4-33ea-488c-9a95-0748c80d7b13"/>
</p:tagLst>
</file>

<file path=ppt/tags/tag306.xml><?xml version="1.0" encoding="utf-8"?>
<p:tagLst xmlns:a="http://schemas.openxmlformats.org/drawingml/2006/main" xmlns:r="http://schemas.openxmlformats.org/officeDocument/2006/relationships" xmlns:p="http://schemas.openxmlformats.org/presentationml/2006/main">
  <p:tag name="CDCHECK" val="4850bdd4-5c56-4559-89ce-49030e1ae7e2"/>
</p:tagLst>
</file>

<file path=ppt/tags/tag307.xml><?xml version="1.0" encoding="utf-8"?>
<p:tagLst xmlns:a="http://schemas.openxmlformats.org/drawingml/2006/main" xmlns:r="http://schemas.openxmlformats.org/officeDocument/2006/relationships" xmlns:p="http://schemas.openxmlformats.org/presentationml/2006/main">
  <p:tag name="CDCHECK" val="ea15c884-844f-4865-bf94-5b298cebfe4e"/>
</p:tagLst>
</file>

<file path=ppt/tags/tag308.xml><?xml version="1.0" encoding="utf-8"?>
<p:tagLst xmlns:a="http://schemas.openxmlformats.org/drawingml/2006/main" xmlns:r="http://schemas.openxmlformats.org/officeDocument/2006/relationships" xmlns:p="http://schemas.openxmlformats.org/presentationml/2006/main">
  <p:tag name="CDCHECK" val="c0f54cdf-c924-4271-be30-b2d8717505ef"/>
</p:tagLst>
</file>

<file path=ppt/tags/tag309.xml><?xml version="1.0" encoding="utf-8"?>
<p:tagLst xmlns:a="http://schemas.openxmlformats.org/drawingml/2006/main" xmlns:r="http://schemas.openxmlformats.org/officeDocument/2006/relationships" xmlns:p="http://schemas.openxmlformats.org/presentationml/2006/main">
  <p:tag name="CDCHECK" val="c79a1899-df49-406d-b8c8-6df1a85c5fec"/>
</p:tagLst>
</file>

<file path=ppt/tags/tag31.xml><?xml version="1.0" encoding="utf-8"?>
<p:tagLst xmlns:a="http://schemas.openxmlformats.org/drawingml/2006/main" xmlns:r="http://schemas.openxmlformats.org/officeDocument/2006/relationships" xmlns:p="http://schemas.openxmlformats.org/presentationml/2006/main">
  <p:tag name="CDCHECK" val="3161b5c4-ec3f-42b5-9f4a-25d988ff4188"/>
</p:tagLst>
</file>

<file path=ppt/tags/tag310.xml><?xml version="1.0" encoding="utf-8"?>
<p:tagLst xmlns:a="http://schemas.openxmlformats.org/drawingml/2006/main" xmlns:r="http://schemas.openxmlformats.org/officeDocument/2006/relationships" xmlns:p="http://schemas.openxmlformats.org/presentationml/2006/main">
  <p:tag name="CDCHECK" val="d8db9e14-ec3b-46e2-900c-5582a8406009"/>
</p:tagLst>
</file>

<file path=ppt/tags/tag311.xml><?xml version="1.0" encoding="utf-8"?>
<p:tagLst xmlns:a="http://schemas.openxmlformats.org/drawingml/2006/main" xmlns:r="http://schemas.openxmlformats.org/officeDocument/2006/relationships" xmlns:p="http://schemas.openxmlformats.org/presentationml/2006/main">
  <p:tag name="CDCHECK" val="7ac4fbf7-2725-44ca-85a7-65f1a73ad255"/>
</p:tagLst>
</file>

<file path=ppt/tags/tag312.xml><?xml version="1.0" encoding="utf-8"?>
<p:tagLst xmlns:a="http://schemas.openxmlformats.org/drawingml/2006/main" xmlns:r="http://schemas.openxmlformats.org/officeDocument/2006/relationships" xmlns:p="http://schemas.openxmlformats.org/presentationml/2006/main">
  <p:tag name="CDCHECK" val="4ef4b83f-c16d-4daa-8318-dd93d37243d6"/>
</p:tagLst>
</file>

<file path=ppt/tags/tag313.xml><?xml version="1.0" encoding="utf-8"?>
<p:tagLst xmlns:a="http://schemas.openxmlformats.org/drawingml/2006/main" xmlns:r="http://schemas.openxmlformats.org/officeDocument/2006/relationships" xmlns:p="http://schemas.openxmlformats.org/presentationml/2006/main">
  <p:tag name="CDCHECK" val="3ec2eb55-081e-47f9-be8e-4f0af9a29aa4"/>
</p:tagLst>
</file>

<file path=ppt/tags/tag314.xml><?xml version="1.0" encoding="utf-8"?>
<p:tagLst xmlns:a="http://schemas.openxmlformats.org/drawingml/2006/main" xmlns:r="http://schemas.openxmlformats.org/officeDocument/2006/relationships" xmlns:p="http://schemas.openxmlformats.org/presentationml/2006/main">
  <p:tag name="CDCHECK" val="73a84d37-bc71-4f34-ab03-a4ee5ac5f896"/>
</p:tagLst>
</file>

<file path=ppt/tags/tag315.xml><?xml version="1.0" encoding="utf-8"?>
<p:tagLst xmlns:a="http://schemas.openxmlformats.org/drawingml/2006/main" xmlns:r="http://schemas.openxmlformats.org/officeDocument/2006/relationships" xmlns:p="http://schemas.openxmlformats.org/presentationml/2006/main">
  <p:tag name="CDCHECK" val="954abbc0-90ea-46f2-bdb5-854c55dd7d4b"/>
</p:tagLst>
</file>

<file path=ppt/tags/tag316.xml><?xml version="1.0" encoding="utf-8"?>
<p:tagLst xmlns:a="http://schemas.openxmlformats.org/drawingml/2006/main" xmlns:r="http://schemas.openxmlformats.org/officeDocument/2006/relationships" xmlns:p="http://schemas.openxmlformats.org/presentationml/2006/main">
  <p:tag name="CDCHECK" val="cc5896c7-0e65-423c-83a3-bc6a00d26d47"/>
</p:tagLst>
</file>

<file path=ppt/tags/tag317.xml><?xml version="1.0" encoding="utf-8"?>
<p:tagLst xmlns:a="http://schemas.openxmlformats.org/drawingml/2006/main" xmlns:r="http://schemas.openxmlformats.org/officeDocument/2006/relationships" xmlns:p="http://schemas.openxmlformats.org/presentationml/2006/main">
  <p:tag name="CDCHECK" val="c961d070-ae0b-46ea-9817-1272f9d9b390"/>
</p:tagLst>
</file>

<file path=ppt/tags/tag318.xml><?xml version="1.0" encoding="utf-8"?>
<p:tagLst xmlns:a="http://schemas.openxmlformats.org/drawingml/2006/main" xmlns:r="http://schemas.openxmlformats.org/officeDocument/2006/relationships" xmlns:p="http://schemas.openxmlformats.org/presentationml/2006/main">
  <p:tag name="CDCHECK" val="23011d88-d223-4af0-9d9e-25ca566b4d1f"/>
</p:tagLst>
</file>

<file path=ppt/tags/tag319.xml><?xml version="1.0" encoding="utf-8"?>
<p:tagLst xmlns:a="http://schemas.openxmlformats.org/drawingml/2006/main" xmlns:r="http://schemas.openxmlformats.org/officeDocument/2006/relationships" xmlns:p="http://schemas.openxmlformats.org/presentationml/2006/main">
  <p:tag name="CDCHECK" val="9f9ade1c-637c-4df5-98fa-826cfe00bfc1"/>
</p:tagLst>
</file>

<file path=ppt/tags/tag32.xml><?xml version="1.0" encoding="utf-8"?>
<p:tagLst xmlns:a="http://schemas.openxmlformats.org/drawingml/2006/main" xmlns:r="http://schemas.openxmlformats.org/officeDocument/2006/relationships" xmlns:p="http://schemas.openxmlformats.org/presentationml/2006/main">
  <p:tag name="CDCHECK" val="b11ef043-b17c-44d1-a000-8dfdaca3d0d5"/>
</p:tagLst>
</file>

<file path=ppt/tags/tag320.xml><?xml version="1.0" encoding="utf-8"?>
<p:tagLst xmlns:a="http://schemas.openxmlformats.org/drawingml/2006/main" xmlns:r="http://schemas.openxmlformats.org/officeDocument/2006/relationships" xmlns:p="http://schemas.openxmlformats.org/presentationml/2006/main">
  <p:tag name="CDCHECK" val="4ced026f-9c34-4402-abb8-c6039e3fca78"/>
</p:tagLst>
</file>

<file path=ppt/tags/tag321.xml><?xml version="1.0" encoding="utf-8"?>
<p:tagLst xmlns:a="http://schemas.openxmlformats.org/drawingml/2006/main" xmlns:r="http://schemas.openxmlformats.org/officeDocument/2006/relationships" xmlns:p="http://schemas.openxmlformats.org/presentationml/2006/main">
  <p:tag name="CDCHECK" val="22546385-2591-4dec-81b3-3e2829b3bef7"/>
</p:tagLst>
</file>

<file path=ppt/tags/tag322.xml><?xml version="1.0" encoding="utf-8"?>
<p:tagLst xmlns:a="http://schemas.openxmlformats.org/drawingml/2006/main" xmlns:r="http://schemas.openxmlformats.org/officeDocument/2006/relationships" xmlns:p="http://schemas.openxmlformats.org/presentationml/2006/main">
  <p:tag name="CDCHECK" val="31aca359-530c-4f0b-a883-a8a8aa5b0d32"/>
</p:tagLst>
</file>

<file path=ppt/tags/tag323.xml><?xml version="1.0" encoding="utf-8"?>
<p:tagLst xmlns:a="http://schemas.openxmlformats.org/drawingml/2006/main" xmlns:r="http://schemas.openxmlformats.org/officeDocument/2006/relationships" xmlns:p="http://schemas.openxmlformats.org/presentationml/2006/main">
  <p:tag name="CDCHECK" val="76e85c0d-18d3-4fa4-bb75-76ea5f9ff932"/>
</p:tagLst>
</file>

<file path=ppt/tags/tag324.xml><?xml version="1.0" encoding="utf-8"?>
<p:tagLst xmlns:a="http://schemas.openxmlformats.org/drawingml/2006/main" xmlns:r="http://schemas.openxmlformats.org/officeDocument/2006/relationships" xmlns:p="http://schemas.openxmlformats.org/presentationml/2006/main">
  <p:tag name="CDCHECK" val="4545c349-6770-4698-94e4-2233c92aa0da"/>
</p:tagLst>
</file>

<file path=ppt/tags/tag325.xml><?xml version="1.0" encoding="utf-8"?>
<p:tagLst xmlns:a="http://schemas.openxmlformats.org/drawingml/2006/main" xmlns:r="http://schemas.openxmlformats.org/officeDocument/2006/relationships" xmlns:p="http://schemas.openxmlformats.org/presentationml/2006/main">
  <p:tag name="CDCHECK" val="fd702798-57d9-4a0a-8303-0f25a5822f95"/>
</p:tagLst>
</file>

<file path=ppt/tags/tag326.xml><?xml version="1.0" encoding="utf-8"?>
<p:tagLst xmlns:a="http://schemas.openxmlformats.org/drawingml/2006/main" xmlns:r="http://schemas.openxmlformats.org/officeDocument/2006/relationships" xmlns:p="http://schemas.openxmlformats.org/presentationml/2006/main">
  <p:tag name="CDCHECK" val="2eea36e8-ad68-49c9-958c-e7ba57990c8a"/>
</p:tagLst>
</file>

<file path=ppt/tags/tag327.xml><?xml version="1.0" encoding="utf-8"?>
<p:tagLst xmlns:a="http://schemas.openxmlformats.org/drawingml/2006/main" xmlns:r="http://schemas.openxmlformats.org/officeDocument/2006/relationships" xmlns:p="http://schemas.openxmlformats.org/presentationml/2006/main">
  <p:tag name="CDCHECK" val="58847818-3bbd-441d-b33d-502f9d917450"/>
</p:tagLst>
</file>

<file path=ppt/tags/tag328.xml><?xml version="1.0" encoding="utf-8"?>
<p:tagLst xmlns:a="http://schemas.openxmlformats.org/drawingml/2006/main" xmlns:r="http://schemas.openxmlformats.org/officeDocument/2006/relationships" xmlns:p="http://schemas.openxmlformats.org/presentationml/2006/main">
  <p:tag name="CDCHECK" val="a0828324-04c8-4578-9e2d-6bf72523720f"/>
</p:tagLst>
</file>

<file path=ppt/tags/tag329.xml><?xml version="1.0" encoding="utf-8"?>
<p:tagLst xmlns:a="http://schemas.openxmlformats.org/drawingml/2006/main" xmlns:r="http://schemas.openxmlformats.org/officeDocument/2006/relationships" xmlns:p="http://schemas.openxmlformats.org/presentationml/2006/main">
  <p:tag name="CDCHECK" val="ab245f34-f15b-4248-a5bd-254ee87b0272"/>
</p:tagLst>
</file>

<file path=ppt/tags/tag33.xml><?xml version="1.0" encoding="utf-8"?>
<p:tagLst xmlns:a="http://schemas.openxmlformats.org/drawingml/2006/main" xmlns:r="http://schemas.openxmlformats.org/officeDocument/2006/relationships" xmlns:p="http://schemas.openxmlformats.org/presentationml/2006/main">
  <p:tag name="CDCHECK" val="3f775437-932f-486a-8b9f-2ff084a9c36c"/>
</p:tagLst>
</file>

<file path=ppt/tags/tag330.xml><?xml version="1.0" encoding="utf-8"?>
<p:tagLst xmlns:a="http://schemas.openxmlformats.org/drawingml/2006/main" xmlns:r="http://schemas.openxmlformats.org/officeDocument/2006/relationships" xmlns:p="http://schemas.openxmlformats.org/presentationml/2006/main">
  <p:tag name="CDCHECK" val="45b92d42-419a-492a-b536-aa66b0f2371f"/>
</p:tagLst>
</file>

<file path=ppt/tags/tag331.xml><?xml version="1.0" encoding="utf-8"?>
<p:tagLst xmlns:a="http://schemas.openxmlformats.org/drawingml/2006/main" xmlns:r="http://schemas.openxmlformats.org/officeDocument/2006/relationships" xmlns:p="http://schemas.openxmlformats.org/presentationml/2006/main">
  <p:tag name="CDCHECK" val="2761f8fe-2160-436a-b54f-14b560033319"/>
</p:tagLst>
</file>

<file path=ppt/tags/tag332.xml><?xml version="1.0" encoding="utf-8"?>
<p:tagLst xmlns:a="http://schemas.openxmlformats.org/drawingml/2006/main" xmlns:r="http://schemas.openxmlformats.org/officeDocument/2006/relationships" xmlns:p="http://schemas.openxmlformats.org/presentationml/2006/main">
  <p:tag name="CDCHECK" val="db4f094d-5143-41c6-99e9-afba666afa8d"/>
</p:tagLst>
</file>

<file path=ppt/tags/tag333.xml><?xml version="1.0" encoding="utf-8"?>
<p:tagLst xmlns:a="http://schemas.openxmlformats.org/drawingml/2006/main" xmlns:r="http://schemas.openxmlformats.org/officeDocument/2006/relationships" xmlns:p="http://schemas.openxmlformats.org/presentationml/2006/main">
  <p:tag name="CDCHECK" val="a623a6b6-1330-467f-99db-af9916bf96ab"/>
</p:tagLst>
</file>

<file path=ppt/tags/tag334.xml><?xml version="1.0" encoding="utf-8"?>
<p:tagLst xmlns:a="http://schemas.openxmlformats.org/drawingml/2006/main" xmlns:r="http://schemas.openxmlformats.org/officeDocument/2006/relationships" xmlns:p="http://schemas.openxmlformats.org/presentationml/2006/main">
  <p:tag name="CDCHECK" val="9b30d176-66d4-4f08-9d16-441f8fbc3474"/>
</p:tagLst>
</file>

<file path=ppt/tags/tag335.xml><?xml version="1.0" encoding="utf-8"?>
<p:tagLst xmlns:a="http://schemas.openxmlformats.org/drawingml/2006/main" xmlns:r="http://schemas.openxmlformats.org/officeDocument/2006/relationships" xmlns:p="http://schemas.openxmlformats.org/presentationml/2006/main">
  <p:tag name="CDCHECK" val="fe0ac168-7bca-47b3-b839-5e4bd8633e65"/>
</p:tagLst>
</file>

<file path=ppt/tags/tag336.xml><?xml version="1.0" encoding="utf-8"?>
<p:tagLst xmlns:a="http://schemas.openxmlformats.org/drawingml/2006/main" xmlns:r="http://schemas.openxmlformats.org/officeDocument/2006/relationships" xmlns:p="http://schemas.openxmlformats.org/presentationml/2006/main">
  <p:tag name="CDCHECK" val="6ec90a20-b5b4-419a-9fe1-da92fbb7d6d2"/>
</p:tagLst>
</file>

<file path=ppt/tags/tag337.xml><?xml version="1.0" encoding="utf-8"?>
<p:tagLst xmlns:a="http://schemas.openxmlformats.org/drawingml/2006/main" xmlns:r="http://schemas.openxmlformats.org/officeDocument/2006/relationships" xmlns:p="http://schemas.openxmlformats.org/presentationml/2006/main">
  <p:tag name="CDCHECK" val="9b112fb2-94fb-4cb6-ad39-20f89ac63d8c"/>
</p:tagLst>
</file>

<file path=ppt/tags/tag338.xml><?xml version="1.0" encoding="utf-8"?>
<p:tagLst xmlns:a="http://schemas.openxmlformats.org/drawingml/2006/main" xmlns:r="http://schemas.openxmlformats.org/officeDocument/2006/relationships" xmlns:p="http://schemas.openxmlformats.org/presentationml/2006/main">
  <p:tag name="CDCHECK" val="2d4ef95c-3f31-462b-9eb3-87021a982235"/>
</p:tagLst>
</file>

<file path=ppt/tags/tag339.xml><?xml version="1.0" encoding="utf-8"?>
<p:tagLst xmlns:a="http://schemas.openxmlformats.org/drawingml/2006/main" xmlns:r="http://schemas.openxmlformats.org/officeDocument/2006/relationships" xmlns:p="http://schemas.openxmlformats.org/presentationml/2006/main">
  <p:tag name="CDCHECK" val="98523752-bc66-4a86-a763-08042bcefc04"/>
</p:tagLst>
</file>

<file path=ppt/tags/tag34.xml><?xml version="1.0" encoding="utf-8"?>
<p:tagLst xmlns:a="http://schemas.openxmlformats.org/drawingml/2006/main" xmlns:r="http://schemas.openxmlformats.org/officeDocument/2006/relationships" xmlns:p="http://schemas.openxmlformats.org/presentationml/2006/main">
  <p:tag name="CDCHECK" val="961111ab-e294-4e90-a7c1-dccefedc62d3"/>
</p:tagLst>
</file>

<file path=ppt/tags/tag340.xml><?xml version="1.0" encoding="utf-8"?>
<p:tagLst xmlns:a="http://schemas.openxmlformats.org/drawingml/2006/main" xmlns:r="http://schemas.openxmlformats.org/officeDocument/2006/relationships" xmlns:p="http://schemas.openxmlformats.org/presentationml/2006/main">
  <p:tag name="CDCHECK" val="19a40040-d844-4b6b-a579-898e65585c4c"/>
</p:tagLst>
</file>

<file path=ppt/tags/tag341.xml><?xml version="1.0" encoding="utf-8"?>
<p:tagLst xmlns:a="http://schemas.openxmlformats.org/drawingml/2006/main" xmlns:r="http://schemas.openxmlformats.org/officeDocument/2006/relationships" xmlns:p="http://schemas.openxmlformats.org/presentationml/2006/main">
  <p:tag name="CDCHECK" val="50fe45bc-ea67-4e24-9070-ac57daad10aa"/>
</p:tagLst>
</file>

<file path=ppt/tags/tag342.xml><?xml version="1.0" encoding="utf-8"?>
<p:tagLst xmlns:a="http://schemas.openxmlformats.org/drawingml/2006/main" xmlns:r="http://schemas.openxmlformats.org/officeDocument/2006/relationships" xmlns:p="http://schemas.openxmlformats.org/presentationml/2006/main">
  <p:tag name="CDCHECK" val="5a7a4919-59b0-4308-b322-03d631077855"/>
</p:tagLst>
</file>

<file path=ppt/tags/tag343.xml><?xml version="1.0" encoding="utf-8"?>
<p:tagLst xmlns:a="http://schemas.openxmlformats.org/drawingml/2006/main" xmlns:r="http://schemas.openxmlformats.org/officeDocument/2006/relationships" xmlns:p="http://schemas.openxmlformats.org/presentationml/2006/main">
  <p:tag name="CDCHECK" val="dc846b24-7e8a-490c-8c54-5fb61b8ce804"/>
</p:tagLst>
</file>

<file path=ppt/tags/tag344.xml><?xml version="1.0" encoding="utf-8"?>
<p:tagLst xmlns:a="http://schemas.openxmlformats.org/drawingml/2006/main" xmlns:r="http://schemas.openxmlformats.org/officeDocument/2006/relationships" xmlns:p="http://schemas.openxmlformats.org/presentationml/2006/main">
  <p:tag name="CDCHECK" val="3a30d647-d1a1-4eb1-a3d4-d56e8c656c33"/>
</p:tagLst>
</file>

<file path=ppt/tags/tag345.xml><?xml version="1.0" encoding="utf-8"?>
<p:tagLst xmlns:a="http://schemas.openxmlformats.org/drawingml/2006/main" xmlns:r="http://schemas.openxmlformats.org/officeDocument/2006/relationships" xmlns:p="http://schemas.openxmlformats.org/presentationml/2006/main">
  <p:tag name="CDCHECK" val="ce3f174d-13f3-4fc3-984e-ec7c8e07c3ec"/>
</p:tagLst>
</file>

<file path=ppt/tags/tag346.xml><?xml version="1.0" encoding="utf-8"?>
<p:tagLst xmlns:a="http://schemas.openxmlformats.org/drawingml/2006/main" xmlns:r="http://schemas.openxmlformats.org/officeDocument/2006/relationships" xmlns:p="http://schemas.openxmlformats.org/presentationml/2006/main">
  <p:tag name="CDCHECK" val="db2b21ee-26f5-47ec-aeb3-4154a77c7f33"/>
</p:tagLst>
</file>

<file path=ppt/tags/tag347.xml><?xml version="1.0" encoding="utf-8"?>
<p:tagLst xmlns:a="http://schemas.openxmlformats.org/drawingml/2006/main" xmlns:r="http://schemas.openxmlformats.org/officeDocument/2006/relationships" xmlns:p="http://schemas.openxmlformats.org/presentationml/2006/main">
  <p:tag name="CDCHECK" val="5199bea6-da28-40f6-91e6-f19939bff03e"/>
</p:tagLst>
</file>

<file path=ppt/tags/tag348.xml><?xml version="1.0" encoding="utf-8"?>
<p:tagLst xmlns:a="http://schemas.openxmlformats.org/drawingml/2006/main" xmlns:r="http://schemas.openxmlformats.org/officeDocument/2006/relationships" xmlns:p="http://schemas.openxmlformats.org/presentationml/2006/main">
  <p:tag name="CDCHECK" val="83921e44-1072-4194-b679-dbd4b711e497"/>
</p:tagLst>
</file>

<file path=ppt/tags/tag349.xml><?xml version="1.0" encoding="utf-8"?>
<p:tagLst xmlns:a="http://schemas.openxmlformats.org/drawingml/2006/main" xmlns:r="http://schemas.openxmlformats.org/officeDocument/2006/relationships" xmlns:p="http://schemas.openxmlformats.org/presentationml/2006/main">
  <p:tag name="CDCHECK" val="52ce7593-ef03-4529-9989-666d36f089f8"/>
</p:tagLst>
</file>

<file path=ppt/tags/tag35.xml><?xml version="1.0" encoding="utf-8"?>
<p:tagLst xmlns:a="http://schemas.openxmlformats.org/drawingml/2006/main" xmlns:r="http://schemas.openxmlformats.org/officeDocument/2006/relationships" xmlns:p="http://schemas.openxmlformats.org/presentationml/2006/main">
  <p:tag name="CDCHECK" val="e431ea21-b743-4a00-9c05-b512dfc49e43"/>
</p:tagLst>
</file>

<file path=ppt/tags/tag350.xml><?xml version="1.0" encoding="utf-8"?>
<p:tagLst xmlns:a="http://schemas.openxmlformats.org/drawingml/2006/main" xmlns:r="http://schemas.openxmlformats.org/officeDocument/2006/relationships" xmlns:p="http://schemas.openxmlformats.org/presentationml/2006/main">
  <p:tag name="CDCHECK" val="7d47d608-2855-4956-8135-1299a834fa48"/>
</p:tagLst>
</file>

<file path=ppt/tags/tag351.xml><?xml version="1.0" encoding="utf-8"?>
<p:tagLst xmlns:a="http://schemas.openxmlformats.org/drawingml/2006/main" xmlns:r="http://schemas.openxmlformats.org/officeDocument/2006/relationships" xmlns:p="http://schemas.openxmlformats.org/presentationml/2006/main">
  <p:tag name="CDCHECK" val="c0dde6de-a4be-4380-847a-552a02554c14"/>
</p:tagLst>
</file>

<file path=ppt/tags/tag352.xml><?xml version="1.0" encoding="utf-8"?>
<p:tagLst xmlns:a="http://schemas.openxmlformats.org/drawingml/2006/main" xmlns:r="http://schemas.openxmlformats.org/officeDocument/2006/relationships" xmlns:p="http://schemas.openxmlformats.org/presentationml/2006/main">
  <p:tag name="CDCHECK" val="b2079d64-8ecc-4ffd-9259-96271e4d896a"/>
</p:tagLst>
</file>

<file path=ppt/tags/tag353.xml><?xml version="1.0" encoding="utf-8"?>
<p:tagLst xmlns:a="http://schemas.openxmlformats.org/drawingml/2006/main" xmlns:r="http://schemas.openxmlformats.org/officeDocument/2006/relationships" xmlns:p="http://schemas.openxmlformats.org/presentationml/2006/main">
  <p:tag name="CDCHECK" val="24843725-e66f-4214-93cf-f4596919219c"/>
</p:tagLst>
</file>

<file path=ppt/tags/tag354.xml><?xml version="1.0" encoding="utf-8"?>
<p:tagLst xmlns:a="http://schemas.openxmlformats.org/drawingml/2006/main" xmlns:r="http://schemas.openxmlformats.org/officeDocument/2006/relationships" xmlns:p="http://schemas.openxmlformats.org/presentationml/2006/main">
  <p:tag name="CDCHECK" val="a1708e57-b824-4e7a-9b6d-28f5aeec966f"/>
</p:tagLst>
</file>

<file path=ppt/tags/tag355.xml><?xml version="1.0" encoding="utf-8"?>
<p:tagLst xmlns:a="http://schemas.openxmlformats.org/drawingml/2006/main" xmlns:r="http://schemas.openxmlformats.org/officeDocument/2006/relationships" xmlns:p="http://schemas.openxmlformats.org/presentationml/2006/main">
  <p:tag name="CDCHECK" val="87daf12f-176e-4116-947f-7b3569aa3a05"/>
</p:tagLst>
</file>

<file path=ppt/tags/tag356.xml><?xml version="1.0" encoding="utf-8"?>
<p:tagLst xmlns:a="http://schemas.openxmlformats.org/drawingml/2006/main" xmlns:r="http://schemas.openxmlformats.org/officeDocument/2006/relationships" xmlns:p="http://schemas.openxmlformats.org/presentationml/2006/main">
  <p:tag name="CDCHECK" val="db2c6e40-2796-4394-bcbd-73755d1191df"/>
</p:tagLst>
</file>

<file path=ppt/tags/tag357.xml><?xml version="1.0" encoding="utf-8"?>
<p:tagLst xmlns:a="http://schemas.openxmlformats.org/drawingml/2006/main" xmlns:r="http://schemas.openxmlformats.org/officeDocument/2006/relationships" xmlns:p="http://schemas.openxmlformats.org/presentationml/2006/main">
  <p:tag name="CDCHECK" val="ddaeb178-6b81-4a9a-981d-08a0636ab1da"/>
</p:tagLst>
</file>

<file path=ppt/tags/tag358.xml><?xml version="1.0" encoding="utf-8"?>
<p:tagLst xmlns:a="http://schemas.openxmlformats.org/drawingml/2006/main" xmlns:r="http://schemas.openxmlformats.org/officeDocument/2006/relationships" xmlns:p="http://schemas.openxmlformats.org/presentationml/2006/main">
  <p:tag name="CDCHECK" val="fb94e94b-0d24-4456-afab-ba0904c8e36f"/>
</p:tagLst>
</file>

<file path=ppt/tags/tag359.xml><?xml version="1.0" encoding="utf-8"?>
<p:tagLst xmlns:a="http://schemas.openxmlformats.org/drawingml/2006/main" xmlns:r="http://schemas.openxmlformats.org/officeDocument/2006/relationships" xmlns:p="http://schemas.openxmlformats.org/presentationml/2006/main">
  <p:tag name="CDCHECK" val="38a1048b-4d01-48d1-ab89-121a08d62a8b"/>
</p:tagLst>
</file>

<file path=ppt/tags/tag36.xml><?xml version="1.0" encoding="utf-8"?>
<p:tagLst xmlns:a="http://schemas.openxmlformats.org/drawingml/2006/main" xmlns:r="http://schemas.openxmlformats.org/officeDocument/2006/relationships" xmlns:p="http://schemas.openxmlformats.org/presentationml/2006/main">
  <p:tag name="CDCHECK" val="8392cd64-1876-4982-9691-e6156c42a018"/>
</p:tagLst>
</file>

<file path=ppt/tags/tag360.xml><?xml version="1.0" encoding="utf-8"?>
<p:tagLst xmlns:a="http://schemas.openxmlformats.org/drawingml/2006/main" xmlns:r="http://schemas.openxmlformats.org/officeDocument/2006/relationships" xmlns:p="http://schemas.openxmlformats.org/presentationml/2006/main">
  <p:tag name="CDCHECK" val="4550badd-9dec-4423-bc6d-e7ff4a681e98"/>
</p:tagLst>
</file>

<file path=ppt/tags/tag361.xml><?xml version="1.0" encoding="utf-8"?>
<p:tagLst xmlns:a="http://schemas.openxmlformats.org/drawingml/2006/main" xmlns:r="http://schemas.openxmlformats.org/officeDocument/2006/relationships" xmlns:p="http://schemas.openxmlformats.org/presentationml/2006/main">
  <p:tag name="CDCHECK" val="866dd327-35cb-4ee0-9387-ba6ae6acd633"/>
</p:tagLst>
</file>

<file path=ppt/tags/tag362.xml><?xml version="1.0" encoding="utf-8"?>
<p:tagLst xmlns:a="http://schemas.openxmlformats.org/drawingml/2006/main" xmlns:r="http://schemas.openxmlformats.org/officeDocument/2006/relationships" xmlns:p="http://schemas.openxmlformats.org/presentationml/2006/main">
  <p:tag name="CDCHECK" val="bdcff2b6-39b0-4069-b34f-bf8fc09dc5b1"/>
</p:tagLst>
</file>

<file path=ppt/tags/tag363.xml><?xml version="1.0" encoding="utf-8"?>
<p:tagLst xmlns:a="http://schemas.openxmlformats.org/drawingml/2006/main" xmlns:r="http://schemas.openxmlformats.org/officeDocument/2006/relationships" xmlns:p="http://schemas.openxmlformats.org/presentationml/2006/main">
  <p:tag name="CDCHECK" val="4118b4a8-93ca-4d91-b4f5-d874995a410c"/>
</p:tagLst>
</file>

<file path=ppt/tags/tag364.xml><?xml version="1.0" encoding="utf-8"?>
<p:tagLst xmlns:a="http://schemas.openxmlformats.org/drawingml/2006/main" xmlns:r="http://schemas.openxmlformats.org/officeDocument/2006/relationships" xmlns:p="http://schemas.openxmlformats.org/presentationml/2006/main">
  <p:tag name="CDCHECK" val="9fa2829d-1635-438f-b2a2-bf1dcccde3a8"/>
</p:tagLst>
</file>

<file path=ppt/tags/tag365.xml><?xml version="1.0" encoding="utf-8"?>
<p:tagLst xmlns:a="http://schemas.openxmlformats.org/drawingml/2006/main" xmlns:r="http://schemas.openxmlformats.org/officeDocument/2006/relationships" xmlns:p="http://schemas.openxmlformats.org/presentationml/2006/main">
  <p:tag name="CDCHECK" val="8c96d54e-7bac-41e6-9103-c26d4441c282"/>
</p:tagLst>
</file>

<file path=ppt/tags/tag366.xml><?xml version="1.0" encoding="utf-8"?>
<p:tagLst xmlns:a="http://schemas.openxmlformats.org/drawingml/2006/main" xmlns:r="http://schemas.openxmlformats.org/officeDocument/2006/relationships" xmlns:p="http://schemas.openxmlformats.org/presentationml/2006/main">
  <p:tag name="CDCHECK" val="bb35d0f9-fc39-4623-83e6-69be71a807f5"/>
</p:tagLst>
</file>

<file path=ppt/tags/tag367.xml><?xml version="1.0" encoding="utf-8"?>
<p:tagLst xmlns:a="http://schemas.openxmlformats.org/drawingml/2006/main" xmlns:r="http://schemas.openxmlformats.org/officeDocument/2006/relationships" xmlns:p="http://schemas.openxmlformats.org/presentationml/2006/main">
  <p:tag name="CDCHECK" val="1df4377b-d35b-42e4-8355-f6491408569f"/>
</p:tagLst>
</file>

<file path=ppt/tags/tag368.xml><?xml version="1.0" encoding="utf-8"?>
<p:tagLst xmlns:a="http://schemas.openxmlformats.org/drawingml/2006/main" xmlns:r="http://schemas.openxmlformats.org/officeDocument/2006/relationships" xmlns:p="http://schemas.openxmlformats.org/presentationml/2006/main">
  <p:tag name="CDCHECK" val="0a8d4e95-3dbc-4bd4-94dc-797e537ed3d6"/>
</p:tagLst>
</file>

<file path=ppt/tags/tag369.xml><?xml version="1.0" encoding="utf-8"?>
<p:tagLst xmlns:a="http://schemas.openxmlformats.org/drawingml/2006/main" xmlns:r="http://schemas.openxmlformats.org/officeDocument/2006/relationships" xmlns:p="http://schemas.openxmlformats.org/presentationml/2006/main">
  <p:tag name="CDCHECK" val="103c66fe-f904-40b0-9516-156e3b418048"/>
</p:tagLst>
</file>

<file path=ppt/tags/tag37.xml><?xml version="1.0" encoding="utf-8"?>
<p:tagLst xmlns:a="http://schemas.openxmlformats.org/drawingml/2006/main" xmlns:r="http://schemas.openxmlformats.org/officeDocument/2006/relationships" xmlns:p="http://schemas.openxmlformats.org/presentationml/2006/main">
  <p:tag name="CDCHECK" val="b5963638-8d85-49ff-a28f-1d4f5689adfb"/>
</p:tagLst>
</file>

<file path=ppt/tags/tag370.xml><?xml version="1.0" encoding="utf-8"?>
<p:tagLst xmlns:a="http://schemas.openxmlformats.org/drawingml/2006/main" xmlns:r="http://schemas.openxmlformats.org/officeDocument/2006/relationships" xmlns:p="http://schemas.openxmlformats.org/presentationml/2006/main">
  <p:tag name="CDCHECK" val="9556d7e6-b10a-4849-bbba-b13e8eb13c37"/>
</p:tagLst>
</file>

<file path=ppt/tags/tag371.xml><?xml version="1.0" encoding="utf-8"?>
<p:tagLst xmlns:a="http://schemas.openxmlformats.org/drawingml/2006/main" xmlns:r="http://schemas.openxmlformats.org/officeDocument/2006/relationships" xmlns:p="http://schemas.openxmlformats.org/presentationml/2006/main">
  <p:tag name="CDCHECK" val="04edee53-7d03-4d2d-978c-a6d6ac4eb6ab"/>
</p:tagLst>
</file>

<file path=ppt/tags/tag372.xml><?xml version="1.0" encoding="utf-8"?>
<p:tagLst xmlns:a="http://schemas.openxmlformats.org/drawingml/2006/main" xmlns:r="http://schemas.openxmlformats.org/officeDocument/2006/relationships" xmlns:p="http://schemas.openxmlformats.org/presentationml/2006/main">
  <p:tag name="CDCHECK" val="b2f340dd-2880-4648-809f-8416d3566415"/>
</p:tagLst>
</file>

<file path=ppt/tags/tag373.xml><?xml version="1.0" encoding="utf-8"?>
<p:tagLst xmlns:a="http://schemas.openxmlformats.org/drawingml/2006/main" xmlns:r="http://schemas.openxmlformats.org/officeDocument/2006/relationships" xmlns:p="http://schemas.openxmlformats.org/presentationml/2006/main">
  <p:tag name="CDCHECK" val="4ed944d6-5a71-4ab3-a368-fdac8f53f08b"/>
</p:tagLst>
</file>

<file path=ppt/tags/tag374.xml><?xml version="1.0" encoding="utf-8"?>
<p:tagLst xmlns:a="http://schemas.openxmlformats.org/drawingml/2006/main" xmlns:r="http://schemas.openxmlformats.org/officeDocument/2006/relationships" xmlns:p="http://schemas.openxmlformats.org/presentationml/2006/main">
  <p:tag name="CDCHECK" val="2ebd5eab-dba7-418f-93a0-62eb338ebd5d"/>
</p:tagLst>
</file>

<file path=ppt/tags/tag375.xml><?xml version="1.0" encoding="utf-8"?>
<p:tagLst xmlns:a="http://schemas.openxmlformats.org/drawingml/2006/main" xmlns:r="http://schemas.openxmlformats.org/officeDocument/2006/relationships" xmlns:p="http://schemas.openxmlformats.org/presentationml/2006/main">
  <p:tag name="CDCHECK" val="8ebeb45f-b1eb-4385-b28c-70776d26a827"/>
</p:tagLst>
</file>

<file path=ppt/tags/tag376.xml><?xml version="1.0" encoding="utf-8"?>
<p:tagLst xmlns:a="http://schemas.openxmlformats.org/drawingml/2006/main" xmlns:r="http://schemas.openxmlformats.org/officeDocument/2006/relationships" xmlns:p="http://schemas.openxmlformats.org/presentationml/2006/main">
  <p:tag name="CDCHECK" val="5cb6ca3e-279b-4ea0-80ef-5fb9e729c540"/>
</p:tagLst>
</file>

<file path=ppt/tags/tag377.xml><?xml version="1.0" encoding="utf-8"?>
<p:tagLst xmlns:a="http://schemas.openxmlformats.org/drawingml/2006/main" xmlns:r="http://schemas.openxmlformats.org/officeDocument/2006/relationships" xmlns:p="http://schemas.openxmlformats.org/presentationml/2006/main">
  <p:tag name="CDCHECK" val="d9159bfa-3c5a-4d9c-8cea-378250413357"/>
</p:tagLst>
</file>

<file path=ppt/tags/tag378.xml><?xml version="1.0" encoding="utf-8"?>
<p:tagLst xmlns:a="http://schemas.openxmlformats.org/drawingml/2006/main" xmlns:r="http://schemas.openxmlformats.org/officeDocument/2006/relationships" xmlns:p="http://schemas.openxmlformats.org/presentationml/2006/main">
  <p:tag name="CDCHECK" val="bdfb7089-56a2-4e47-9e79-6241aa1f3a5f"/>
</p:tagLst>
</file>

<file path=ppt/tags/tag379.xml><?xml version="1.0" encoding="utf-8"?>
<p:tagLst xmlns:a="http://schemas.openxmlformats.org/drawingml/2006/main" xmlns:r="http://schemas.openxmlformats.org/officeDocument/2006/relationships" xmlns:p="http://schemas.openxmlformats.org/presentationml/2006/main">
  <p:tag name="CDCHECK" val="47deefa2-3631-4abe-93ae-b1b099d0242f"/>
</p:tagLst>
</file>

<file path=ppt/tags/tag38.xml><?xml version="1.0" encoding="utf-8"?>
<p:tagLst xmlns:a="http://schemas.openxmlformats.org/drawingml/2006/main" xmlns:r="http://schemas.openxmlformats.org/officeDocument/2006/relationships" xmlns:p="http://schemas.openxmlformats.org/presentationml/2006/main">
  <p:tag name="CDCHECK" val="8d072f2c-687a-423f-a288-303b0d57033c"/>
</p:tagLst>
</file>

<file path=ppt/tags/tag380.xml><?xml version="1.0" encoding="utf-8"?>
<p:tagLst xmlns:a="http://schemas.openxmlformats.org/drawingml/2006/main" xmlns:r="http://schemas.openxmlformats.org/officeDocument/2006/relationships" xmlns:p="http://schemas.openxmlformats.org/presentationml/2006/main">
  <p:tag name="CDCHECK" val="919b429e-ae7d-4ceb-a7a1-0a90c44fa4e6"/>
</p:tagLst>
</file>

<file path=ppt/tags/tag381.xml><?xml version="1.0" encoding="utf-8"?>
<p:tagLst xmlns:a="http://schemas.openxmlformats.org/drawingml/2006/main" xmlns:r="http://schemas.openxmlformats.org/officeDocument/2006/relationships" xmlns:p="http://schemas.openxmlformats.org/presentationml/2006/main">
  <p:tag name="CDCHECK" val="c634f8a8-45e2-4bc6-96a1-3002c6ea8da9"/>
</p:tagLst>
</file>

<file path=ppt/tags/tag382.xml><?xml version="1.0" encoding="utf-8"?>
<p:tagLst xmlns:a="http://schemas.openxmlformats.org/drawingml/2006/main" xmlns:r="http://schemas.openxmlformats.org/officeDocument/2006/relationships" xmlns:p="http://schemas.openxmlformats.org/presentationml/2006/main">
  <p:tag name="CDCHECK" val="6c071d5c-eb8d-49c8-b1d4-16a11c891211"/>
</p:tagLst>
</file>

<file path=ppt/tags/tag383.xml><?xml version="1.0" encoding="utf-8"?>
<p:tagLst xmlns:a="http://schemas.openxmlformats.org/drawingml/2006/main" xmlns:r="http://schemas.openxmlformats.org/officeDocument/2006/relationships" xmlns:p="http://schemas.openxmlformats.org/presentationml/2006/main">
  <p:tag name="CDCHECK" val="7967311a-7bb9-423f-bf95-0afe94dea9d9"/>
</p:tagLst>
</file>

<file path=ppt/tags/tag384.xml><?xml version="1.0" encoding="utf-8"?>
<p:tagLst xmlns:a="http://schemas.openxmlformats.org/drawingml/2006/main" xmlns:r="http://schemas.openxmlformats.org/officeDocument/2006/relationships" xmlns:p="http://schemas.openxmlformats.org/presentationml/2006/main">
  <p:tag name="CDCHECK" val="0caf760c-9d60-4f6c-b109-88cb28eab1a6"/>
</p:tagLst>
</file>

<file path=ppt/tags/tag385.xml><?xml version="1.0" encoding="utf-8"?>
<p:tagLst xmlns:a="http://schemas.openxmlformats.org/drawingml/2006/main" xmlns:r="http://schemas.openxmlformats.org/officeDocument/2006/relationships" xmlns:p="http://schemas.openxmlformats.org/presentationml/2006/main">
  <p:tag name="CDCHECK" val="25bacf5f-b388-48a1-8f37-3bad91c10f42"/>
</p:tagLst>
</file>

<file path=ppt/tags/tag386.xml><?xml version="1.0" encoding="utf-8"?>
<p:tagLst xmlns:a="http://schemas.openxmlformats.org/drawingml/2006/main" xmlns:r="http://schemas.openxmlformats.org/officeDocument/2006/relationships" xmlns:p="http://schemas.openxmlformats.org/presentationml/2006/main">
  <p:tag name="CDCHECK" val="41627986-5ba5-4624-b9d6-36b76dda4208"/>
</p:tagLst>
</file>

<file path=ppt/tags/tag387.xml><?xml version="1.0" encoding="utf-8"?>
<p:tagLst xmlns:a="http://schemas.openxmlformats.org/drawingml/2006/main" xmlns:r="http://schemas.openxmlformats.org/officeDocument/2006/relationships" xmlns:p="http://schemas.openxmlformats.org/presentationml/2006/main">
  <p:tag name="CDCHECK" val="201be288-91f3-4734-9706-3cecdba8eed6"/>
</p:tagLst>
</file>

<file path=ppt/tags/tag388.xml><?xml version="1.0" encoding="utf-8"?>
<p:tagLst xmlns:a="http://schemas.openxmlformats.org/drawingml/2006/main" xmlns:r="http://schemas.openxmlformats.org/officeDocument/2006/relationships" xmlns:p="http://schemas.openxmlformats.org/presentationml/2006/main">
  <p:tag name="CDCHECK" val="f2048789-5d3e-42df-8c0d-5f7134ef0b85"/>
</p:tagLst>
</file>

<file path=ppt/tags/tag389.xml><?xml version="1.0" encoding="utf-8"?>
<p:tagLst xmlns:a="http://schemas.openxmlformats.org/drawingml/2006/main" xmlns:r="http://schemas.openxmlformats.org/officeDocument/2006/relationships" xmlns:p="http://schemas.openxmlformats.org/presentationml/2006/main">
  <p:tag name="CDCHECK" val="80fc0df0-02bc-45eb-aeb3-59c6dc2f7166"/>
</p:tagLst>
</file>

<file path=ppt/tags/tag39.xml><?xml version="1.0" encoding="utf-8"?>
<p:tagLst xmlns:a="http://schemas.openxmlformats.org/drawingml/2006/main" xmlns:r="http://schemas.openxmlformats.org/officeDocument/2006/relationships" xmlns:p="http://schemas.openxmlformats.org/presentationml/2006/main">
  <p:tag name="CDCHECK" val="6794fd6c-8a2d-407f-aa32-39b417a8aa17"/>
</p:tagLst>
</file>

<file path=ppt/tags/tag390.xml><?xml version="1.0" encoding="utf-8"?>
<p:tagLst xmlns:a="http://schemas.openxmlformats.org/drawingml/2006/main" xmlns:r="http://schemas.openxmlformats.org/officeDocument/2006/relationships" xmlns:p="http://schemas.openxmlformats.org/presentationml/2006/main">
  <p:tag name="CDCHECK" val="2fe97bdc-2134-4e38-8924-e10bbd8a949f"/>
</p:tagLst>
</file>

<file path=ppt/tags/tag391.xml><?xml version="1.0" encoding="utf-8"?>
<p:tagLst xmlns:a="http://schemas.openxmlformats.org/drawingml/2006/main" xmlns:r="http://schemas.openxmlformats.org/officeDocument/2006/relationships" xmlns:p="http://schemas.openxmlformats.org/presentationml/2006/main">
  <p:tag name="CDCHECK" val="d8d3b364-af3b-425f-86a3-c070e08a4dbe"/>
</p:tagLst>
</file>

<file path=ppt/tags/tag392.xml><?xml version="1.0" encoding="utf-8"?>
<p:tagLst xmlns:a="http://schemas.openxmlformats.org/drawingml/2006/main" xmlns:r="http://schemas.openxmlformats.org/officeDocument/2006/relationships" xmlns:p="http://schemas.openxmlformats.org/presentationml/2006/main">
  <p:tag name="CDCHECK" val="dc776a2f-37bd-4aaf-9b46-6b8637662858"/>
</p:tagLst>
</file>

<file path=ppt/tags/tag393.xml><?xml version="1.0" encoding="utf-8"?>
<p:tagLst xmlns:a="http://schemas.openxmlformats.org/drawingml/2006/main" xmlns:r="http://schemas.openxmlformats.org/officeDocument/2006/relationships" xmlns:p="http://schemas.openxmlformats.org/presentationml/2006/main">
  <p:tag name="CDCHECK" val="d46bf5c4-ba74-4206-bc0d-5e4f513b9a2d"/>
</p:tagLst>
</file>

<file path=ppt/tags/tag394.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395.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396.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397.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398.xml><?xml version="1.0" encoding="utf-8"?>
<p:tagLst xmlns:a="http://schemas.openxmlformats.org/drawingml/2006/main" xmlns:r="http://schemas.openxmlformats.org/officeDocument/2006/relationships" xmlns:p="http://schemas.openxmlformats.org/presentationml/2006/main">
  <p:tag name="NAME" val="formattingMasterBlueBullets"/>
</p:tagLst>
</file>

<file path=ppt/tags/tag4.xml><?xml version="1.0" encoding="utf-8"?>
<p:tagLst xmlns:a="http://schemas.openxmlformats.org/drawingml/2006/main" xmlns:r="http://schemas.openxmlformats.org/officeDocument/2006/relationships" xmlns:p="http://schemas.openxmlformats.org/presentationml/2006/main">
  <p:tag name="NAME" val="guideLines"/>
</p:tagLst>
</file>

<file path=ppt/tags/tag40.xml><?xml version="1.0" encoding="utf-8"?>
<p:tagLst xmlns:a="http://schemas.openxmlformats.org/drawingml/2006/main" xmlns:r="http://schemas.openxmlformats.org/officeDocument/2006/relationships" xmlns:p="http://schemas.openxmlformats.org/presentationml/2006/main">
  <p:tag name="CDCHECK" val="7eb7a9eb-ee2f-4bed-9243-9642f117f335"/>
</p:tagLst>
</file>

<file path=ppt/tags/tag41.xml><?xml version="1.0" encoding="utf-8"?>
<p:tagLst xmlns:a="http://schemas.openxmlformats.org/drawingml/2006/main" xmlns:r="http://schemas.openxmlformats.org/officeDocument/2006/relationships" xmlns:p="http://schemas.openxmlformats.org/presentationml/2006/main">
  <p:tag name="CDCHECK" val="3636d4b6-c34f-4627-ad89-2895d28841ca"/>
</p:tagLst>
</file>

<file path=ppt/tags/tag42.xml><?xml version="1.0" encoding="utf-8"?>
<p:tagLst xmlns:a="http://schemas.openxmlformats.org/drawingml/2006/main" xmlns:r="http://schemas.openxmlformats.org/officeDocument/2006/relationships" xmlns:p="http://schemas.openxmlformats.org/presentationml/2006/main">
  <p:tag name="CDCHECK" val="d4e7d674-f456-459e-9f63-785e3137e1f1"/>
</p:tagLst>
</file>

<file path=ppt/tags/tag43.xml><?xml version="1.0" encoding="utf-8"?>
<p:tagLst xmlns:a="http://schemas.openxmlformats.org/drawingml/2006/main" xmlns:r="http://schemas.openxmlformats.org/officeDocument/2006/relationships" xmlns:p="http://schemas.openxmlformats.org/presentationml/2006/main">
  <p:tag name="CDCHECK" val="b897eebe-9225-474e-b218-390b96ba3918"/>
</p:tagLst>
</file>

<file path=ppt/tags/tag44.xml><?xml version="1.0" encoding="utf-8"?>
<p:tagLst xmlns:a="http://schemas.openxmlformats.org/drawingml/2006/main" xmlns:r="http://schemas.openxmlformats.org/officeDocument/2006/relationships" xmlns:p="http://schemas.openxmlformats.org/presentationml/2006/main">
  <p:tag name="CDCHECK" val="0019c76e-2468-42e4-b27f-f08b51ba7214"/>
</p:tagLst>
</file>

<file path=ppt/tags/tag45.xml><?xml version="1.0" encoding="utf-8"?>
<p:tagLst xmlns:a="http://schemas.openxmlformats.org/drawingml/2006/main" xmlns:r="http://schemas.openxmlformats.org/officeDocument/2006/relationships" xmlns:p="http://schemas.openxmlformats.org/presentationml/2006/main">
  <p:tag name="CDCHECK" val="e2bd11cf-ea89-4939-9760-141f6d46b91c"/>
</p:tagLst>
</file>

<file path=ppt/tags/tag46.xml><?xml version="1.0" encoding="utf-8"?>
<p:tagLst xmlns:a="http://schemas.openxmlformats.org/drawingml/2006/main" xmlns:r="http://schemas.openxmlformats.org/officeDocument/2006/relationships" xmlns:p="http://schemas.openxmlformats.org/presentationml/2006/main">
  <p:tag name="NAME" val="halfBorderLeftCaption"/>
  <p:tag name="CDCHECK" val="d7a37eb1-5223-4fcb-a75a-23cd16bdd214"/>
</p:tagLst>
</file>

<file path=ppt/tags/tag47.xml><?xml version="1.0" encoding="utf-8"?>
<p:tagLst xmlns:a="http://schemas.openxmlformats.org/drawingml/2006/main" xmlns:r="http://schemas.openxmlformats.org/officeDocument/2006/relationships" xmlns:p="http://schemas.openxmlformats.org/presentationml/2006/main">
  <p:tag name="CDCHECK" val="eccd47a6-e2e8-4eda-b8b7-d357eac5bd15"/>
</p:tagLst>
</file>

<file path=ppt/tags/tag48.xml><?xml version="1.0" encoding="utf-8"?>
<p:tagLst xmlns:a="http://schemas.openxmlformats.org/drawingml/2006/main" xmlns:r="http://schemas.openxmlformats.org/officeDocument/2006/relationships" xmlns:p="http://schemas.openxmlformats.org/presentationml/2006/main">
  <p:tag name="CDCHECK" val="5cce1ae7-f5ba-4ea7-90ed-bbb045067212"/>
</p:tagLst>
</file>

<file path=ppt/tags/tag49.xml><?xml version="1.0" encoding="utf-8"?>
<p:tagLst xmlns:a="http://schemas.openxmlformats.org/drawingml/2006/main" xmlns:r="http://schemas.openxmlformats.org/officeDocument/2006/relationships" xmlns:p="http://schemas.openxmlformats.org/presentationml/2006/main">
  <p:tag name="CDCHECK" val="86f0ec80-c5de-4854-abd4-cd178b754a38"/>
</p:tagLst>
</file>

<file path=ppt/tags/tag5.xml><?xml version="1.0" encoding="utf-8"?>
<p:tagLst xmlns:a="http://schemas.openxmlformats.org/drawingml/2006/main" xmlns:r="http://schemas.openxmlformats.org/officeDocument/2006/relationships" xmlns:p="http://schemas.openxmlformats.org/presentationml/2006/main">
  <p:tag name="NAME" val="Straight Connector 18"/>
</p:tagLst>
</file>

<file path=ppt/tags/tag50.xml><?xml version="1.0" encoding="utf-8"?>
<p:tagLst xmlns:a="http://schemas.openxmlformats.org/drawingml/2006/main" xmlns:r="http://schemas.openxmlformats.org/officeDocument/2006/relationships" xmlns:p="http://schemas.openxmlformats.org/presentationml/2006/main">
  <p:tag name="NAME" val="halfBorderLeftCaption"/>
  <p:tag name="CDCHECK" val="cc0291f4-7f55-43e9-9068-854b641c7412"/>
</p:tagLst>
</file>

<file path=ppt/tags/tag51.xml><?xml version="1.0" encoding="utf-8"?>
<p:tagLst xmlns:a="http://schemas.openxmlformats.org/drawingml/2006/main" xmlns:r="http://schemas.openxmlformats.org/officeDocument/2006/relationships" xmlns:p="http://schemas.openxmlformats.org/presentationml/2006/main">
  <p:tag name="CDCHECK" val="eb5593c9-9241-4e19-9d45-13dd237f9f18"/>
</p:tagLst>
</file>

<file path=ppt/tags/tag52.xml><?xml version="1.0" encoding="utf-8"?>
<p:tagLst xmlns:a="http://schemas.openxmlformats.org/drawingml/2006/main" xmlns:r="http://schemas.openxmlformats.org/officeDocument/2006/relationships" xmlns:p="http://schemas.openxmlformats.org/presentationml/2006/main">
  <p:tag name="CDCHECK" val="d0404aae-37dd-475a-be1c-c44d83169af6"/>
</p:tagLst>
</file>

<file path=ppt/tags/tag53.xml><?xml version="1.0" encoding="utf-8"?>
<p:tagLst xmlns:a="http://schemas.openxmlformats.org/drawingml/2006/main" xmlns:r="http://schemas.openxmlformats.org/officeDocument/2006/relationships" xmlns:p="http://schemas.openxmlformats.org/presentationml/2006/main">
  <p:tag name="CDCHECK" val="96c44501-0250-45b1-9ea1-7071f0a871bd"/>
</p:tagLst>
</file>

<file path=ppt/tags/tag54.xml><?xml version="1.0" encoding="utf-8"?>
<p:tagLst xmlns:a="http://schemas.openxmlformats.org/drawingml/2006/main" xmlns:r="http://schemas.openxmlformats.org/officeDocument/2006/relationships" xmlns:p="http://schemas.openxmlformats.org/presentationml/2006/main">
  <p:tag name="NAME" val="halfBorderLeftCaption"/>
  <p:tag name="CDCHECK" val="3afd1e84-25fc-4761-a09e-90d5aca57147"/>
</p:tagLst>
</file>

<file path=ppt/tags/tag55.xml><?xml version="1.0" encoding="utf-8"?>
<p:tagLst xmlns:a="http://schemas.openxmlformats.org/drawingml/2006/main" xmlns:r="http://schemas.openxmlformats.org/officeDocument/2006/relationships" xmlns:p="http://schemas.openxmlformats.org/presentationml/2006/main">
  <p:tag name="CDCHECK" val="ac59b1a2-6a3e-461f-b99b-e9a6efe0b4ee"/>
</p:tagLst>
</file>

<file path=ppt/tags/tag56.xml><?xml version="1.0" encoding="utf-8"?>
<p:tagLst xmlns:a="http://schemas.openxmlformats.org/drawingml/2006/main" xmlns:r="http://schemas.openxmlformats.org/officeDocument/2006/relationships" xmlns:p="http://schemas.openxmlformats.org/presentationml/2006/main">
  <p:tag name="CDCHECK" val="b3a93351-13c3-47bb-86da-ca9578b9faf7"/>
</p:tagLst>
</file>

<file path=ppt/tags/tag57.xml><?xml version="1.0" encoding="utf-8"?>
<p:tagLst xmlns:a="http://schemas.openxmlformats.org/drawingml/2006/main" xmlns:r="http://schemas.openxmlformats.org/officeDocument/2006/relationships" xmlns:p="http://schemas.openxmlformats.org/presentationml/2006/main">
  <p:tag name="CDCHECK" val="cb323329-167e-4150-b277-5e1a6042c2e4"/>
</p:tagLst>
</file>

<file path=ppt/tags/tag58.xml><?xml version="1.0" encoding="utf-8"?>
<p:tagLst xmlns:a="http://schemas.openxmlformats.org/drawingml/2006/main" xmlns:r="http://schemas.openxmlformats.org/officeDocument/2006/relationships" xmlns:p="http://schemas.openxmlformats.org/presentationml/2006/main">
  <p:tag name="NAME" val="halfBorderLeftCaption"/>
  <p:tag name="CDCHECK" val="47b853ff-06e1-41c6-822d-b0096d1279cc"/>
</p:tagLst>
</file>

<file path=ppt/tags/tag59.xml><?xml version="1.0" encoding="utf-8"?>
<p:tagLst xmlns:a="http://schemas.openxmlformats.org/drawingml/2006/main" xmlns:r="http://schemas.openxmlformats.org/officeDocument/2006/relationships" xmlns:p="http://schemas.openxmlformats.org/presentationml/2006/main">
  <p:tag name="CDCHECK" val="77564197-a13c-43f2-bce6-b8a1fa5c7560"/>
</p:tagLst>
</file>

<file path=ppt/tags/tag6.xml><?xml version="1.0" encoding="utf-8"?>
<p:tagLst xmlns:a="http://schemas.openxmlformats.org/drawingml/2006/main" xmlns:r="http://schemas.openxmlformats.org/officeDocument/2006/relationships" xmlns:p="http://schemas.openxmlformats.org/presentationml/2006/main">
  <p:tag name="NAME" val="Straight Connector 19"/>
</p:tagLst>
</file>

<file path=ppt/tags/tag60.xml><?xml version="1.0" encoding="utf-8"?>
<p:tagLst xmlns:a="http://schemas.openxmlformats.org/drawingml/2006/main" xmlns:r="http://schemas.openxmlformats.org/officeDocument/2006/relationships" xmlns:p="http://schemas.openxmlformats.org/presentationml/2006/main">
  <p:tag name="CDCHECK" val="b872c957-1ba6-4dae-8092-50acece79b43"/>
</p:tagLst>
</file>

<file path=ppt/tags/tag61.xml><?xml version="1.0" encoding="utf-8"?>
<p:tagLst xmlns:a="http://schemas.openxmlformats.org/drawingml/2006/main" xmlns:r="http://schemas.openxmlformats.org/officeDocument/2006/relationships" xmlns:p="http://schemas.openxmlformats.org/presentationml/2006/main">
  <p:tag name="CDCHECK" val="06e0ee83-229f-4859-b8a6-3f2b889f02cc"/>
</p:tagLst>
</file>

<file path=ppt/tags/tag62.xml><?xml version="1.0" encoding="utf-8"?>
<p:tagLst xmlns:a="http://schemas.openxmlformats.org/drawingml/2006/main" xmlns:r="http://schemas.openxmlformats.org/officeDocument/2006/relationships" xmlns:p="http://schemas.openxmlformats.org/presentationml/2006/main">
  <p:tag name="NAME" val="halfBorderLeftCaption"/>
  <p:tag name="CDCHECK" val="80d34a46-c8e3-4650-9d26-c540d395f748"/>
</p:tagLst>
</file>

<file path=ppt/tags/tag63.xml><?xml version="1.0" encoding="utf-8"?>
<p:tagLst xmlns:a="http://schemas.openxmlformats.org/drawingml/2006/main" xmlns:r="http://schemas.openxmlformats.org/officeDocument/2006/relationships" xmlns:p="http://schemas.openxmlformats.org/presentationml/2006/main">
  <p:tag name="CDCHECK" val="15006886-4aa7-4f49-b022-418629b6ac32"/>
</p:tagLst>
</file>

<file path=ppt/tags/tag64.xml><?xml version="1.0" encoding="utf-8"?>
<p:tagLst xmlns:a="http://schemas.openxmlformats.org/drawingml/2006/main" xmlns:r="http://schemas.openxmlformats.org/officeDocument/2006/relationships" xmlns:p="http://schemas.openxmlformats.org/presentationml/2006/main">
  <p:tag name="CDCHECK" val="34db5cdb-d0e8-4e56-a92e-f2999eb34a83"/>
</p:tagLst>
</file>

<file path=ppt/tags/tag65.xml><?xml version="1.0" encoding="utf-8"?>
<p:tagLst xmlns:a="http://schemas.openxmlformats.org/drawingml/2006/main" xmlns:r="http://schemas.openxmlformats.org/officeDocument/2006/relationships" xmlns:p="http://schemas.openxmlformats.org/presentationml/2006/main">
  <p:tag name="CDCHECK" val="b14d17a8-6e03-457d-8f5c-fedd151673c9"/>
</p:tagLst>
</file>

<file path=ppt/tags/tag66.xml><?xml version="1.0" encoding="utf-8"?>
<p:tagLst xmlns:a="http://schemas.openxmlformats.org/drawingml/2006/main" xmlns:r="http://schemas.openxmlformats.org/officeDocument/2006/relationships" xmlns:p="http://schemas.openxmlformats.org/presentationml/2006/main">
  <p:tag name="NAME" val="halfBorderLeftCaption"/>
  <p:tag name="CDCHECK" val="3180cc20-0da6-4c0e-b051-ad97c8173642"/>
</p:tagLst>
</file>

<file path=ppt/tags/tag67.xml><?xml version="1.0" encoding="utf-8"?>
<p:tagLst xmlns:a="http://schemas.openxmlformats.org/drawingml/2006/main" xmlns:r="http://schemas.openxmlformats.org/officeDocument/2006/relationships" xmlns:p="http://schemas.openxmlformats.org/presentationml/2006/main">
  <p:tag name="CDCHECK" val="d750d55e-1750-4892-9f39-390226466b6b"/>
</p:tagLst>
</file>

<file path=ppt/tags/tag68.xml><?xml version="1.0" encoding="utf-8"?>
<p:tagLst xmlns:a="http://schemas.openxmlformats.org/drawingml/2006/main" xmlns:r="http://schemas.openxmlformats.org/officeDocument/2006/relationships" xmlns:p="http://schemas.openxmlformats.org/presentationml/2006/main">
  <p:tag name="CDCHECK" val="c216767d-253f-4b99-ab38-e6222761bb3d"/>
</p:tagLst>
</file>

<file path=ppt/tags/tag69.xml><?xml version="1.0" encoding="utf-8"?>
<p:tagLst xmlns:a="http://schemas.openxmlformats.org/drawingml/2006/main" xmlns:r="http://schemas.openxmlformats.org/officeDocument/2006/relationships" xmlns:p="http://schemas.openxmlformats.org/presentationml/2006/main">
  <p:tag name="CDCHECK" val="302a83fb-52fc-4cee-8dbd-10d95fbba525"/>
</p:tagLst>
</file>

<file path=ppt/tags/tag7.xml><?xml version="1.0" encoding="utf-8"?>
<p:tagLst xmlns:a="http://schemas.openxmlformats.org/drawingml/2006/main" xmlns:r="http://schemas.openxmlformats.org/officeDocument/2006/relationships" xmlns:p="http://schemas.openxmlformats.org/presentationml/2006/main">
  <p:tag name="NAME" val="guideLines"/>
</p:tagLst>
</file>

<file path=ppt/tags/tag70.xml><?xml version="1.0" encoding="utf-8"?>
<p:tagLst xmlns:a="http://schemas.openxmlformats.org/drawingml/2006/main" xmlns:r="http://schemas.openxmlformats.org/officeDocument/2006/relationships" xmlns:p="http://schemas.openxmlformats.org/presentationml/2006/main">
  <p:tag name="CDCHECK" val="9d856f07-758d-4963-b9cb-bf19d31eeadc"/>
</p:tagLst>
</file>

<file path=ppt/tags/tag71.xml><?xml version="1.0" encoding="utf-8"?>
<p:tagLst xmlns:a="http://schemas.openxmlformats.org/drawingml/2006/main" xmlns:r="http://schemas.openxmlformats.org/officeDocument/2006/relationships" xmlns:p="http://schemas.openxmlformats.org/presentationml/2006/main">
  <p:tag name="CDCHECK" val="8dbda856-d094-4447-b226-5bc7462c5a41"/>
</p:tagLst>
</file>

<file path=ppt/tags/tag72.xml><?xml version="1.0" encoding="utf-8"?>
<p:tagLst xmlns:a="http://schemas.openxmlformats.org/drawingml/2006/main" xmlns:r="http://schemas.openxmlformats.org/officeDocument/2006/relationships" xmlns:p="http://schemas.openxmlformats.org/presentationml/2006/main">
  <p:tag name="CDCHECK" val="4801623e-91f6-44f5-b9d1-8527c06ae5a8"/>
</p:tagLst>
</file>

<file path=ppt/tags/tag73.xml><?xml version="1.0" encoding="utf-8"?>
<p:tagLst xmlns:a="http://schemas.openxmlformats.org/drawingml/2006/main" xmlns:r="http://schemas.openxmlformats.org/officeDocument/2006/relationships" xmlns:p="http://schemas.openxmlformats.org/presentationml/2006/main">
  <p:tag name="CDCHECK" val="c5d07540-6a8b-4c9b-a458-38a51a304f3f"/>
</p:tagLst>
</file>

<file path=ppt/tags/tag74.xml><?xml version="1.0" encoding="utf-8"?>
<p:tagLst xmlns:a="http://schemas.openxmlformats.org/drawingml/2006/main" xmlns:r="http://schemas.openxmlformats.org/officeDocument/2006/relationships" xmlns:p="http://schemas.openxmlformats.org/presentationml/2006/main">
  <p:tag name="CDCHECK" val="36178a88-e9b1-430c-a940-128531e08f76"/>
</p:tagLst>
</file>

<file path=ppt/tags/tag75.xml><?xml version="1.0" encoding="utf-8"?>
<p:tagLst xmlns:a="http://schemas.openxmlformats.org/drawingml/2006/main" xmlns:r="http://schemas.openxmlformats.org/officeDocument/2006/relationships" xmlns:p="http://schemas.openxmlformats.org/presentationml/2006/main">
  <p:tag name="CDCHECK" val="1ad3164e-053d-41d8-acfd-b1274fe87875"/>
</p:tagLst>
</file>

<file path=ppt/tags/tag76.xml><?xml version="1.0" encoding="utf-8"?>
<p:tagLst xmlns:a="http://schemas.openxmlformats.org/drawingml/2006/main" xmlns:r="http://schemas.openxmlformats.org/officeDocument/2006/relationships" xmlns:p="http://schemas.openxmlformats.org/presentationml/2006/main">
  <p:tag name="CDCHECK" val="70a1ba6f-6b08-4119-a810-8e10129eb079"/>
</p:tagLst>
</file>

<file path=ppt/tags/tag77.xml><?xml version="1.0" encoding="utf-8"?>
<p:tagLst xmlns:a="http://schemas.openxmlformats.org/drawingml/2006/main" xmlns:r="http://schemas.openxmlformats.org/officeDocument/2006/relationships" xmlns:p="http://schemas.openxmlformats.org/presentationml/2006/main">
  <p:tag name="CDCHECK" val="c641ce9d-17f3-458b-a680-2afcbdf006af"/>
</p:tagLst>
</file>

<file path=ppt/tags/tag78.xml><?xml version="1.0" encoding="utf-8"?>
<p:tagLst xmlns:a="http://schemas.openxmlformats.org/drawingml/2006/main" xmlns:r="http://schemas.openxmlformats.org/officeDocument/2006/relationships" xmlns:p="http://schemas.openxmlformats.org/presentationml/2006/main">
  <p:tag name="CDCHECK" val="27731bc6-fb67-4cc2-8544-f491e5a8db9b"/>
</p:tagLst>
</file>

<file path=ppt/tags/tag79.xml><?xml version="1.0" encoding="utf-8"?>
<p:tagLst xmlns:a="http://schemas.openxmlformats.org/drawingml/2006/main" xmlns:r="http://schemas.openxmlformats.org/officeDocument/2006/relationships" xmlns:p="http://schemas.openxmlformats.org/presentationml/2006/main">
  <p:tag name="CDCHECK" val="981bba49-03ac-4197-a453-9f95b46eb46b"/>
</p:tagLst>
</file>

<file path=ppt/tags/tag8.xml><?xml version="1.0" encoding="utf-8"?>
<p:tagLst xmlns:a="http://schemas.openxmlformats.org/drawingml/2006/main" xmlns:r="http://schemas.openxmlformats.org/officeDocument/2006/relationships" xmlns:p="http://schemas.openxmlformats.org/presentationml/2006/main">
  <p:tag name="NAME" val="Straight Connector 18"/>
</p:tagLst>
</file>

<file path=ppt/tags/tag80.xml><?xml version="1.0" encoding="utf-8"?>
<p:tagLst xmlns:a="http://schemas.openxmlformats.org/drawingml/2006/main" xmlns:r="http://schemas.openxmlformats.org/officeDocument/2006/relationships" xmlns:p="http://schemas.openxmlformats.org/presentationml/2006/main">
  <p:tag name="CDCHECK" val="bb84ab3a-53cd-4132-9b00-c78611ea4cc7"/>
</p:tagLst>
</file>

<file path=ppt/tags/tag81.xml><?xml version="1.0" encoding="utf-8"?>
<p:tagLst xmlns:a="http://schemas.openxmlformats.org/drawingml/2006/main" xmlns:r="http://schemas.openxmlformats.org/officeDocument/2006/relationships" xmlns:p="http://schemas.openxmlformats.org/presentationml/2006/main">
  <p:tag name="CDCHECK" val="4ec19151-e8bf-43a9-8712-b04ff5523b52"/>
</p:tagLst>
</file>

<file path=ppt/tags/tag82.xml><?xml version="1.0" encoding="utf-8"?>
<p:tagLst xmlns:a="http://schemas.openxmlformats.org/drawingml/2006/main" xmlns:r="http://schemas.openxmlformats.org/officeDocument/2006/relationships" xmlns:p="http://schemas.openxmlformats.org/presentationml/2006/main">
  <p:tag name="CDCHECK" val="33dc294a-5dc5-4a86-b919-675337ac5285"/>
</p:tagLst>
</file>

<file path=ppt/tags/tag83.xml><?xml version="1.0" encoding="utf-8"?>
<p:tagLst xmlns:a="http://schemas.openxmlformats.org/drawingml/2006/main" xmlns:r="http://schemas.openxmlformats.org/officeDocument/2006/relationships" xmlns:p="http://schemas.openxmlformats.org/presentationml/2006/main">
  <p:tag name="CDCHECK" val="c05fda94-ff80-4511-a07a-162405becd7d"/>
</p:tagLst>
</file>

<file path=ppt/tags/tag84.xml><?xml version="1.0" encoding="utf-8"?>
<p:tagLst xmlns:a="http://schemas.openxmlformats.org/drawingml/2006/main" xmlns:r="http://schemas.openxmlformats.org/officeDocument/2006/relationships" xmlns:p="http://schemas.openxmlformats.org/presentationml/2006/main">
  <p:tag name="CDCHECK" val="36634ebb-e6f4-40e9-b259-fed164763b4d"/>
</p:tagLst>
</file>

<file path=ppt/tags/tag85.xml><?xml version="1.0" encoding="utf-8"?>
<p:tagLst xmlns:a="http://schemas.openxmlformats.org/drawingml/2006/main" xmlns:r="http://schemas.openxmlformats.org/officeDocument/2006/relationships" xmlns:p="http://schemas.openxmlformats.org/presentationml/2006/main">
  <p:tag name="CDCHECK" val="80e160d5-56c9-4eff-bc33-15967720b990"/>
</p:tagLst>
</file>

<file path=ppt/tags/tag86.xml><?xml version="1.0" encoding="utf-8"?>
<p:tagLst xmlns:a="http://schemas.openxmlformats.org/drawingml/2006/main" xmlns:r="http://schemas.openxmlformats.org/officeDocument/2006/relationships" xmlns:p="http://schemas.openxmlformats.org/presentationml/2006/main">
  <p:tag name="CDCHECK" val="ce3b0789-2a3f-4946-be85-92413af96bbc"/>
</p:tagLst>
</file>

<file path=ppt/tags/tag87.xml><?xml version="1.0" encoding="utf-8"?>
<p:tagLst xmlns:a="http://schemas.openxmlformats.org/drawingml/2006/main" xmlns:r="http://schemas.openxmlformats.org/officeDocument/2006/relationships" xmlns:p="http://schemas.openxmlformats.org/presentationml/2006/main">
  <p:tag name="CDCHECK" val="86a436bd-b6ac-46a7-9628-456e4b5c684b"/>
</p:tagLst>
</file>

<file path=ppt/tags/tag88.xml><?xml version="1.0" encoding="utf-8"?>
<p:tagLst xmlns:a="http://schemas.openxmlformats.org/drawingml/2006/main" xmlns:r="http://schemas.openxmlformats.org/officeDocument/2006/relationships" xmlns:p="http://schemas.openxmlformats.org/presentationml/2006/main">
  <p:tag name="CDCHECK" val="8fbd0a4c-779f-408c-95b9-c2c9ade1fd49"/>
</p:tagLst>
</file>

<file path=ppt/tags/tag89.xml><?xml version="1.0" encoding="utf-8"?>
<p:tagLst xmlns:a="http://schemas.openxmlformats.org/drawingml/2006/main" xmlns:r="http://schemas.openxmlformats.org/officeDocument/2006/relationships" xmlns:p="http://schemas.openxmlformats.org/presentationml/2006/main">
  <p:tag name="CDCHECK" val="bc9f8c0d-88bf-4223-84c1-c755df93dd71"/>
</p:tagLst>
</file>

<file path=ppt/tags/tag9.xml><?xml version="1.0" encoding="utf-8"?>
<p:tagLst xmlns:a="http://schemas.openxmlformats.org/drawingml/2006/main" xmlns:r="http://schemas.openxmlformats.org/officeDocument/2006/relationships" xmlns:p="http://schemas.openxmlformats.org/presentationml/2006/main">
  <p:tag name="NAME" val="Straight Connector 19"/>
</p:tagLst>
</file>

<file path=ppt/tags/tag90.xml><?xml version="1.0" encoding="utf-8"?>
<p:tagLst xmlns:a="http://schemas.openxmlformats.org/drawingml/2006/main" xmlns:r="http://schemas.openxmlformats.org/officeDocument/2006/relationships" xmlns:p="http://schemas.openxmlformats.org/presentationml/2006/main">
  <p:tag name="CDCHECK" val="9661ea69-d617-4428-a382-14a91823b7a0"/>
</p:tagLst>
</file>

<file path=ppt/tags/tag91.xml><?xml version="1.0" encoding="utf-8"?>
<p:tagLst xmlns:a="http://schemas.openxmlformats.org/drawingml/2006/main" xmlns:r="http://schemas.openxmlformats.org/officeDocument/2006/relationships" xmlns:p="http://schemas.openxmlformats.org/presentationml/2006/main">
  <p:tag name="CDCHECK" val="3417f2d4-dc22-41f9-a452-b99bc918ed45"/>
</p:tagLst>
</file>

<file path=ppt/tags/tag92.xml><?xml version="1.0" encoding="utf-8"?>
<p:tagLst xmlns:a="http://schemas.openxmlformats.org/drawingml/2006/main" xmlns:r="http://schemas.openxmlformats.org/officeDocument/2006/relationships" xmlns:p="http://schemas.openxmlformats.org/presentationml/2006/main">
  <p:tag name="CDCHECK" val="c7848d65-1b2e-4810-a475-2664b47c81a7"/>
</p:tagLst>
</file>

<file path=ppt/tags/tag93.xml><?xml version="1.0" encoding="utf-8"?>
<p:tagLst xmlns:a="http://schemas.openxmlformats.org/drawingml/2006/main" xmlns:r="http://schemas.openxmlformats.org/officeDocument/2006/relationships" xmlns:p="http://schemas.openxmlformats.org/presentationml/2006/main">
  <p:tag name="CDCHECK" val="0b906a4f-fad0-4c77-86ee-83cdaf376da6"/>
</p:tagLst>
</file>

<file path=ppt/tags/tag94.xml><?xml version="1.0" encoding="utf-8"?>
<p:tagLst xmlns:a="http://schemas.openxmlformats.org/drawingml/2006/main" xmlns:r="http://schemas.openxmlformats.org/officeDocument/2006/relationships" xmlns:p="http://schemas.openxmlformats.org/presentationml/2006/main">
  <p:tag name="CDCHECK" val="fddb5c69-1676-4b8a-9188-1d8b3157c193"/>
</p:tagLst>
</file>

<file path=ppt/tags/tag95.xml><?xml version="1.0" encoding="utf-8"?>
<p:tagLst xmlns:a="http://schemas.openxmlformats.org/drawingml/2006/main" xmlns:r="http://schemas.openxmlformats.org/officeDocument/2006/relationships" xmlns:p="http://schemas.openxmlformats.org/presentationml/2006/main">
  <p:tag name="CDCHECK" val="531a0135-5b5c-46ae-b2fb-9b1157894933"/>
</p:tagLst>
</file>

<file path=ppt/tags/tag96.xml><?xml version="1.0" encoding="utf-8"?>
<p:tagLst xmlns:a="http://schemas.openxmlformats.org/drawingml/2006/main" xmlns:r="http://schemas.openxmlformats.org/officeDocument/2006/relationships" xmlns:p="http://schemas.openxmlformats.org/presentationml/2006/main">
  <p:tag name="CDCHECK" val="20b718f4-3fd3-4ab2-a37d-7bf618955b17"/>
</p:tagLst>
</file>

<file path=ppt/tags/tag97.xml><?xml version="1.0" encoding="utf-8"?>
<p:tagLst xmlns:a="http://schemas.openxmlformats.org/drawingml/2006/main" xmlns:r="http://schemas.openxmlformats.org/officeDocument/2006/relationships" xmlns:p="http://schemas.openxmlformats.org/presentationml/2006/main">
  <p:tag name="CDCHECK" val="4fbdd756-d2cc-47ed-b2ad-5b2429c1c668"/>
</p:tagLst>
</file>

<file path=ppt/tags/tag98.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ags/tag99.xml><?xml version="1.0" encoding="utf-8"?>
<p:tagLst xmlns:a="http://schemas.openxmlformats.org/drawingml/2006/main" xmlns:r="http://schemas.openxmlformats.org/officeDocument/2006/relationships" xmlns:p="http://schemas.openxmlformats.org/presentationml/2006/main">
  <p:tag name="CDCHECK" val="036ee3a3-636d-4732-a8db-09eb7e41c7bf"/>
</p:tagLst>
</file>

<file path=ppt/theme/theme1.xml><?xml version="1.0" encoding="utf-8"?>
<a:theme xmlns:a="http://schemas.openxmlformats.org/drawingml/2006/main" name="Computacenter Presentation Template 150514">
  <a:themeElements>
    <a:clrScheme name="Custom 3">
      <a:dk1>
        <a:srgbClr val="58595B"/>
      </a:dk1>
      <a:lt1>
        <a:sysClr val="window" lastClr="FFFFFF"/>
      </a:lt1>
      <a:dk2>
        <a:srgbClr val="23387F"/>
      </a:dk2>
      <a:lt2>
        <a:srgbClr val="7F7F7F"/>
      </a:lt2>
      <a:accent1>
        <a:srgbClr val="009DDC"/>
      </a:accent1>
      <a:accent2>
        <a:srgbClr val="FBAD18"/>
      </a:accent2>
      <a:accent3>
        <a:srgbClr val="009055"/>
      </a:accent3>
      <a:accent4>
        <a:srgbClr val="A81A40"/>
      </a:accent4>
      <a:accent5>
        <a:srgbClr val="F58025"/>
      </a:accent5>
      <a:accent6>
        <a:srgbClr val="6E298D"/>
      </a:accent6>
      <a:hlink>
        <a:srgbClr val="009DDC"/>
      </a:hlink>
      <a:folHlink>
        <a:srgbClr val="7AC143"/>
      </a:folHlink>
    </a:clrScheme>
    <a:fontScheme name="Custom 1">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w="lg"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omputacenter Presentation Template 150514" id="{FC5163E2-3AC4-4D9D-B0DF-AA8B5DF2DC55}" vid="{CEB26CC4-B1DA-4ABA-9EA1-51F4B58C5F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CC Corporate Deck Presentation Template Final</Template>
  <TotalTime>0</TotalTime>
  <Words>4935</Words>
  <Application>Microsoft Office PowerPoint</Application>
  <PresentationFormat>Bildschirmpräsentation (16:9)</PresentationFormat>
  <Paragraphs>1654</Paragraphs>
  <Slides>139</Slides>
  <Notes>34</Notes>
  <HiddenSlides>7</HiddenSlides>
  <MMClips>2</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139</vt:i4>
      </vt:variant>
    </vt:vector>
  </HeadingPairs>
  <TitlesOfParts>
    <vt:vector size="148" baseType="lpstr">
      <vt:lpstr>Arial</vt:lpstr>
      <vt:lpstr>Arial Black</vt:lpstr>
      <vt:lpstr>Arial Narrow</vt:lpstr>
      <vt:lpstr>Calibri</vt:lpstr>
      <vt:lpstr>Symbol</vt:lpstr>
      <vt:lpstr>Webdings</vt:lpstr>
      <vt:lpstr>Wingdings</vt:lpstr>
      <vt:lpstr>Computacenter Presentation Template 150514</vt:lpstr>
      <vt:lpstr>Visio</vt:lpstr>
      <vt:lpstr>PowerPoint-Präsentation</vt:lpstr>
      <vt:lpstr>Housekeeping</vt:lpstr>
      <vt:lpstr>Agenda Überblick</vt:lpstr>
      <vt:lpstr>Enterprise Security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Ausbau Detektiver und Reaktiver Fähigkeiten</vt:lpstr>
      <vt:lpstr>In der Tat: Ein Paradigmenwechsel</vt:lpstr>
      <vt:lpstr>Cyber Defence Center bilden einen Ansatz</vt:lpstr>
      <vt:lpstr>„Best Integrated“ ersetzt „Best of Breed“</vt:lpstr>
      <vt:lpstr>PowerPoint-Präsentation</vt:lpstr>
      <vt:lpstr>PowerPoint-Präsentation</vt:lpstr>
      <vt:lpstr>PowerPoint-Präsentation</vt:lpstr>
      <vt:lpstr>Agenda</vt:lpstr>
      <vt:lpstr>PowerPoint-Präsentation</vt:lpstr>
      <vt:lpstr>Security Incident Response hat sich evolutionär entwickelt</vt:lpstr>
      <vt:lpstr>Security Incident Response hat sich evolutionär entwickelt</vt:lpstr>
      <vt:lpstr>Security Incident Response hat sich evolutionär entwickelt</vt:lpstr>
      <vt:lpstr>Security Incident Response hat sich evolutionär entwickelt</vt:lpstr>
      <vt:lpstr>Security Incident Response hat sich evolutionär entwickelt</vt:lpstr>
      <vt:lpstr>Security Incident Response hat sich evolutionär entwickelt</vt:lpstr>
      <vt:lpstr>Security Incident Response hat sich evolutionär entwickelt</vt:lpstr>
      <vt:lpstr>Paradigmenwechsel ist notwendig</vt:lpstr>
      <vt:lpstr>Der richtige Mix machts</vt:lpstr>
      <vt:lpstr>Der richtige Mix: Aufgabe des SOC</vt:lpstr>
      <vt:lpstr>Ach ja - auch die NSA hat ein SOC ;-)</vt:lpstr>
      <vt:lpstr>PowerPoint-Präsentation</vt:lpstr>
      <vt:lpstr>SOC - Big Picture</vt:lpstr>
      <vt:lpstr>Aufgabe</vt:lpstr>
      <vt:lpstr>Organisatorische Einbettung mit Aufgabengebieten </vt:lpstr>
      <vt:lpstr>Schnittstellen</vt:lpstr>
      <vt:lpstr>Voraussetzung: Definition und Klassifizierung von Security-Incidents und Assets</vt:lpstr>
      <vt:lpstr>Rollen in der SOC-Organisation</vt:lpstr>
      <vt:lpstr>Drei Rollen Helden genügen für einen Anfang</vt:lpstr>
      <vt:lpstr>Typ-Mensch „Analysten“</vt:lpstr>
      <vt:lpstr>KnowHow</vt:lpstr>
      <vt:lpstr>Gute Ausbildung ist (fast) Gold wert</vt:lpstr>
      <vt:lpstr>Prozesse: Incident Response Lifecycle: Grundlage des Handling</vt:lpstr>
      <vt:lpstr>Vorbereitung</vt:lpstr>
      <vt:lpstr>Erkennung &amp; Analyse</vt:lpstr>
      <vt:lpstr>Indizien dienen der Vorfalls-Beschreibung Indicators of Compromise (IOC)</vt:lpstr>
      <vt:lpstr>Kommunikation von IoC hilft</vt:lpstr>
      <vt:lpstr>Kein etablierter IoC Standard in Sicht</vt:lpstr>
      <vt:lpstr>IoC und Verwandte - Formatvielfalt</vt:lpstr>
      <vt:lpstr>CybOX ist das umfangreichste Framework</vt:lpstr>
      <vt:lpstr>Organisations-Framework</vt:lpstr>
      <vt:lpstr>PowerPoint-Präsentation</vt:lpstr>
      <vt:lpstr>Benötigte Komponenten</vt:lpstr>
      <vt:lpstr>Technologie</vt:lpstr>
      <vt:lpstr>Rahmenbedingungen</vt:lpstr>
      <vt:lpstr>Technologie-Blueprint</vt:lpstr>
      <vt:lpstr>PowerPoint-Präsentation</vt:lpstr>
      <vt:lpstr>Advanced Malware Protection</vt:lpstr>
      <vt:lpstr>Advanced Malware Protection</vt:lpstr>
      <vt:lpstr>Advanced Malware Protection</vt:lpstr>
      <vt:lpstr>Advanced Malware Protection</vt:lpstr>
      <vt:lpstr>PowerPoint-Präsentation</vt:lpstr>
      <vt:lpstr>Security Analytics (aka BigData)</vt:lpstr>
      <vt:lpstr>Security Analytics (aka BigData)</vt:lpstr>
      <vt:lpstr>Security Analytics in Beispielarchitektur</vt:lpstr>
      <vt:lpstr>Security Analytics </vt:lpstr>
      <vt:lpstr>Technologie-Blueprint</vt:lpstr>
      <vt:lpstr>Tools - SIEM </vt:lpstr>
      <vt:lpstr>SIEM - Grundlagen</vt:lpstr>
      <vt:lpstr>PowerPoint-Präsentation</vt:lpstr>
      <vt:lpstr>Technologie-Blueprint</vt:lpstr>
      <vt:lpstr>PowerPoint-Präsentation</vt:lpstr>
      <vt:lpstr>PowerPoint-Präsentation</vt:lpstr>
      <vt:lpstr>PowerPoint-Präsentation</vt:lpstr>
      <vt:lpstr>Advanced THREAT Protection</vt:lpstr>
      <vt:lpstr>Was sagen die Analysten? </vt:lpstr>
      <vt:lpstr>Advanced Malware Protection</vt:lpstr>
      <vt:lpstr>Advanced Malware Protection</vt:lpstr>
      <vt:lpstr>AMP im Vergleich</vt:lpstr>
      <vt:lpstr>Advanced Malware Protection</vt:lpstr>
      <vt:lpstr>Security Analytics im Vergleich</vt:lpstr>
      <vt:lpstr>RSA Security Analytics</vt:lpstr>
      <vt:lpstr>BlueCoat Security Analytics (Solera)</vt:lpstr>
      <vt:lpstr>Demo – Jetzt aber wirklich</vt:lpstr>
      <vt:lpstr>PowerPoint-Präsentation</vt:lpstr>
      <vt:lpstr>PowerPoint-Präsentation</vt:lpstr>
      <vt:lpstr>In jedem Handlungs-Feld ein Stufenmodell</vt:lpstr>
      <vt:lpstr>Aufbau eines SOC</vt:lpstr>
      <vt:lpstr>Zwei Modelle zum Aufbau eines SOC</vt:lpstr>
      <vt:lpstr>Technologisches Fundament ist vorhanden</vt:lpstr>
      <vt:lpstr>Die Prozess-Welt ist priorisiert SOC-Prozess-Aufbau von Innen nach Außen</vt:lpstr>
      <vt:lpstr>Kosten – BusinessCase</vt:lpstr>
      <vt:lpstr>Möglichkeiten des Angreifers </vt:lpstr>
      <vt:lpstr>Kosten des Angreifers </vt:lpstr>
      <vt:lpstr>PowerPoint-Präsentation</vt:lpstr>
      <vt:lpstr>Ausblick und weitere Entwicklung</vt:lpstr>
      <vt:lpstr>Heute geht schon Einiges</vt:lpstr>
      <vt:lpstr>Aber noch nicht alles Richtig &amp; Gut</vt:lpstr>
      <vt:lpstr>Die Entwicklung muss weiter gehen</vt:lpstr>
      <vt:lpstr>Formalisierung der Analyse hat begonnen</vt:lpstr>
      <vt:lpstr>Nächster Schritt: Response vor Incident Kill-Chain</vt:lpstr>
      <vt:lpstr>Kill-Chain Modell  (nach TAXII &amp; Lockheed Martin)</vt:lpstr>
      <vt:lpstr>Early Detection ist besser</vt:lpstr>
      <vt:lpstr>Synthese darf nicht vernachlässigt werden</vt:lpstr>
      <vt:lpstr>Nächster Schritt: Automatisierte Forensik &amp; Prävention</vt:lpstr>
      <vt:lpstr>Nächster Schritt: Mehr „Security Intelligenz“</vt:lpstr>
      <vt:lpstr>PowerPoint-Präsentation</vt:lpstr>
      <vt:lpstr>Zusammenfassung</vt:lpstr>
      <vt:lpstr>PowerPoint-Präsentation</vt:lpstr>
      <vt:lpstr>PowerPoint-Präsentation</vt:lpstr>
      <vt:lpstr>PowerPoint-Präsentation</vt:lpstr>
      <vt:lpstr>PowerPoint-Präsentation</vt:lpstr>
      <vt:lpstr>Informationssicherheitsmanagement in Konzernumgebungen</vt:lpstr>
      <vt:lpstr>Information Security Management ruht auf zwei Säulen</vt:lpstr>
      <vt:lpstr>PowerPoint-Präsentation</vt:lpstr>
      <vt:lpstr>Der Aufbau des Control Frameworks ist der Kern aller weiteren Initiativen</vt:lpstr>
      <vt:lpstr>Der Aufbau des Control Frameworks geschieht in sechs Schritten – Wichtig ist das Control Backbone!</vt:lpstr>
      <vt:lpstr>Das Control Framework ist Gegenstand kontinuierlicher Verbesserung</vt:lpstr>
      <vt:lpstr>Management Prozesse beurteilen Controls in Bezug auf Effektivität und Effizienz</vt:lpstr>
      <vt:lpstr>Die Ergebnisse der Management Prozesse werden ebenfalls in das Control Framework integriert</vt:lpstr>
      <vt:lpstr>Vor dem Hintergrund vollständiger Management Prozesse lassen sich Health Checks auswerten</vt:lpstr>
      <vt:lpstr>Ein weiteres Beispiel für den Compliance Status im Infrastruktur Bereich einer Bank</vt:lpstr>
      <vt:lpstr>PowerPoint-Präsentation</vt:lpstr>
      <vt:lpstr>Ein Managementsystem muss beschrieben werden</vt:lpstr>
      <vt:lpstr>Integration von ISO 27001 in die Aufbauorganisation</vt:lpstr>
      <vt:lpstr>Integration von ISO 27001 in die Ablauforganisation</vt:lpstr>
      <vt:lpstr>In einfachen Organisation ist das Reporting einfach</vt:lpstr>
      <vt:lpstr>PowerPoint-Präsentation</vt:lpstr>
      <vt:lpstr>Herausforderungen in einem Konzern</vt:lpstr>
      <vt:lpstr>Typischer Konzern mit verteilten Management Strukturen</vt:lpstr>
      <vt:lpstr>Reaktion auf die Komplexität ist die Erstellung eines Frameworks</vt:lpstr>
      <vt:lpstr>Die Aufbauorganisation hat nun einen Bereich für „Corporate Services“</vt:lpstr>
      <vt:lpstr>Das ISMS muss auch in einem Konzern beschrieben werden</vt:lpstr>
      <vt:lpstr>Bei der Ablauforganisation kommt das Management des Frameworks hinzu</vt:lpstr>
      <vt:lpstr>In Konzernen kommt das Reporting der Corporate Services hinzu</vt:lpstr>
      <vt:lpstr>Weitere Themen für Konzerne</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Roecher, Dror-John</dc:creator>
  <cp:lastModifiedBy>Roecher, Dror-John</cp:lastModifiedBy>
  <cp:revision>31</cp:revision>
  <dcterms:created xsi:type="dcterms:W3CDTF">2016-01-04T12:30:50Z</dcterms:created>
  <dcterms:modified xsi:type="dcterms:W3CDTF">2016-01-06T15:00:24Z</dcterms:modified>
</cp:coreProperties>
</file>